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0" r:id="rId4"/>
    <p:sldMasterId id="2147483711" r:id="rId5"/>
    <p:sldMasterId id="2147483712" r:id="rId6"/>
    <p:sldMasterId id="2147483713" r:id="rId7"/>
    <p:sldMasterId id="214748371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Lst>
  <p:sldSz cy="5143500" cx="9144000"/>
  <p:notesSz cx="6858000" cy="9296400"/>
  <p:embeddedFontLst>
    <p:embeddedFont>
      <p:font typeface="Roboto"/>
      <p:regular r:id="rId107"/>
      <p:bold r:id="rId108"/>
      <p:italic r:id="rId109"/>
      <p:boldItalic r:id="rId110"/>
    </p:embeddedFont>
    <p:embeddedFont>
      <p:font typeface="Gabarito Black"/>
      <p:bold r:id="rId111"/>
    </p:embeddedFont>
    <p:embeddedFont>
      <p:font typeface="Noto Sans Symbols"/>
      <p:regular r:id="rId112"/>
      <p:bold r:id="rId113"/>
    </p:embeddedFont>
    <p:embeddedFont>
      <p:font typeface="Arial Black"/>
      <p:regular r:id="rId114"/>
    </p:embeddedFont>
    <p:embeddedFont>
      <p:font typeface="PT Sans"/>
      <p:regular r:id="rId115"/>
      <p:bold r:id="rId116"/>
      <p:italic r:id="rId117"/>
      <p:boldItalic r:id="rId118"/>
    </p:embeddedFont>
    <p:embeddedFont>
      <p:font typeface="Gabarito"/>
      <p:regular r:id="rId119"/>
      <p:bold r:id="rId120"/>
    </p:embeddedFont>
    <p:embeddedFont>
      <p:font typeface="Gill Sans"/>
      <p:regular r:id="rId121"/>
      <p:bold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Niko Lewm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Roboto-regular.fntdata"/><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font" Target="fonts/Roboto-italic.fntdata"/><Relationship Id="rId108" Type="http://schemas.openxmlformats.org/officeDocument/2006/relationships/font" Target="fonts/Roboto-bold.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121" Type="http://schemas.openxmlformats.org/officeDocument/2006/relationships/font" Target="fonts/GillSans-regular.fntdata"/><Relationship Id="rId25" Type="http://schemas.openxmlformats.org/officeDocument/2006/relationships/slide" Target="slides/slide16.xml"/><Relationship Id="rId120" Type="http://schemas.openxmlformats.org/officeDocument/2006/relationships/font" Target="fonts/Gabarito-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22" Type="http://schemas.openxmlformats.org/officeDocument/2006/relationships/font" Target="fonts/GillSans-bold.fntdata"/><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font" Target="fonts/PTSans-boldItalic.fntdata"/><Relationship Id="rId117" Type="http://schemas.openxmlformats.org/officeDocument/2006/relationships/font" Target="fonts/PTSans-italic.fntdata"/><Relationship Id="rId116" Type="http://schemas.openxmlformats.org/officeDocument/2006/relationships/font" Target="fonts/PTSans-bold.fntdata"/><Relationship Id="rId115" Type="http://schemas.openxmlformats.org/officeDocument/2006/relationships/font" Target="fonts/PTSans-regular.fntdata"/><Relationship Id="rId119" Type="http://schemas.openxmlformats.org/officeDocument/2006/relationships/font" Target="fonts/Gabarito-regular.fntdata"/><Relationship Id="rId15" Type="http://schemas.openxmlformats.org/officeDocument/2006/relationships/slide" Target="slides/slide6.xml"/><Relationship Id="rId110" Type="http://schemas.openxmlformats.org/officeDocument/2006/relationships/font" Target="fonts/Roboto-boldItalic.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ArialBlack-regular.fntdata"/><Relationship Id="rId18" Type="http://schemas.openxmlformats.org/officeDocument/2006/relationships/slide" Target="slides/slide9.xml"/><Relationship Id="rId113" Type="http://schemas.openxmlformats.org/officeDocument/2006/relationships/font" Target="fonts/NotoSansSymbols-bold.fntdata"/><Relationship Id="rId112" Type="http://schemas.openxmlformats.org/officeDocument/2006/relationships/font" Target="fonts/NotoSansSymbols-regular.fntdata"/><Relationship Id="rId111" Type="http://schemas.openxmlformats.org/officeDocument/2006/relationships/font" Target="fonts/GabaritoBlack-bold.fntdata"/><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notesMaster" Target="notesMasters/notes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10-11T07:00:28.737">
    <p:pos x="295" y="240"/>
    <p:text>hard copies for group task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606378" y="812520"/>
            <a:ext cx="8772000" cy="400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8" name="Google Shape;288;p1:notes"/>
          <p:cNvSpPr/>
          <p:nvPr>
            <p:ph idx="2" type="sldImg"/>
          </p:nvPr>
        </p:nvSpPr>
        <p:spPr>
          <a:xfrm>
            <a:off x="-606378" y="812520"/>
            <a:ext cx="87720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8: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360" name="Google Shape;360;p8: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p8: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9: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368" name="Google Shape;368;p9: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9" name="Google Shape;369;p9: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0: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1.1 </a:t>
            </a:r>
            <a:r>
              <a:rPr lang="en-US" sz="1100">
                <a:solidFill>
                  <a:schemeClr val="dk1"/>
                </a:solidFill>
                <a:latin typeface="Calibri"/>
                <a:ea typeface="Calibri"/>
                <a:cs typeface="Calibri"/>
                <a:sym typeface="Calibri"/>
              </a:rPr>
              <a:t>Step 1: At table groups, participants to introduce themselves by sharing name, role and location. Invite them to share an interesting story from their previous experiences, or their professional passions, which will help others get to know them. This could be a project they have worked on, a team that they collaborated with, something new they tried, their experience with the PYP, etc. </a:t>
            </a:r>
            <a:endParaRPr sz="1100">
              <a:solidFill>
                <a:schemeClr val="dk1"/>
              </a:solidFill>
              <a:latin typeface="Calibri"/>
              <a:ea typeface="Calibri"/>
              <a:cs typeface="Calibri"/>
              <a:sym typeface="Calibri"/>
            </a:endParaRPr>
          </a:p>
          <a:p>
            <a:pPr indent="-17145"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Step 2: Participants to consider and share the following:</a:t>
            </a:r>
            <a:endParaRPr sz="1200">
              <a:solidFill>
                <a:schemeClr val="dk1"/>
              </a:solidFill>
              <a:latin typeface="Times New Roman"/>
              <a:ea typeface="Times New Roman"/>
              <a:cs typeface="Times New Roman"/>
              <a:sym typeface="Times New Roman"/>
            </a:endParaRPr>
          </a:p>
          <a:p>
            <a:pPr indent="-257809"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Their experience with the exhibition – have they been involved with the exhibition before?</a:t>
            </a:r>
            <a:r>
              <a:rPr i="1" lang="en-US"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257809"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Questions, concerns or challenges regarding the PYP exhibition</a:t>
            </a:r>
            <a:endParaRPr sz="1100">
              <a:solidFill>
                <a:schemeClr val="dk1"/>
              </a:solidFill>
              <a:latin typeface="Calibri"/>
              <a:ea typeface="Calibri"/>
              <a:cs typeface="Calibri"/>
              <a:sym typeface="Calibri"/>
            </a:endParaRPr>
          </a:p>
          <a:p>
            <a:pPr indent="-257809"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Motivations for taking this workshop and their expectations.</a:t>
            </a:r>
            <a:endParaRPr sz="1100">
              <a:solidFill>
                <a:schemeClr val="dk1"/>
              </a:solidFill>
              <a:latin typeface="Calibri"/>
              <a:ea typeface="Calibri"/>
              <a:cs typeface="Calibri"/>
              <a:sym typeface="Calibri"/>
            </a:endParaRPr>
          </a:p>
          <a:p>
            <a:pPr indent="-17145"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17145" lvl="0" marL="0" rtl="0" algn="l">
              <a:spcBef>
                <a:spcPts val="0"/>
              </a:spcBef>
              <a:spcAft>
                <a:spcPts val="0"/>
              </a:spcAft>
              <a:buSzPts val="1100"/>
              <a:buNone/>
            </a:pPr>
            <a:r>
              <a:rPr lang="en-US" sz="1100">
                <a:solidFill>
                  <a:schemeClr val="dk1"/>
                </a:solidFill>
                <a:latin typeface="Calibri"/>
                <a:ea typeface="Calibri"/>
                <a:cs typeface="Calibri"/>
                <a:sym typeface="Calibri"/>
              </a:rPr>
              <a:t>As a table group, participants consider their diversity, strengths and challenges and share with the whole group a key point from each of these three areas. </a:t>
            </a:r>
            <a:endParaRPr sz="1100">
              <a:solidFill>
                <a:schemeClr val="dk1"/>
              </a:solidFill>
              <a:latin typeface="Calibri"/>
              <a:ea typeface="Calibri"/>
              <a:cs typeface="Calibri"/>
              <a:sym typeface="Calibri"/>
            </a:endParaRPr>
          </a:p>
          <a:p>
            <a:pPr indent="-17145" lvl="0" marL="0" rtl="0" algn="l">
              <a:spcBef>
                <a:spcPts val="0"/>
              </a:spcBef>
              <a:spcAft>
                <a:spcPts val="0"/>
              </a:spcAft>
              <a:buSzPts val="1100"/>
              <a:buNone/>
            </a:pPr>
            <a:r>
              <a:rPr lang="en-US" sz="1100">
                <a:solidFill>
                  <a:schemeClr val="dk1"/>
                </a:solidFill>
                <a:latin typeface="Calibri"/>
                <a:ea typeface="Calibri"/>
                <a:cs typeface="Calibri"/>
                <a:sym typeface="Calibri"/>
              </a:rPr>
              <a:t>Step 3: Individually, participants reflect on the success criteria for the workshop (share on a slide) and select two success criteria to focus on for the workshop. </a:t>
            </a:r>
            <a:endParaRPr sz="1100">
              <a:solidFill>
                <a:schemeClr val="dk1"/>
              </a:solidFill>
              <a:latin typeface="Calibri"/>
              <a:ea typeface="Calibri"/>
              <a:cs typeface="Calibri"/>
              <a:sym typeface="Calibri"/>
            </a:endParaRPr>
          </a:p>
          <a:p>
            <a:pPr indent="-17145" lvl="0" marL="0" rtl="0" algn="l">
              <a:spcBef>
                <a:spcPts val="0"/>
              </a:spcBef>
              <a:spcAft>
                <a:spcPts val="0"/>
              </a:spcAft>
              <a:buSzPts val="1100"/>
              <a:buNone/>
            </a:pPr>
            <a:r>
              <a:t/>
            </a:r>
            <a:endParaRPr sz="1100">
              <a:solidFill>
                <a:schemeClr val="dk1"/>
              </a:solidFill>
              <a:latin typeface="Calibri"/>
              <a:ea typeface="Calibri"/>
              <a:cs typeface="Calibri"/>
              <a:sym typeface="Calibri"/>
            </a:endParaRPr>
          </a:p>
          <a:p>
            <a:pPr indent="-17145" lvl="0" marL="0" rtl="0" algn="l">
              <a:spcBef>
                <a:spcPts val="0"/>
              </a:spcBef>
              <a:spcAft>
                <a:spcPts val="0"/>
              </a:spcAft>
              <a:buSzPts val="1100"/>
              <a:buNone/>
            </a:pPr>
            <a:r>
              <a:rPr b="1" lang="en-US" sz="1100">
                <a:solidFill>
                  <a:schemeClr val="dk1"/>
                </a:solidFill>
                <a:latin typeface="Calibri"/>
                <a:ea typeface="Calibri"/>
                <a:cs typeface="Calibri"/>
                <a:sym typeface="Calibri"/>
              </a:rPr>
              <a:t>Record these in a learning journal (paper or digital) and reflect on why they have chosen them.</a:t>
            </a:r>
            <a:endParaRPr b="1" sz="1100">
              <a:solidFill>
                <a:schemeClr val="dk1"/>
              </a:solidFill>
              <a:latin typeface="Calibri"/>
              <a:ea typeface="Calibri"/>
              <a:cs typeface="Calibri"/>
              <a:sym typeface="Calibri"/>
            </a:endParaRPr>
          </a:p>
        </p:txBody>
      </p:sp>
      <p:sp>
        <p:nvSpPr>
          <p:cNvPr id="376" name="Google Shape;376;p10: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 name="Google Shape;377;p10: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1: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1.2 </a:t>
            </a:r>
            <a:r>
              <a:rPr b="1" lang="en-US" sz="1100">
                <a:solidFill>
                  <a:schemeClr val="dk1"/>
                </a:solidFill>
                <a:latin typeface="Calibri"/>
                <a:ea typeface="Calibri"/>
                <a:cs typeface="Calibri"/>
                <a:sym typeface="Calibri"/>
              </a:rPr>
              <a:t>LE 1.2 Successful exhibition components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 table groups, participants pick three of the following six components that make up a PYP student’s learning experience and create their own explanation of how these three elements are essential for a successful exhibition. </a:t>
            </a:r>
            <a:endParaRPr sz="1200">
              <a:solidFill>
                <a:schemeClr val="dk1"/>
              </a:solidFill>
              <a:latin typeface="Times New Roman"/>
              <a:ea typeface="Times New Roman"/>
              <a:cs typeface="Times New Roman"/>
              <a:sym typeface="Times New Roman"/>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Approaches to learning </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Conceptual understandings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Learner profile attributes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International-mindedness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Assessment capable students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Inquiry process.</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Share explanation visually by creating a visual/graphic organizer, either on paper or digitally (suggest using padlet, coggle, mindmeister). Each group will have a chance to show their work on the screen or on paper. Consider including both text and images in the visual. </a:t>
            </a:r>
            <a:endParaRPr sz="1100">
              <a:solidFill>
                <a:schemeClr val="dk1"/>
              </a:solidFill>
              <a:latin typeface="Calibri"/>
              <a:ea typeface="Calibri"/>
              <a:cs typeface="Calibri"/>
              <a:sym typeface="Calibri"/>
            </a:endParaRPr>
          </a:p>
        </p:txBody>
      </p:sp>
      <p:sp>
        <p:nvSpPr>
          <p:cNvPr id="383" name="Google Shape;383;p11: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7f21cc33e1_0_35: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1.2 </a:t>
            </a:r>
            <a:r>
              <a:rPr b="1" lang="en-US" sz="1100">
                <a:solidFill>
                  <a:schemeClr val="dk1"/>
                </a:solidFill>
                <a:latin typeface="Calibri"/>
                <a:ea typeface="Calibri"/>
                <a:cs typeface="Calibri"/>
                <a:sym typeface="Calibri"/>
              </a:rPr>
              <a:t>LE 1.2 Successful exhibition components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 table groups, participants pick three of the following six components that make up a PYP student’s learning experience and create their own explanation of how these three elements are essential for a successful exhibition. </a:t>
            </a:r>
            <a:endParaRPr sz="1200">
              <a:solidFill>
                <a:schemeClr val="dk1"/>
              </a:solidFill>
              <a:latin typeface="Times New Roman"/>
              <a:ea typeface="Times New Roman"/>
              <a:cs typeface="Times New Roman"/>
              <a:sym typeface="Times New Roman"/>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Approaches to learning </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Conceptual understandings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Learner profile attributes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International-mindedness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Assessment capable students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Inquiry process.</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Share explanation visually by creating a visual/graphic organizer, either on paper or digitally (suggest using padlet, coggle, mindmeister). Each group will have a chance to show their work on the screen or on paper. Consider including both text and images in the visual. </a:t>
            </a:r>
            <a:endParaRPr sz="1100">
              <a:solidFill>
                <a:schemeClr val="dk1"/>
              </a:solidFill>
              <a:latin typeface="Calibri"/>
              <a:ea typeface="Calibri"/>
              <a:cs typeface="Calibri"/>
              <a:sym typeface="Calibri"/>
            </a:endParaRPr>
          </a:p>
        </p:txBody>
      </p:sp>
      <p:sp>
        <p:nvSpPr>
          <p:cNvPr id="390" name="Google Shape;390;g37f21cc33e1_0_3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7f21cc33e1_0_65:notes"/>
          <p:cNvSpPr txBox="1"/>
          <p:nvPr>
            <p:ph idx="1" type="body"/>
          </p:nvPr>
        </p:nvSpPr>
        <p:spPr>
          <a:xfrm>
            <a:off x="2286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2: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1.2 </a:t>
            </a:r>
            <a:r>
              <a:rPr b="1" lang="en-US" sz="1100">
                <a:solidFill>
                  <a:schemeClr val="dk1"/>
                </a:solidFill>
                <a:latin typeface="Calibri"/>
                <a:ea typeface="Calibri"/>
                <a:cs typeface="Calibri"/>
                <a:sym typeface="Calibri"/>
              </a:rPr>
              <a:t>LE 1.2 Successful exhibition components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 table groups, participants pick three of the following six components that make up a PYP student’s learning experience and create their own explanation of how these three elements are essential for a successful exhibition. </a:t>
            </a:r>
            <a:endParaRPr sz="1200">
              <a:solidFill>
                <a:schemeClr val="dk1"/>
              </a:solidFill>
              <a:latin typeface="Times New Roman"/>
              <a:ea typeface="Times New Roman"/>
              <a:cs typeface="Times New Roman"/>
              <a:sym typeface="Times New Roman"/>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Approaches to learning </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Conceptual understandings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Learner profile attributes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International-mindedness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Assessment capable students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Inquiry process.</a:t>
            </a:r>
            <a:endParaRPr sz="1000"/>
          </a:p>
        </p:txBody>
      </p:sp>
      <p:sp>
        <p:nvSpPr>
          <p:cNvPr id="403" name="Google Shape;403;p1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7f21cc33e1_0_125: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1.2 </a:t>
            </a:r>
            <a:r>
              <a:rPr b="1" lang="en-US" sz="1100">
                <a:solidFill>
                  <a:schemeClr val="dk1"/>
                </a:solidFill>
                <a:latin typeface="Calibri"/>
                <a:ea typeface="Calibri"/>
                <a:cs typeface="Calibri"/>
                <a:sym typeface="Calibri"/>
              </a:rPr>
              <a:t>LE 1.2 Successful exhibition components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 table groups, participants pick three of the following six components that make up a PYP student’s learning experience and create their own explanation of how these three elements are essential for a successful exhibition. </a:t>
            </a:r>
            <a:endParaRPr sz="1200">
              <a:solidFill>
                <a:schemeClr val="dk1"/>
              </a:solidFill>
              <a:latin typeface="Times New Roman"/>
              <a:ea typeface="Times New Roman"/>
              <a:cs typeface="Times New Roman"/>
              <a:sym typeface="Times New Roman"/>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Approaches to learning </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Conceptual understandings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Learner profile attributes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International-mindedness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Assessment capable students</a:t>
            </a:r>
            <a:endParaRPr sz="1100">
              <a:solidFill>
                <a:schemeClr val="dk1"/>
              </a:solidFill>
              <a:latin typeface="Noto Sans Symbols"/>
              <a:ea typeface="Noto Sans Symbols"/>
              <a:cs typeface="Noto Sans Symbols"/>
              <a:sym typeface="Noto Sans Symbols"/>
            </a:endParaRPr>
          </a:p>
          <a:p>
            <a:pPr indent="-243840" lvl="0" marL="19431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Inquiry process.</a:t>
            </a:r>
            <a:endParaRPr sz="1000"/>
          </a:p>
        </p:txBody>
      </p:sp>
      <p:sp>
        <p:nvSpPr>
          <p:cNvPr id="408" name="Google Shape;408;g37f21cc33e1_0_12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3: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413" name="Google Shape;413;p13: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4" name="Google Shape;414;p13: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4: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419" name="Google Shape;419;p14: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0" name="Google Shape;420;p14: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2" name="Google Shape;292;p2:notes"/>
          <p:cNvSpPr/>
          <p:nvPr>
            <p:ph idx="2" type="sldImg"/>
          </p:nvPr>
        </p:nvSpPr>
        <p:spPr>
          <a:xfrm>
            <a:off x="-606378" y="812520"/>
            <a:ext cx="87720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5: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sz="2000"/>
          </a:p>
        </p:txBody>
      </p:sp>
      <p:sp>
        <p:nvSpPr>
          <p:cNvPr id="427" name="Google Shape;427;p1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8" name="Google Shape;428;p15: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6: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5" name="Google Shape;435;p16: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Here are some important reminders about the expectations for exhibition:</a:t>
            </a:r>
            <a:endParaRPr sz="1200">
              <a:solidFill>
                <a:schemeClr val="dk1"/>
              </a:solidFill>
              <a:latin typeface="Times New Roman"/>
              <a:ea typeface="Times New Roman"/>
              <a:cs typeface="Times New Roman"/>
              <a:sym typeface="Times New Roman"/>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Early years schools can choose to undertake the exhibition but are not required to do so.</a:t>
            </a:r>
            <a:endParaRPr sz="1200">
              <a:solidFill>
                <a:schemeClr val="dk1"/>
              </a:solidFill>
              <a:latin typeface="Noto Sans Symbols"/>
              <a:ea typeface="Noto Sans Symbols"/>
              <a:cs typeface="Noto Sans Symbols"/>
              <a:sym typeface="Noto Sans Symbols"/>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Schools in the candidacy phase can choose to undertake an exhibition but are not required to do so.</a:t>
            </a:r>
            <a:endParaRPr sz="1200">
              <a:solidFill>
                <a:schemeClr val="dk1"/>
              </a:solidFill>
              <a:latin typeface="Noto Sans Symbols"/>
              <a:ea typeface="Noto Sans Symbols"/>
              <a:cs typeface="Noto Sans Symbols"/>
              <a:sym typeface="Noto Sans Symbols"/>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Authorized schools are required to undertake the exhibition.</a:t>
            </a:r>
            <a:endParaRPr sz="1200">
              <a:solidFill>
                <a:schemeClr val="dk1"/>
              </a:solidFill>
              <a:latin typeface="Noto Sans Symbols"/>
              <a:ea typeface="Noto Sans Symbols"/>
              <a:cs typeface="Noto Sans Symbols"/>
              <a:sym typeface="Noto Sans Symbols"/>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The way a school implements the exhibition can look different from school to school and will depend on the school’s experience with the PYP.</a:t>
            </a:r>
            <a:endParaRPr sz="1100">
              <a:solidFill>
                <a:schemeClr val="dk1"/>
              </a:solidFill>
              <a:latin typeface="Noto Sans Symbols"/>
              <a:ea typeface="Noto Sans Symbols"/>
              <a:cs typeface="Noto Sans Symbols"/>
              <a:sym typeface="Noto Sans Symbols"/>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A school’s programme of inquiry is designed around the six transdisciplinary themes. The descriptors for these transdisciplinary themes lend themselves to conceptually driven explorations involving transdisciplinary learning with connections to issues of local and global significance.</a:t>
            </a:r>
            <a:r>
              <a:rPr b="1" lang="en-US" sz="1100">
                <a:solidFill>
                  <a:schemeClr val="dk1"/>
                </a:solidFill>
                <a:latin typeface="Calibri"/>
                <a:ea typeface="Calibri"/>
                <a:cs typeface="Calibri"/>
                <a:sym typeface="Calibri"/>
              </a:rPr>
              <a:t> (Themes for Tables) </a:t>
            </a:r>
            <a:endParaRPr b="1"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Feedback from PYP educators indicated that sometimes positioning the exhibition inside the programme of inquiry caused tensions when considering planned content. Schools now have the choice to position the exhibition either inside or outside of the programme of inquiry.</a:t>
            </a:r>
            <a:r>
              <a:rPr b="1" lang="en-US" sz="1100">
                <a:solidFill>
                  <a:schemeClr val="dk1"/>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By placing the exhibition outside of the programme of inquiry, it may mean that students can achieve a deeper transdisciplinary experience, for example, if the exhibition addresses more than one transdisciplinary theme. Additionally, the exhibition has been reinforced as connected to student agency. This allows learning communities to better focus on the process, rather than being seen as a culminating assessment with an emphasis on product.</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Therefore, the exhibition may become one of the six units of inquiry during the final year, or it may stand outside of the programme of inquiry and have a more flexible time frame and connection to multiple transdisciplinary themes. Regardless, exhibition is not to be considered as a seventh unit of inquiry.</a:t>
            </a:r>
            <a:endParaRPr sz="1000"/>
          </a:p>
        </p:txBody>
      </p:sp>
      <p:sp>
        <p:nvSpPr>
          <p:cNvPr id="436" name="Google Shape;436;p16: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7: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2" name="Google Shape;442;p17: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1" lang="en-US" sz="1100">
                <a:solidFill>
                  <a:schemeClr val="dk1"/>
                </a:solidFill>
                <a:latin typeface="Calibri"/>
                <a:ea typeface="Calibri"/>
                <a:cs typeface="Calibri"/>
                <a:sym typeface="Calibri"/>
              </a:rPr>
              <a:t>LE 2 Exhibition inside or outside the programme of inquiry</a:t>
            </a:r>
            <a:r>
              <a:rPr b="1" lang="en-US" sz="1100">
                <a:solidFill>
                  <a:schemeClr val="dk1"/>
                </a:solidFill>
                <a:latin typeface="Calibri"/>
                <a:ea typeface="Calibri"/>
                <a:cs typeface="Calibri"/>
                <a:sym typeface="Calibri"/>
              </a:rPr>
              <a:t>[unclear]</a:t>
            </a:r>
            <a:r>
              <a:rPr b="1" lang="en-US" sz="1100">
                <a:solidFill>
                  <a:schemeClr val="dk1"/>
                </a:solidFill>
                <a:latin typeface="Calibri"/>
                <a:ea typeface="Calibri"/>
                <a:cs typeface="Calibri"/>
                <a:sym typeface="Calibri"/>
              </a:rPr>
              <a:t> 321 - Bridge</a:t>
            </a:r>
            <a:endParaRPr b="1" sz="1000">
              <a:solidFill>
                <a:schemeClr val="dk1"/>
              </a:solidFill>
              <a:latin typeface="Noto Sans Symbols"/>
              <a:ea typeface="Noto Sans Symbols"/>
              <a:cs typeface="Noto Sans Symbols"/>
              <a:sym typeface="Noto Sans Symbols"/>
            </a:endParaRPr>
          </a:p>
          <a:p>
            <a:pPr indent="-63500" lvl="0" marL="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Participants to form a group of three for this engagement. After explaining both possible scenarios (exhibition inside or outside the programme of inquiry – see context statement above), ask the groups of three to consider both models and discuss the challenges and opportunities related to both. </a:t>
            </a:r>
            <a:endParaRPr sz="1000">
              <a:solidFill>
                <a:schemeClr val="dk1"/>
              </a:solidFill>
              <a:latin typeface="Noto Sans Symbols"/>
              <a:ea typeface="Noto Sans Symbols"/>
              <a:cs typeface="Noto Sans Symbols"/>
              <a:sym typeface="Noto Sans Symbols"/>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Encourage groups to consider things such as: school context, student voice, teacher roles, etc. Remind participants that often a challenge on one side becomes an opportunity on the other!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Participants should review and reflect on the comments of their group and summarise their final thinking in writing, either in a journal or on a device. What will they recommend back at their school, and why?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Invite some participants to share their thinking (not all groups need to share).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US" sz="1100">
                <a:solidFill>
                  <a:schemeClr val="dk1"/>
                </a:solidFill>
                <a:latin typeface="Calibri"/>
                <a:ea typeface="Calibri"/>
                <a:cs typeface="Calibri"/>
                <a:sym typeface="Calibri"/>
              </a:rPr>
              <a:t>After hearing from several small groups, as a whole group consider ‘emerging patterns’ and comment on/document these.  T - Chart</a:t>
            </a:r>
            <a:endParaRPr sz="1000"/>
          </a:p>
        </p:txBody>
      </p:sp>
      <p:sp>
        <p:nvSpPr>
          <p:cNvPr id="443" name="Google Shape;443;p17: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449" name="Google Shape;449;p18: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0" name="Google Shape;450;p18: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9: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455" name="Google Shape;455;p19: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6" name="Google Shape;456;p19: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0: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463" name="Google Shape;463;p20: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4" name="Google Shape;464;p20: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1: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3</a:t>
            </a:r>
            <a:endParaRPr b="0" sz="1000" strike="noStrike">
              <a:solidFill>
                <a:srgbClr val="000000"/>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We cannot think about the exhibition without considering student agency and action. As a form of student-initiated action, the exhibition still includes the teachers and the learning community as part of the journey.</a:t>
            </a:r>
            <a:endParaRPr sz="1200">
              <a:solidFill>
                <a:schemeClr val="dk1"/>
              </a:solidFill>
              <a:latin typeface="Times New Roman"/>
              <a:ea typeface="Times New Roman"/>
              <a:cs typeface="Times New Roman"/>
              <a:sym typeface="Times New Roman"/>
            </a:endParaRPr>
          </a:p>
          <a:p>
            <a:pPr indent="0" lvl="0" marL="0" rtl="0" algn="l">
              <a:spcBef>
                <a:spcPts val="1400"/>
              </a:spcBef>
              <a:spcAft>
                <a:spcPts val="0"/>
              </a:spcAft>
              <a:buClr>
                <a:schemeClr val="dk1"/>
              </a:buClr>
              <a:buSzPts val="1100"/>
              <a:buFont typeface="Arial"/>
              <a:buNone/>
            </a:pPr>
            <a:r>
              <a:rPr lang="en-US" sz="1100">
                <a:solidFill>
                  <a:schemeClr val="dk1"/>
                </a:solidFill>
                <a:latin typeface="Calibri"/>
                <a:ea typeface="Calibri"/>
                <a:cs typeface="Calibri"/>
                <a:sym typeface="Calibri"/>
              </a:rPr>
              <a:t>When teachers design a unit of inquiry, they determine a central idea, aligned to lines of inquiry situated under a transdisciplinary theme. Teachers then determine the steps for learning and the opportunities for feedback along the way. This is what students will do in the exhibition – thus taking action for their learning.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There are different ways that students can engage with action. The graphic shows a variety of roles that can be shared between teacher and students in this journey. The exhibition allows student to move towards more student-initiated action (see PPT).</a:t>
            </a:r>
            <a:endParaRPr sz="1000"/>
          </a:p>
        </p:txBody>
      </p:sp>
      <p:sp>
        <p:nvSpPr>
          <p:cNvPr id="471" name="Google Shape;471;p21: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2: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3</a:t>
            </a:r>
            <a:endParaRPr b="0" sz="1000" strike="noStrike">
              <a:solidFill>
                <a:srgbClr val="000000"/>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Through the exhibition, students demonstrate their ability to take responsibility for their learning, and their capacity to take action. They are actively engaged in planning, presenting and assessing learning.</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100">
                <a:solidFill>
                  <a:schemeClr val="dk1"/>
                </a:solidFill>
                <a:latin typeface="Calibri"/>
                <a:ea typeface="Calibri"/>
                <a:cs typeface="Calibri"/>
                <a:sym typeface="Calibri"/>
              </a:rPr>
              <a:t>In this session we explore the aspects of agency and action and how they relate to exhibition.</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100">
                <a:solidFill>
                  <a:schemeClr val="dk1"/>
                </a:solidFill>
                <a:latin typeface="Calibri"/>
                <a:ea typeface="Calibri"/>
                <a:cs typeface="Calibri"/>
                <a:sym typeface="Calibri"/>
              </a:rPr>
              <a:t>Participants are to consider ways in which their curriculum and school provides opportunities for students to understand what it means to take action, and what such action looks like in their school.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SzPts val="1100"/>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100">
                <a:solidFill>
                  <a:schemeClr val="dk1"/>
                </a:solidFill>
                <a:latin typeface="Calibri"/>
                <a:ea typeface="Calibri"/>
                <a:cs typeface="Calibri"/>
                <a:sym typeface="Calibri"/>
              </a:rPr>
              <a:t>Invite participants to contribute to an ‘Action in my school’ wall in the room. Have them think about ways they support students taking action, thinking of examples across all grades. Participants write their ideas on sticky notes and post them on the wall.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100">
                <a:solidFill>
                  <a:schemeClr val="dk1"/>
                </a:solidFill>
                <a:latin typeface="Calibri"/>
                <a:ea typeface="Calibri"/>
                <a:cs typeface="Calibri"/>
                <a:sym typeface="Calibri"/>
              </a:rPr>
              <a:t>As Workshop Leader, start clustering and organizing the sticky notes into categories such as age/grade specific, similar ideas, types of action, etc. (There is not right way to do this and the notes can be reorganized several times.)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SzPts val="1100"/>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100">
                <a:solidFill>
                  <a:schemeClr val="dk1"/>
                </a:solidFill>
                <a:latin typeface="Calibri"/>
                <a:ea typeface="Calibri"/>
                <a:cs typeface="Calibri"/>
                <a:sym typeface="Calibri"/>
              </a:rPr>
              <a:t>Have participants consider the ‘Taking action’ graphic (in PPT) and read the action section of the digital resource (refer to The learner/Action/Action and international-mindedness/</a:t>
            </a:r>
            <a:r>
              <a:rPr lang="en-US" sz="1100" u="sng">
                <a:solidFill>
                  <a:schemeClr val="dk1"/>
                </a:solidFill>
                <a:latin typeface="Calibri"/>
                <a:ea typeface="Calibri"/>
                <a:cs typeface="Calibri"/>
                <a:sym typeface="Calibri"/>
              </a:rPr>
              <a:t>Action</a:t>
            </a:r>
            <a:r>
              <a:rPr lang="en-US" sz="1100">
                <a:solidFill>
                  <a:schemeClr val="dk1"/>
                </a:solidFill>
                <a:latin typeface="Calibri"/>
                <a:ea typeface="Calibri"/>
                <a:cs typeface="Calibri"/>
                <a:sym typeface="Calibri"/>
              </a:rPr>
              <a:t> and </a:t>
            </a:r>
            <a:r>
              <a:rPr lang="en-US" sz="1100" u="sng">
                <a:solidFill>
                  <a:schemeClr val="dk1"/>
                </a:solidFill>
                <a:latin typeface="Calibri"/>
                <a:ea typeface="Calibri"/>
                <a:cs typeface="Calibri"/>
                <a:sym typeface="Calibri"/>
              </a:rPr>
              <a:t>Taking action</a:t>
            </a:r>
            <a:r>
              <a:rPr lang="en-US" sz="1100">
                <a:solidFill>
                  <a:schemeClr val="dk1"/>
                </a:solidFill>
                <a:latin typeface="Calibri"/>
                <a:ea typeface="Calibri"/>
                <a:cs typeface="Calibri"/>
                <a:sym typeface="Calibri"/>
              </a:rPr>
              <a:t>), including the different types of student action. Participants are to consider how action is an expression of agency and connects to the learner profile and international-mindedness.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100">
                <a:solidFill>
                  <a:schemeClr val="dk1"/>
                </a:solidFill>
                <a:latin typeface="Calibri"/>
                <a:ea typeface="Calibri"/>
                <a:cs typeface="Calibri"/>
                <a:sym typeface="Calibri"/>
              </a:rPr>
              <a:t>THINK - PAIR - SHARE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en-US" sz="1100">
                <a:solidFill>
                  <a:schemeClr val="dk1"/>
                </a:solidFill>
                <a:latin typeface="Calibri"/>
                <a:ea typeface="Calibri"/>
                <a:cs typeface="Calibri"/>
                <a:sym typeface="Calibri"/>
              </a:rPr>
              <a:t>Participants to individually consider the different types of action and write a reflection identifying one of the types of action that they see happening more often in their school, as well as one that perhaps doesn’t happen as often. Participants to consider why they think this is the case and what might be the next steps in encouraging different types of action. </a:t>
            </a:r>
            <a:endParaRPr sz="1100">
              <a:solidFill>
                <a:schemeClr val="dk1"/>
              </a:solidFill>
              <a:latin typeface="Calibri"/>
              <a:ea typeface="Calibri"/>
              <a:cs typeface="Calibri"/>
              <a:sym typeface="Calibri"/>
            </a:endParaRPr>
          </a:p>
          <a:p>
            <a:pPr indent="0" lvl="0" marL="0" rtl="0" algn="l">
              <a:spcBef>
                <a:spcPts val="0"/>
              </a:spcBef>
              <a:spcAft>
                <a:spcPts val="0"/>
              </a:spcAft>
              <a:buSzPts val="1100"/>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After writing participants will join with a partner and share their reflections. Partners will ask clarifying questions and give suggestions. </a:t>
            </a:r>
            <a:endParaRPr sz="1100">
              <a:solidFill>
                <a:schemeClr val="dk1"/>
              </a:solidFill>
              <a:latin typeface="Calibri"/>
              <a:ea typeface="Calibri"/>
              <a:cs typeface="Calibri"/>
              <a:sym typeface="Calibri"/>
            </a:endParaRPr>
          </a:p>
        </p:txBody>
      </p:sp>
      <p:sp>
        <p:nvSpPr>
          <p:cNvPr id="476" name="Google Shape;476;p2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7" name="Google Shape;477;p22: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6e0a36ccfe_2_0: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6e0a36ccfe_2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 New Collaborative Routine: Action Sort</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Objective:</a:t>
            </a:r>
            <a:r>
              <a:rPr lang="en-US" sz="1100">
                <a:solidFill>
                  <a:schemeClr val="dk1"/>
                </a:solidFill>
              </a:rPr>
              <a:t> To deepen our understanding of the five categories of student action (Lifestyle Choices, Advocacy, Social Justice, Participation, and Social Entrepreneurship) by sorting age-appropriate examples.</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Materials:</a:t>
            </a:r>
            <a:endParaRPr b="1" sz="11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rPr>
              <a:t>One set of Category Heading cards per group.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One set of Action cards per group.</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rPr>
              <a:t>Large table space or chart paper.</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100">
                <a:solidFill>
                  <a:schemeClr val="dk1"/>
                </a:solidFill>
              </a:rPr>
              <a:t>Instructions:</a:t>
            </a:r>
            <a:endParaRPr b="1" sz="11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US" sz="1100">
                <a:solidFill>
                  <a:schemeClr val="dk1"/>
                </a:solidFill>
              </a:rPr>
              <a:t>Form Groups:</a:t>
            </a:r>
            <a:r>
              <a:rPr lang="en-US" sz="1100">
                <a:solidFill>
                  <a:schemeClr val="dk1"/>
                </a:solidFill>
              </a:rPr>
              <a:t> Form small groups of 3-5 participants.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Set Up:</a:t>
            </a:r>
            <a:r>
              <a:rPr lang="en-US" sz="1100">
                <a:solidFill>
                  <a:schemeClr val="dk1"/>
                </a:solidFill>
              </a:rPr>
              <a:t> Lay out the five Category Heading cards at the top of your workspace.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Read and Sort:</a:t>
            </a:r>
            <a:r>
              <a:rPr lang="en-US" sz="1100">
                <a:solidFill>
                  <a:schemeClr val="dk1"/>
                </a:solidFill>
              </a:rPr>
              <a:t> As a group, take one Action Card at a time. Read the student action described on the card aloud.</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Discuss and Place:</a:t>
            </a:r>
            <a:r>
              <a:rPr lang="en-US" sz="1100">
                <a:solidFill>
                  <a:schemeClr val="dk1"/>
                </a:solidFill>
              </a:rPr>
              <a:t> Discuss which category of action you believe the card best represents. There may be overlap or disagreement—this is part of the process! The goal is to discuss the nuances and justify your reasoning. Place the Action Card under the category heading you've chosen.</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US" sz="1100">
                <a:solidFill>
                  <a:schemeClr val="dk1"/>
                </a:solidFill>
              </a:rPr>
              <a:t>Reflect:</a:t>
            </a:r>
            <a:r>
              <a:rPr lang="en-US" sz="1100">
                <a:solidFill>
                  <a:schemeClr val="dk1"/>
                </a:solidFill>
              </a:rPr>
              <a:t> Once all cards have been sorted, take a moment to look at your categories.</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US" sz="1100">
                <a:solidFill>
                  <a:schemeClr val="dk1"/>
                </a:solidFill>
              </a:rPr>
              <a:t>Do you notice any patterns?</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US" sz="1100">
                <a:solidFill>
                  <a:schemeClr val="dk1"/>
                </a:solidFill>
              </a:rPr>
              <a:t>Were some actions harder to categorize than others? Why?</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US" sz="1100">
                <a:solidFill>
                  <a:schemeClr val="dk1"/>
                </a:solidFill>
              </a:rPr>
              <a:t>How can this routine help students identify and plan their own actions?</a:t>
            </a:r>
            <a:endParaRPr sz="11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rPr>
              <a:t>Be prepared to share your group's most interesting discussion point or a specific card that sparked a great conversation.</a:t>
            </a:r>
            <a:endParaRPr sz="1100">
              <a:solidFill>
                <a:schemeClr val="dk1"/>
              </a:solidFill>
            </a:endParaRPr>
          </a:p>
          <a:p>
            <a:pPr indent="0" lvl="0" marL="0" rtl="0" algn="l">
              <a:spcBef>
                <a:spcPts val="1200"/>
              </a:spcBef>
              <a:spcAft>
                <a:spcPts val="0"/>
              </a:spcAft>
              <a:buNone/>
            </a:pPr>
            <a:r>
              <a:t/>
            </a:r>
            <a:endParaRPr/>
          </a:p>
        </p:txBody>
      </p:sp>
      <p:sp>
        <p:nvSpPr>
          <p:cNvPr id="483" name="Google Shape;483;g6e0a36ccfe_2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3: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0" name="Google Shape;490;p23: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16524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3</a:t>
            </a:r>
            <a:endParaRPr b="0" sz="1000" strike="noStrike">
              <a:latin typeface="Arial"/>
              <a:ea typeface="Arial"/>
              <a:cs typeface="Arial"/>
              <a:sym typeface="Arial"/>
            </a:endParaRPr>
          </a:p>
          <a:p>
            <a:pPr indent="0" lvl="0" marL="165240" rtl="0" algn="l">
              <a:lnSpc>
                <a:spcPct val="100000"/>
              </a:lnSpc>
              <a:spcBef>
                <a:spcPts val="1001"/>
              </a:spcBef>
              <a:spcAft>
                <a:spcPts val="0"/>
              </a:spcAft>
              <a:buNone/>
            </a:pPr>
            <a:r>
              <a:t/>
            </a:r>
            <a:endParaRPr b="0" sz="1000" strike="noStrike">
              <a:latin typeface="Arial"/>
              <a:ea typeface="Arial"/>
              <a:cs typeface="Arial"/>
              <a:sym typeface="Arial"/>
            </a:endParaRPr>
          </a:p>
        </p:txBody>
      </p:sp>
      <p:sp>
        <p:nvSpPr>
          <p:cNvPr id="491" name="Google Shape;491;p23: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9" name="Google Shape;299;p3:notes"/>
          <p:cNvSpPr/>
          <p:nvPr>
            <p:ph idx="2" type="sldImg"/>
          </p:nvPr>
        </p:nvSpPr>
        <p:spPr>
          <a:xfrm>
            <a:off x="-606378" y="812520"/>
            <a:ext cx="87720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4: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497" name="Google Shape;497;p24: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8" name="Google Shape;498;p24: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5: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03" name="Google Shape;503;p2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4" name="Google Shape;504;p25: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6: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11" name="Google Shape;511;p26: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2" name="Google Shape;512;p26: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7: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4</a:t>
            </a:r>
            <a:endParaRPr b="0" sz="1000" strike="noStrike">
              <a:latin typeface="Arial"/>
              <a:ea typeface="Arial"/>
              <a:cs typeface="Arial"/>
              <a:sym typeface="Arial"/>
            </a:endParaRPr>
          </a:p>
        </p:txBody>
      </p:sp>
      <p:sp>
        <p:nvSpPr>
          <p:cNvPr id="519" name="Google Shape;519;p27: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0" name="Google Shape;520;p27: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8: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6" name="Google Shape;526;p28: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4</a:t>
            </a:r>
            <a:endParaRPr b="0" sz="1000" strike="noStrike">
              <a:latin typeface="Arial"/>
              <a:ea typeface="Arial"/>
              <a:cs typeface="Arial"/>
              <a:sym typeface="Arial"/>
            </a:endParaRPr>
          </a:p>
        </p:txBody>
      </p:sp>
      <p:sp>
        <p:nvSpPr>
          <p:cNvPr id="527" name="Google Shape;527;p28: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9: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4 Exhibition issues – persona perspectives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Participants to form groups of three and each group member receives a slip of paper with one of the personas and the narrative blurb (see below) for that persona (each group should have each persona represented once). Participants read this to themselves. It is a blurb where each persona comments on exhibition in their school and the nature of the learning.</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 table groups, participants consider the viewpoints of the three personas and their own thinking around exhibition. Group members discuss:</a:t>
            </a:r>
            <a:endParaRPr sz="1100">
              <a:solidFill>
                <a:schemeClr val="dk1"/>
              </a:solidFill>
              <a:latin typeface="Calibri"/>
              <a:ea typeface="Calibri"/>
              <a:cs typeface="Calibri"/>
              <a:sym typeface="Calibri"/>
            </a:endParaRPr>
          </a:p>
          <a:p>
            <a:pPr indent="-69850" lvl="0" marL="0" rtl="0" algn="l">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How do these perspectives differ from or match my own? </a:t>
            </a:r>
            <a:endParaRPr sz="1100">
              <a:solidFill>
                <a:schemeClr val="dk1"/>
              </a:solidFill>
              <a:latin typeface="Calibri"/>
              <a:ea typeface="Calibri"/>
              <a:cs typeface="Calibri"/>
              <a:sym typeface="Calibri"/>
            </a:endParaRPr>
          </a:p>
          <a:p>
            <a:pPr indent="-69850" lvl="0" marL="0" rtl="0" algn="l">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Are there people in my school who share these viewpoints?</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As Workshop Leader, work with the groups to identify the personas’ tensions surrounding the exhibition and provide possible suggestions for them to consider.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Each group is to then role-play all three personas. They demonstrate a tension that exists and the potential solution. They prepare and practise the skit and then present to the whole group.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Christos:</a:t>
            </a:r>
            <a:r>
              <a:rPr lang="en-US" sz="1100">
                <a:solidFill>
                  <a:schemeClr val="dk1"/>
                </a:solidFill>
                <a:latin typeface="Calibri"/>
                <a:ea typeface="Calibri"/>
                <a:cs typeface="Calibri"/>
                <a:sym typeface="Calibri"/>
              </a:rPr>
              <a:t> I teach a mixed grade 4/5 class at a really small school – most classes are mixed grades and there is only class per grade. We’re a candidate school and I am worried about having to do the exhibition once we are authorised. I am really interested in engaging students in the classroom and giving them a voice, but I find that the knowledge and interests of my students are so diverse that it’s hard to keep everyone on track. I am certain I am going to have to heavily guide the whole process from start to finish. Also, I don’t understand what I am supposed to do with the fourth graders when the fifth grade is doing the exhibition?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Tara:</a:t>
            </a:r>
            <a:r>
              <a:rPr lang="en-US" sz="1100">
                <a:solidFill>
                  <a:schemeClr val="dk1"/>
                </a:solidFill>
                <a:latin typeface="Calibri"/>
                <a:ea typeface="Calibri"/>
                <a:cs typeface="Calibri"/>
                <a:sym typeface="Calibri"/>
              </a:rPr>
              <a:t> I am the Principal of a public school in the United States. It’s my first PYP school but the school has been authorized for some time now. The sixth grade has been running the exhibition for quite a few years and they are very committed to keeping the exhibition as one of the six units of inquiry in the programme of inquiry. I think that the exhibition should sit outside the POI. Teachers need to focus on covering content and assessments in their six units of inquiry.  I already feel that the subject knowledge from the disciplines is sometimes downplayed and I worry about the impact of taking away a unit. It is great for the students to have voice over their learning, but we also need to ensure we cover the curriculum.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Abdul</a:t>
            </a:r>
            <a:r>
              <a:rPr lang="en-US" sz="1100">
                <a:solidFill>
                  <a:schemeClr val="dk1"/>
                </a:solidFill>
                <a:latin typeface="Calibri"/>
                <a:ea typeface="Calibri"/>
                <a:cs typeface="Calibri"/>
                <a:sym typeface="Calibri"/>
              </a:rPr>
              <a:t>: I am the music teacher at an authorized PYP school in China. I teach music to all the students across grades 1–5. I also run a lot of clubs and bands at the school – the choir is really popular and we have a lot of fun! I’ve been asked to be a mentor to some students for the exhibition but their central idea isn’t really connected to music and I’m not sure what I’m supposed to do or how I am supposed to help them.  I’ve been told that they are supposed to make all the decisions, so why do they need me?  I also feel that when the fifth grade starts this whole exhibition thing, the teachers are always looking for extra time and keeping students in class instead of sending them to music!</a:t>
            </a:r>
            <a:endParaRPr sz="1000"/>
          </a:p>
        </p:txBody>
      </p:sp>
      <p:sp>
        <p:nvSpPr>
          <p:cNvPr id="532" name="Google Shape;532;p29: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0: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4 - </a:t>
            </a:r>
            <a:r>
              <a:rPr b="1" lang="en-US" sz="1700">
                <a:solidFill>
                  <a:srgbClr val="FF0000"/>
                </a:solidFill>
                <a:latin typeface="Calibri"/>
                <a:ea typeface="Calibri"/>
                <a:cs typeface="Calibri"/>
                <a:sym typeface="Calibri"/>
              </a:rPr>
              <a:t>hard copies for group task</a:t>
            </a:r>
            <a:endParaRPr b="0" sz="1000" strike="noStrike">
              <a:latin typeface="Arial"/>
              <a:ea typeface="Arial"/>
              <a:cs typeface="Arial"/>
              <a:sym typeface="Arial"/>
            </a:endParaRPr>
          </a:p>
        </p:txBody>
      </p:sp>
      <p:sp>
        <p:nvSpPr>
          <p:cNvPr id="543" name="Google Shape;543;p30: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1: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Font typeface="Arial"/>
              <a:buNone/>
            </a:pPr>
            <a:r>
              <a:rPr lang="en-US" sz="1000">
                <a:solidFill>
                  <a:schemeClr val="dk1"/>
                </a:solidFill>
              </a:rPr>
              <a:t>LE 4 - </a:t>
            </a:r>
            <a:r>
              <a:rPr b="1" lang="en-US" sz="1700">
                <a:solidFill>
                  <a:srgbClr val="FF0000"/>
                </a:solidFill>
                <a:latin typeface="Calibri"/>
                <a:ea typeface="Calibri"/>
                <a:cs typeface="Calibri"/>
                <a:sym typeface="Calibri"/>
              </a:rPr>
              <a:t>hard copies for group task</a:t>
            </a:r>
            <a:endParaRPr sz="1000">
              <a:solidFill>
                <a:schemeClr val="dk1"/>
              </a:solidFill>
            </a:endParaRPr>
          </a:p>
          <a:p>
            <a:pPr indent="0" lvl="0" marL="0" rtl="0" algn="l">
              <a:lnSpc>
                <a:spcPct val="100000"/>
              </a:lnSpc>
              <a:spcBef>
                <a:spcPts val="0"/>
              </a:spcBef>
              <a:spcAft>
                <a:spcPts val="0"/>
              </a:spcAft>
              <a:buNone/>
            </a:pPr>
            <a:r>
              <a:t/>
            </a:r>
            <a:endParaRPr sz="1000"/>
          </a:p>
        </p:txBody>
      </p:sp>
      <p:sp>
        <p:nvSpPr>
          <p:cNvPr id="551" name="Google Shape;551;p31: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2: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Font typeface="Arial"/>
              <a:buNone/>
            </a:pPr>
            <a:r>
              <a:rPr lang="en-US" sz="1000">
                <a:solidFill>
                  <a:schemeClr val="dk1"/>
                </a:solidFill>
              </a:rPr>
              <a:t>LE 4 - </a:t>
            </a:r>
            <a:r>
              <a:rPr b="1" lang="en-US" sz="1700">
                <a:solidFill>
                  <a:srgbClr val="FF0000"/>
                </a:solidFill>
                <a:latin typeface="Calibri"/>
                <a:ea typeface="Calibri"/>
                <a:cs typeface="Calibri"/>
                <a:sym typeface="Calibri"/>
              </a:rPr>
              <a:t>hard copies for group task</a:t>
            </a:r>
            <a:endParaRPr sz="1000">
              <a:solidFill>
                <a:schemeClr val="dk1"/>
              </a:solidFill>
            </a:endParaRPr>
          </a:p>
          <a:p>
            <a:pPr indent="0" lvl="0" marL="0" rtl="0" algn="l">
              <a:lnSpc>
                <a:spcPct val="100000"/>
              </a:lnSpc>
              <a:spcBef>
                <a:spcPts val="0"/>
              </a:spcBef>
              <a:spcAft>
                <a:spcPts val="0"/>
              </a:spcAft>
              <a:buNone/>
            </a:pPr>
            <a:r>
              <a:t/>
            </a:r>
            <a:endParaRPr sz="1000"/>
          </a:p>
        </p:txBody>
      </p:sp>
      <p:sp>
        <p:nvSpPr>
          <p:cNvPr id="559" name="Google Shape;559;p3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6dfef39ab0_0_1: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Part of LE 1.1</a:t>
            </a:r>
            <a:endParaRPr b="0" sz="1000" strike="noStrike">
              <a:solidFill>
                <a:srgbClr val="000000"/>
              </a:solidFill>
              <a:latin typeface="Arial"/>
              <a:ea typeface="Arial"/>
              <a:cs typeface="Arial"/>
              <a:sym typeface="Arial"/>
            </a:endParaRPr>
          </a:p>
          <a:p>
            <a:pPr indent="0" lvl="0" marL="0" rtl="0" algn="just">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This workshop will support you in strengthening your learning and teaching capabilities. Throughout the workshop, you will be prompted to reflect on:</a:t>
            </a:r>
            <a:endParaRPr sz="1200">
              <a:solidFill>
                <a:schemeClr val="dk1"/>
              </a:solidFill>
              <a:latin typeface="Times New Roman"/>
              <a:ea typeface="Times New Roman"/>
              <a:cs typeface="Times New Roman"/>
              <a:sym typeface="Times New Roman"/>
            </a:endParaRPr>
          </a:p>
          <a:p>
            <a:pPr indent="-292100" lvl="0" marL="22860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How can learner agency be supported through the exhibition process at my school?</a:t>
            </a:r>
            <a:endParaRPr sz="1000">
              <a:solidFill>
                <a:schemeClr val="dk1"/>
              </a:solidFill>
              <a:latin typeface="Noto Sans Symbols"/>
              <a:ea typeface="Noto Sans Symbols"/>
              <a:cs typeface="Noto Sans Symbols"/>
              <a:sym typeface="Noto Sans Symbols"/>
            </a:endParaRPr>
          </a:p>
          <a:p>
            <a:pPr indent="-292100" lvl="0" marL="22860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 what ways am I inquiring into my own personal beliefs about conducting the exhibition, and can I see ways to modify my practices?</a:t>
            </a:r>
            <a:endParaRPr sz="1000">
              <a:solidFill>
                <a:schemeClr val="dk1"/>
              </a:solidFill>
              <a:latin typeface="Noto Sans Symbols"/>
              <a:ea typeface="Noto Sans Symbols"/>
              <a:cs typeface="Noto Sans Symbols"/>
              <a:sym typeface="Noto Sans Symbols"/>
            </a:endParaRPr>
          </a:p>
          <a:p>
            <a:pPr indent="-292100" lvl="0" marL="22860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How can I ensure the practices surrounding the exhibition at my school are informing the learner, learning and teaching, and the learning community?</a:t>
            </a:r>
            <a:endParaRPr sz="1000">
              <a:solidFill>
                <a:schemeClr val="dk1"/>
              </a:solidFill>
              <a:latin typeface="Noto Sans Symbols"/>
              <a:ea typeface="Noto Sans Symbols"/>
              <a:cs typeface="Noto Sans Symbols"/>
              <a:sym typeface="Noto Sans Symbols"/>
            </a:endParaRPr>
          </a:p>
          <a:p>
            <a:pPr indent="0" lvl="0" marL="0" rtl="0" algn="l">
              <a:spcBef>
                <a:spcPts val="0"/>
              </a:spcBef>
              <a:spcAft>
                <a:spcPts val="0"/>
              </a:spcAft>
              <a:buClr>
                <a:schemeClr val="dk1"/>
              </a:buClr>
              <a:buSzPts val="1100"/>
              <a:buFont typeface="Arial"/>
              <a:buNone/>
            </a:pPr>
            <a:r>
              <a:t/>
            </a:r>
            <a:endParaRPr sz="1000"/>
          </a:p>
        </p:txBody>
      </p:sp>
      <p:sp>
        <p:nvSpPr>
          <p:cNvPr id="567" name="Google Shape;567;g6dfef39ab0_0_1: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5" name="Google Shape;305;p4:notes"/>
          <p:cNvSpPr/>
          <p:nvPr>
            <p:ph idx="2" type="sldImg"/>
          </p:nvPr>
        </p:nvSpPr>
        <p:spPr>
          <a:xfrm>
            <a:off x="-606378" y="812520"/>
            <a:ext cx="87720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6dc6519d77_0_11: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74" name="Google Shape;574;g6dc6519d77_0_11: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3: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79" name="Google Shape;579;p33: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0" name="Google Shape;580;p33: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6dc6519d77_0_0: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6dc6519d77_0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86" name="Google Shape;586;g6dc6519d77_0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8bcd912233_0_8:notes"/>
          <p:cNvSpPr/>
          <p:nvPr>
            <p:ph idx="2" type="sldImg"/>
          </p:nvPr>
        </p:nvSpPr>
        <p:spPr>
          <a:xfrm>
            <a:off x="-606378" y="812520"/>
            <a:ext cx="8772000" cy="40089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8bcd912233_0_8: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Visual recap</a:t>
            </a:r>
            <a:endParaRPr/>
          </a:p>
        </p:txBody>
      </p:sp>
      <p:sp>
        <p:nvSpPr>
          <p:cNvPr id="593" name="Google Shape;593;g38bcd912233_0_8: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6dc6519d77_0_6: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03" name="Google Shape;603;g6dc6519d77_0_6: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4" name="Google Shape;604;g6dc6519d77_0_6:notes"/>
          <p:cNvSpPr txBox="1"/>
          <p:nvPr/>
        </p:nvSpPr>
        <p:spPr>
          <a:xfrm>
            <a:off x="6586560" y="9120240"/>
            <a:ext cx="225000" cy="137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4: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09" name="Google Shape;609;p34: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0" name="Google Shape;610;p34: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5: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17" name="Google Shape;617;p3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8" name="Google Shape;618;p35: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6: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5.1 Recapping</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Start by inviting participants to reflect on the success criteria they selected at the start of the workshop. Use a ‘pair and share’ approach to discuss how they feel after Day One and moving into Day Two. Participants can also revisit the reflective threads for the workshop.</a:t>
            </a:r>
            <a:endParaRPr sz="1000"/>
          </a:p>
        </p:txBody>
      </p:sp>
      <p:sp>
        <p:nvSpPr>
          <p:cNvPr id="625" name="Google Shape;625;p36: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6" name="Google Shape;626;p36: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6dfef39ab0_0_7: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LE10.2</a:t>
            </a:r>
            <a:endParaRPr b="0" sz="1000" strike="noStrike">
              <a:latin typeface="Arial"/>
              <a:ea typeface="Arial"/>
              <a:cs typeface="Arial"/>
              <a:sym typeface="Arial"/>
            </a:endParaRPr>
          </a:p>
        </p:txBody>
      </p:sp>
      <p:sp>
        <p:nvSpPr>
          <p:cNvPr id="632" name="Google Shape;632;g6dfef39ab0_0_7: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6dfef39ab0_0_13: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10.2</a:t>
            </a:r>
            <a:endParaRPr b="0" sz="1000" strike="noStrike">
              <a:latin typeface="Arial"/>
              <a:ea typeface="Arial"/>
              <a:cs typeface="Arial"/>
              <a:sym typeface="Arial"/>
            </a:endParaRPr>
          </a:p>
        </p:txBody>
      </p:sp>
      <p:sp>
        <p:nvSpPr>
          <p:cNvPr id="639" name="Google Shape;639;g6dfef39ab0_0_13: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47b04691d2_0_5: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47b04691d2_0_5: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6" name="Google Shape;326;g47b04691d2_0_5: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37: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5.2 Exhibition issues – other persona perspectives</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Participants to use the persona template (see resources) and, working either individually or with a partner, create their own persona of either a teacher, parent, administrator or other community member who is working with students in the exhibition. Ask them to identify both opportunities and potential challenges that this persona may encounter through the exhibition.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Participants join with another individual or another partner group and share their developed persona. They are to discuss both opportunities and challenges that this person may have with the exhibition journey. </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a:p>
            <a:pPr indent="0" lvl="0" marL="0" rtl="0" algn="l">
              <a:lnSpc>
                <a:spcPct val="100000"/>
              </a:lnSpc>
              <a:spcBef>
                <a:spcPts val="1001"/>
              </a:spcBef>
              <a:spcAft>
                <a:spcPts val="0"/>
              </a:spcAft>
              <a:buNone/>
            </a:pPr>
            <a:r>
              <a:t/>
            </a:r>
            <a:endParaRPr b="0" sz="1000" strike="noStrike">
              <a:latin typeface="Arial"/>
              <a:ea typeface="Arial"/>
              <a:cs typeface="Arial"/>
              <a:sym typeface="Arial"/>
            </a:endParaRPr>
          </a:p>
        </p:txBody>
      </p:sp>
      <p:sp>
        <p:nvSpPr>
          <p:cNvPr id="645" name="Google Shape;645;p37: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6" name="Google Shape;646;p37: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8: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5.3</a:t>
            </a:r>
            <a:r>
              <a:rPr lang="en-US" sz="1100">
                <a:solidFill>
                  <a:schemeClr val="dk1"/>
                </a:solidFill>
                <a:latin typeface="Calibri"/>
                <a:ea typeface="Calibri"/>
                <a:cs typeface="Calibri"/>
                <a:sym typeface="Calibri"/>
              </a:rPr>
              <a:t> </a:t>
            </a:r>
            <a:r>
              <a:rPr b="1" lang="en-US" sz="1100">
                <a:solidFill>
                  <a:schemeClr val="dk1"/>
                </a:solidFill>
                <a:latin typeface="Calibri"/>
                <a:ea typeface="Calibri"/>
                <a:cs typeface="Calibri"/>
                <a:sym typeface="Calibri"/>
              </a:rPr>
              <a:t>Exhibition issues – student perspectives</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Provide participants with a digital or hard copy of the empathy map, with the user in this instance being the student. Participants are to use the empathy map to answer questions about the user (students) and to consider their way of seeing things and feeling things. The key questions on the empathy map are:</a:t>
            </a:r>
            <a:endParaRPr sz="1200">
              <a:solidFill>
                <a:schemeClr val="dk1"/>
              </a:solidFill>
              <a:latin typeface="Times New Roman"/>
              <a:ea typeface="Times New Roman"/>
              <a:cs typeface="Times New Roman"/>
              <a:sym typeface="Times New Roman"/>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SAY: What important things is your user saying? </a:t>
            </a:r>
            <a:endParaRPr sz="1100">
              <a:solidFill>
                <a:schemeClr val="dk1"/>
              </a:solidFill>
              <a:latin typeface="Noto Sans Symbols"/>
              <a:ea typeface="Noto Sans Symbols"/>
              <a:cs typeface="Noto Sans Symbols"/>
              <a:sym typeface="Noto Sans Symbols"/>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DO: What actions or behaviours does your user exhibit? </a:t>
            </a:r>
            <a:endParaRPr sz="1100">
              <a:solidFill>
                <a:schemeClr val="dk1"/>
              </a:solidFill>
              <a:latin typeface="Noto Sans Symbols"/>
              <a:ea typeface="Noto Sans Symbols"/>
              <a:cs typeface="Noto Sans Symbols"/>
              <a:sym typeface="Noto Sans Symbols"/>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FEEL: What emotions might your user be feeling? </a:t>
            </a:r>
            <a:endParaRPr sz="1100">
              <a:solidFill>
                <a:schemeClr val="dk1"/>
              </a:solidFill>
              <a:latin typeface="Noto Sans Symbols"/>
              <a:ea typeface="Noto Sans Symbols"/>
              <a:cs typeface="Noto Sans Symbols"/>
              <a:sym typeface="Noto Sans Symbols"/>
            </a:endParaRPr>
          </a:p>
          <a:p>
            <a:pPr indent="-344805" lvl="0" marL="281305"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THINK: What might your user be thinking? What does this tell you about them?</a:t>
            </a:r>
            <a:endParaRPr sz="1000"/>
          </a:p>
          <a:p>
            <a:pPr indent="0" lvl="0" marL="0" rtl="0" algn="l">
              <a:lnSpc>
                <a:spcPct val="100000"/>
              </a:lnSpc>
              <a:spcBef>
                <a:spcPts val="1001"/>
              </a:spcBef>
              <a:spcAft>
                <a:spcPts val="0"/>
              </a:spcAft>
              <a:buNone/>
            </a:pPr>
            <a:r>
              <a:t/>
            </a:r>
            <a:endParaRPr b="0" sz="1000" strike="noStrike">
              <a:latin typeface="Arial"/>
              <a:ea typeface="Arial"/>
              <a:cs typeface="Arial"/>
              <a:sym typeface="Arial"/>
            </a:endParaRPr>
          </a:p>
        </p:txBody>
      </p:sp>
      <p:sp>
        <p:nvSpPr>
          <p:cNvPr id="653" name="Google Shape;653;p38: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4" name="Google Shape;654;p38: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9: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65" name="Google Shape;665;p39: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6" name="Google Shape;666;p39: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0: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71" name="Google Shape;671;p40: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2" name="Google Shape;672;p40: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1: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79" name="Google Shape;679;p41: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0" name="Google Shape;680;p41: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42: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87" name="Google Shape;687;p4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8" name="Google Shape;688;p42: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43: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43: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6.1</a:t>
            </a:r>
            <a:endParaRPr b="0" sz="1000" strike="noStrike">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6.1 Successful agency – student and teacher perspectives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Participants to read the TSM article in the digital resource, ‘Supporting student agency’. (This resource explains what one teacher did to support and develop student agency in her classroom.)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Ask participants to consider the charts that refer to the student’s perspective on agency and the teacher’s perspective. Have participants think about these perspectives through the lens of the exhibition. How would any of these strategies relate to the exhibition experience?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Participants to then select at least two ideas from the teacher’s perspective and two ideas from the student’s perspective and identify the key aspects that would lead to student success in the exhibition. </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sp>
        <p:nvSpPr>
          <p:cNvPr id="695" name="Google Shape;695;p43: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44: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2" name="Google Shape;702;p44: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6.2 Strategies for agency</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Ask participants to refer back to their three success criteria (generated from the teacher capabilities) that they selected for this workshop. How do the ideas just explored link to the capabilities that they have identified?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Participants to consider the connections between the strategies for agency and the capabilities they selected. They are to write a headline using the ‘Headlines’ Visible Thinking Routine that summarises these connections. They are to be prepared for sharing their Headline with the whole group.</a:t>
            </a:r>
            <a:endParaRPr sz="1000"/>
          </a:p>
        </p:txBody>
      </p:sp>
      <p:sp>
        <p:nvSpPr>
          <p:cNvPr id="703" name="Google Shape;703;p44: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6e18d21d4a_0_0: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0" name="Google Shape;710;g6e18d21d4a_0_0: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6.2 Strategies for agency</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Ask participants to refer back to their three success criteria (generated from the teacher capabilities) that they selected for this workshop. How do the ideas just explored link to the capabilities that they have identified?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Participants to consider the connections between the strategies for agency and the capabilities they selected. They are to write a headline using the ‘Headlines’ Visible Thinking Routine that summarises these connections. They are to be prepared for sharing their Headline with the whole group.</a:t>
            </a:r>
            <a:endParaRPr sz="1000"/>
          </a:p>
        </p:txBody>
      </p:sp>
      <p:sp>
        <p:nvSpPr>
          <p:cNvPr id="711" name="Google Shape;711;g6e18d21d4a_0_0:notes"/>
          <p:cNvSpPr txBox="1"/>
          <p:nvPr/>
        </p:nvSpPr>
        <p:spPr>
          <a:xfrm>
            <a:off x="6586560" y="9120240"/>
            <a:ext cx="225000" cy="138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6e18d21d4a_0_7: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6e18d21d4a_0_7: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19" name="Google Shape;719;g6e18d21d4a_0_7: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6e0a36ccfe_0_0: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e0a36ccfe_0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just">
              <a:spcBef>
                <a:spcPts val="0"/>
              </a:spcBef>
              <a:spcAft>
                <a:spcPts val="600"/>
              </a:spcAft>
              <a:buClr>
                <a:schemeClr val="dk1"/>
              </a:buClr>
              <a:buSzPts val="1100"/>
              <a:buFont typeface="Arial"/>
              <a:buNone/>
            </a:pPr>
            <a:r>
              <a:rPr lang="en-US" sz="1100">
                <a:solidFill>
                  <a:schemeClr val="dk1"/>
                </a:solidFill>
                <a:latin typeface="Calibri"/>
                <a:ea typeface="Calibri"/>
                <a:cs typeface="Calibri"/>
                <a:sym typeface="Calibri"/>
              </a:rPr>
              <a:t>A copy of the participant survey is available on the WRC.</a:t>
            </a:r>
            <a:endParaRPr/>
          </a:p>
        </p:txBody>
      </p:sp>
      <p:sp>
        <p:nvSpPr>
          <p:cNvPr id="333" name="Google Shape;333;g6e0a36ccfe_0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45: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724" name="Google Shape;724;p4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5" name="Google Shape;725;p45: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6: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730" name="Google Shape;730;p46: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1" name="Google Shape;731;p46: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47: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738" name="Google Shape;738;p47: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9" name="Google Shape;739;p47: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8: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6" name="Google Shape;746;p48: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7.1</a:t>
            </a:r>
            <a:endParaRPr b="0" sz="1000" strike="noStrike">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1000"/>
          </a:p>
          <a:p>
            <a:pPr indent="0" lvl="0" marL="0" rtl="0" algn="l">
              <a:spcBef>
                <a:spcPts val="0"/>
              </a:spcBef>
              <a:spcAft>
                <a:spcPts val="0"/>
              </a:spcAft>
              <a:buClr>
                <a:schemeClr val="dk1"/>
              </a:buClr>
              <a:buSzPts val="1100"/>
              <a:buFont typeface="Arial"/>
              <a:buNone/>
            </a:pPr>
            <a:r>
              <a:rPr b="1" lang="en-US" sz="1100">
                <a:solidFill>
                  <a:srgbClr val="282828"/>
                </a:solidFill>
                <a:latin typeface="Calibri"/>
                <a:ea typeface="Calibri"/>
                <a:cs typeface="Calibri"/>
                <a:sym typeface="Calibri"/>
              </a:rPr>
              <a:t>Student-initiated: </a:t>
            </a:r>
            <a:r>
              <a:rPr lang="en-US" sz="1100">
                <a:solidFill>
                  <a:srgbClr val="282828"/>
                </a:solidFill>
                <a:latin typeface="Calibri"/>
                <a:ea typeface="Calibri"/>
                <a:cs typeface="Calibri"/>
                <a:sym typeface="Calibri"/>
              </a:rPr>
              <a:t>Students have a role in choosing the issue or opportunity to be explored; the transdisciplinary theme(s); the development of the central idea; the lines of inquiry; and identification of the key and related concepts that will drive their inquiries. They identify what knowledge they will need to acquire, and what skills they will need to develop.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b="1" sz="1100">
              <a:solidFill>
                <a:srgbClr val="28282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1100">
                <a:solidFill>
                  <a:srgbClr val="282828"/>
                </a:solidFill>
                <a:latin typeface="Calibri"/>
                <a:ea typeface="Calibri"/>
                <a:cs typeface="Calibri"/>
                <a:sym typeface="Calibri"/>
              </a:rPr>
              <a:t>Student-designed: </a:t>
            </a:r>
            <a:r>
              <a:rPr lang="en-US" sz="1100">
                <a:solidFill>
                  <a:srgbClr val="282828"/>
                </a:solidFill>
                <a:latin typeface="Calibri"/>
                <a:ea typeface="Calibri"/>
                <a:cs typeface="Calibri"/>
                <a:sym typeface="Calibri"/>
              </a:rPr>
              <a:t>Students design their learning goals and establish the criteria of what success will look like for them. They co-design strategies and tools with teachers, mentors and peers to document and self-assess their learning, and evaluate the success of the exhibition. </a:t>
            </a:r>
            <a:endParaRPr sz="1100">
              <a:solidFill>
                <a:srgbClr val="28282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US" sz="1100">
                <a:solidFill>
                  <a:srgbClr val="282828"/>
                </a:solidFill>
                <a:latin typeface="Calibri"/>
                <a:ea typeface="Calibri"/>
                <a:cs typeface="Calibri"/>
                <a:sym typeface="Calibri"/>
              </a:rPr>
              <a:t>Collaborative: </a:t>
            </a:r>
            <a:r>
              <a:rPr lang="en-US" sz="1100">
                <a:solidFill>
                  <a:srgbClr val="282828"/>
                </a:solidFill>
                <a:latin typeface="Calibri"/>
                <a:ea typeface="Calibri"/>
                <a:cs typeface="Calibri"/>
                <a:sym typeface="Calibri"/>
              </a:rPr>
              <a:t>Students collaborate with their peers, teachers and mentors throughout the exhibition process. There is a genuine sense of participation and engagement through regular sharing of progress and feedback. As students are diverse, some will engage with the exhibition in groups, while others will engage individually, supported by mentors. </a:t>
            </a:r>
            <a:endParaRPr sz="1000"/>
          </a:p>
          <a:p>
            <a:pPr indent="0" lvl="0" marL="0" rtl="0" algn="l">
              <a:lnSpc>
                <a:spcPct val="100000"/>
              </a:lnSpc>
              <a:spcBef>
                <a:spcPts val="1001"/>
              </a:spcBef>
              <a:spcAft>
                <a:spcPts val="0"/>
              </a:spcAft>
              <a:buNone/>
            </a:pPr>
            <a:r>
              <a:t/>
            </a:r>
            <a:endParaRPr b="0" sz="1000" strike="noStrike">
              <a:latin typeface="Arial"/>
              <a:ea typeface="Arial"/>
              <a:cs typeface="Arial"/>
              <a:sym typeface="Arial"/>
            </a:endParaRPr>
          </a:p>
        </p:txBody>
      </p:sp>
      <p:sp>
        <p:nvSpPr>
          <p:cNvPr id="747" name="Google Shape;747;p48: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9: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5" name="Google Shape;765;p49: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Background to LE 7.1</a:t>
            </a:r>
            <a:endParaRPr b="0" sz="1000" strike="noStrike">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282828"/>
                </a:solidFill>
                <a:latin typeface="Calibri"/>
                <a:ea typeface="Calibri"/>
                <a:cs typeface="Calibri"/>
                <a:sym typeface="Calibri"/>
              </a:rPr>
              <a:t>The ways in which students work together during the exhibition can vary from school to school and even within a school from year to year. Some of the options are:</a:t>
            </a:r>
            <a:endParaRPr sz="1200">
              <a:solidFill>
                <a:schemeClr val="dk1"/>
              </a:solidFill>
              <a:latin typeface="Times New Roman"/>
              <a:ea typeface="Times New Roman"/>
              <a:cs typeface="Times New Roman"/>
              <a:sym typeface="Times New Roman"/>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The whole grade/year level focuses on one issue or opportunity with the same central idea</a:t>
            </a:r>
            <a:endParaRPr sz="1100">
              <a:solidFill>
                <a:srgbClr val="282828"/>
              </a:solidFill>
              <a:latin typeface="Noto Sans Symbols"/>
              <a:ea typeface="Noto Sans Symbols"/>
              <a:cs typeface="Noto Sans Symbols"/>
              <a:sym typeface="Noto Sans Symbols"/>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The whole grade/year level focuses on one issue or opportunity with different central ideas for small groups/classes/individuals</a:t>
            </a:r>
            <a:endParaRPr sz="1100">
              <a:solidFill>
                <a:srgbClr val="282828"/>
              </a:solidFill>
              <a:latin typeface="Noto Sans Symbols"/>
              <a:ea typeface="Noto Sans Symbols"/>
              <a:cs typeface="Noto Sans Symbols"/>
              <a:sym typeface="Noto Sans Symbols"/>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The whole grade level/year group/class or individual chooses a unique issue or opportunity with a corresponding central idea.</a:t>
            </a:r>
            <a:endParaRPr sz="1100">
              <a:solidFill>
                <a:srgbClr val="282828"/>
              </a:solidFill>
              <a:latin typeface="Noto Sans Symbols"/>
              <a:ea typeface="Noto Sans Symbols"/>
              <a:cs typeface="Noto Sans Symbols"/>
              <a:sym typeface="Noto Sans Symbols"/>
            </a:endParaRPr>
          </a:p>
          <a:p>
            <a:pPr indent="0" lvl="0" marL="0" rtl="0" algn="l">
              <a:spcBef>
                <a:spcPts val="0"/>
              </a:spcBef>
              <a:spcAft>
                <a:spcPts val="0"/>
              </a:spcAft>
              <a:buClr>
                <a:schemeClr val="dk1"/>
              </a:buClr>
              <a:buSzPts val="1100"/>
              <a:buFont typeface="Arial"/>
              <a:buNone/>
            </a:pPr>
            <a:r>
              <a:t/>
            </a:r>
            <a:endParaRPr sz="1100">
              <a:solidFill>
                <a:srgbClr val="28282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rgbClr val="282828"/>
                </a:solidFill>
                <a:latin typeface="Calibri"/>
                <a:ea typeface="Calibri"/>
                <a:cs typeface="Calibri"/>
                <a:sym typeface="Calibri"/>
              </a:rPr>
              <a:t>Regardless of the grouping strategy, the exhibition is understood to be a collaborative endeavour where all students in their final year of the programme are involved and have regular opportunities to share work and progress.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rgbClr val="28282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rgbClr val="282828"/>
                </a:solidFill>
                <a:latin typeface="Calibri"/>
                <a:ea typeface="Calibri"/>
                <a:cs typeface="Calibri"/>
                <a:sym typeface="Calibri"/>
              </a:rPr>
              <a:t>A starting point for exhibition is considering a local or global issue or opportunity from which the central idea will be developed. The process starts with extensive discussions amongst students and teachers: </a:t>
            </a:r>
            <a:endParaRPr sz="1200">
              <a:solidFill>
                <a:schemeClr val="dk1"/>
              </a:solidFill>
              <a:latin typeface="Times New Roman"/>
              <a:ea typeface="Times New Roman"/>
              <a:cs typeface="Times New Roman"/>
              <a:sym typeface="Times New Roman"/>
            </a:endParaRPr>
          </a:p>
          <a:p>
            <a:pPr indent="-33337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Which ideas are important to students? </a:t>
            </a:r>
            <a:endParaRPr sz="1100">
              <a:solidFill>
                <a:srgbClr val="282828"/>
              </a:solidFill>
              <a:latin typeface="Noto Sans Symbols"/>
              <a:ea typeface="Noto Sans Symbols"/>
              <a:cs typeface="Noto Sans Symbols"/>
              <a:sym typeface="Noto Sans Symbols"/>
            </a:endParaRPr>
          </a:p>
          <a:p>
            <a:pPr indent="-33337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Which ideas have more meaning in the school context? </a:t>
            </a:r>
            <a:endParaRPr sz="1100">
              <a:solidFill>
                <a:srgbClr val="282828"/>
              </a:solidFill>
              <a:latin typeface="Noto Sans Symbols"/>
              <a:ea typeface="Noto Sans Symbols"/>
              <a:cs typeface="Noto Sans Symbols"/>
              <a:sym typeface="Noto Sans Symbols"/>
            </a:endParaRPr>
          </a:p>
          <a:p>
            <a:pPr indent="-33337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Which ideas are complex enough to be worthy of exploration and draw from a range of knowledge and skills? </a:t>
            </a:r>
            <a:endParaRPr sz="1100">
              <a:solidFill>
                <a:srgbClr val="282828"/>
              </a:solidFill>
              <a:latin typeface="Noto Sans Symbols"/>
              <a:ea typeface="Noto Sans Symbols"/>
              <a:cs typeface="Noto Sans Symbols"/>
              <a:sym typeface="Noto Sans Symbols"/>
            </a:endParaRPr>
          </a:p>
          <a:p>
            <a:pPr indent="-269875" lvl="0" marL="281305"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100">
                <a:solidFill>
                  <a:srgbClr val="282828"/>
                </a:solidFill>
                <a:latin typeface="Calibri"/>
                <a:ea typeface="Calibri"/>
                <a:cs typeface="Calibri"/>
                <a:sym typeface="Calibri"/>
              </a:rPr>
              <a:t>Through these discussions the ideas, pathways and provocations for student inquiries arise.</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rgbClr val="28282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rgbClr val="282828"/>
                </a:solidFill>
                <a:latin typeface="Calibri"/>
                <a:ea typeface="Calibri"/>
                <a:cs typeface="Calibri"/>
                <a:sym typeface="Calibri"/>
              </a:rPr>
              <a:t>NOTE: A global issue or opportunity: </a:t>
            </a:r>
            <a:endParaRPr sz="1200">
              <a:solidFill>
                <a:schemeClr val="dk1"/>
              </a:solidFill>
              <a:latin typeface="Times New Roman"/>
              <a:ea typeface="Times New Roman"/>
              <a:cs typeface="Times New Roman"/>
              <a:sym typeface="Times New Roman"/>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is accessible across subjects </a:t>
            </a:r>
            <a:endParaRPr sz="1000">
              <a:solidFill>
                <a:srgbClr val="282828"/>
              </a:solidFill>
              <a:latin typeface="Noto Sans Symbols"/>
              <a:ea typeface="Noto Sans Symbols"/>
              <a:cs typeface="Noto Sans Symbols"/>
              <a:sym typeface="Noto Sans Symbols"/>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is accessible across transdisciplinary themes </a:t>
            </a:r>
            <a:endParaRPr sz="1000">
              <a:solidFill>
                <a:srgbClr val="282828"/>
              </a:solidFill>
              <a:latin typeface="Noto Sans Symbols"/>
              <a:ea typeface="Noto Sans Symbols"/>
              <a:cs typeface="Noto Sans Symbols"/>
              <a:sym typeface="Noto Sans Symbols"/>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has local significance that students can connect to </a:t>
            </a:r>
            <a:endParaRPr sz="1000">
              <a:solidFill>
                <a:srgbClr val="282828"/>
              </a:solidFill>
              <a:latin typeface="Noto Sans Symbols"/>
              <a:ea typeface="Noto Sans Symbols"/>
              <a:cs typeface="Noto Sans Symbols"/>
              <a:sym typeface="Noto Sans Symbols"/>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is of sufficient scope and significance to warrant a detailed investigation by all students </a:t>
            </a:r>
            <a:endParaRPr sz="1000">
              <a:solidFill>
                <a:srgbClr val="282828"/>
              </a:solidFill>
              <a:latin typeface="Noto Sans Symbols"/>
              <a:ea typeface="Noto Sans Symbols"/>
              <a:cs typeface="Noto Sans Symbols"/>
              <a:sym typeface="Noto Sans Symbols"/>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is responsive to students’ experiences and abilities with the PYP </a:t>
            </a:r>
            <a:endParaRPr sz="1000">
              <a:solidFill>
                <a:srgbClr val="282828"/>
              </a:solidFill>
              <a:latin typeface="Noto Sans Symbols"/>
              <a:ea typeface="Noto Sans Symbols"/>
              <a:cs typeface="Noto Sans Symbols"/>
              <a:sym typeface="Noto Sans Symbols"/>
            </a:endParaRPr>
          </a:p>
          <a:p>
            <a:pPr indent="-344805" lvl="0" marL="281305" rtl="0" algn="l">
              <a:spcBef>
                <a:spcPts val="0"/>
              </a:spcBef>
              <a:spcAft>
                <a:spcPts val="0"/>
              </a:spcAft>
              <a:buClr>
                <a:srgbClr val="282828"/>
              </a:buClr>
              <a:buSzPts val="1000"/>
              <a:buFont typeface="Noto Sans Symbols"/>
              <a:buChar char="●"/>
            </a:pPr>
            <a:r>
              <a:rPr lang="en-US" sz="1100">
                <a:solidFill>
                  <a:srgbClr val="282828"/>
                </a:solidFill>
                <a:latin typeface="Calibri"/>
                <a:ea typeface="Calibri"/>
                <a:cs typeface="Calibri"/>
                <a:sym typeface="Calibri"/>
              </a:rPr>
              <a:t>supports students of differing abilities, passions, talents, interests and strengths.</a:t>
            </a:r>
            <a:r>
              <a:rPr lang="en-US" sz="1100">
                <a:solidFill>
                  <a:srgbClr val="282828"/>
                </a:solidFill>
                <a:latin typeface="PT Sans"/>
                <a:ea typeface="PT Sans"/>
                <a:cs typeface="PT Sans"/>
                <a:sym typeface="PT Sans"/>
              </a:rPr>
              <a:t> </a:t>
            </a:r>
            <a:endParaRPr sz="1000">
              <a:solidFill>
                <a:srgbClr val="282828"/>
              </a:solidFill>
              <a:latin typeface="Noto Sans Symbols"/>
              <a:ea typeface="Noto Sans Symbols"/>
              <a:cs typeface="Noto Sans Symbols"/>
              <a:sym typeface="Noto Sans Symbols"/>
            </a:endParaRPr>
          </a:p>
          <a:p>
            <a:pPr indent="0" lvl="0" marL="0" rtl="0" algn="l">
              <a:spcBef>
                <a:spcPts val="0"/>
              </a:spcBef>
              <a:spcAft>
                <a:spcPts val="0"/>
              </a:spcAft>
              <a:buClr>
                <a:schemeClr val="dk1"/>
              </a:buClr>
              <a:buSzPts val="1100"/>
              <a:buFont typeface="Arial"/>
              <a:buNone/>
            </a:pPr>
            <a:r>
              <a:t/>
            </a:r>
            <a:endParaRPr sz="1100">
              <a:solidFill>
                <a:srgbClr val="28282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rgbClr val="282828"/>
                </a:solidFill>
                <a:latin typeface="Calibri"/>
                <a:ea typeface="Calibri"/>
                <a:cs typeface="Calibri"/>
                <a:sym typeface="Calibri"/>
              </a:rPr>
              <a:t>After determining the issue or opportunity to focus on, students can begin developing central ideas and lines of inquiry.</a:t>
            </a:r>
            <a:endParaRPr sz="1000"/>
          </a:p>
        </p:txBody>
      </p:sp>
      <p:sp>
        <p:nvSpPr>
          <p:cNvPr id="766" name="Google Shape;766;p49: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0: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7.2 </a:t>
            </a:r>
            <a:r>
              <a:rPr lang="en-US" sz="1100">
                <a:solidFill>
                  <a:schemeClr val="dk1"/>
                </a:solidFill>
                <a:latin typeface="Calibri"/>
                <a:ea typeface="Calibri"/>
                <a:cs typeface="Calibri"/>
                <a:sym typeface="Calibri"/>
              </a:rPr>
              <a:t>Participants to pair up with two other participants (ideally from different schools). In groups of three, have them conduct interviews on the notion of co-creating central ideas using success criteria. Each person will take turns being the interviewer, the interviewee and the recorder. This is called ‘Interview Triads’. Each interview should last about 5 minutes. When in the role of interviewer, participants are to try as much as possible to not engage in the discussion but to ask open-ended questions without bias or assumption. Likewise, the recorders should write down everything that is said and not interfere with the interview.</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Following the interview triads, the recorder shares their data. After all interviews, each group is to examine the notes and data collected. They create a brief summary of the interview data and record an audio or video file with their findings that can be shared digitally with other participants.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Possible questions:</a:t>
            </a:r>
            <a:endParaRPr sz="1200">
              <a:solidFill>
                <a:schemeClr val="dk1"/>
              </a:solidFill>
              <a:latin typeface="Times New Roman"/>
              <a:ea typeface="Times New Roman"/>
              <a:cs typeface="Times New Roman"/>
              <a:sym typeface="Times New Roman"/>
            </a:endParaRPr>
          </a:p>
          <a:p>
            <a:pPr indent="-346075" lvl="0" marL="280670" rtl="0" algn="l">
              <a:spcBef>
                <a:spcPts val="0"/>
              </a:spcBef>
              <a:spcAft>
                <a:spcPts val="0"/>
              </a:spcAft>
              <a:buClr>
                <a:schemeClr val="dk1"/>
              </a:buClr>
              <a:buSzPts val="1200"/>
              <a:buFont typeface="Noto Sans Symbols"/>
              <a:buChar char="●"/>
            </a:pPr>
            <a:r>
              <a:rPr lang="en-US" sz="1100">
                <a:solidFill>
                  <a:schemeClr val="dk1"/>
                </a:solidFill>
                <a:latin typeface="Calibri"/>
                <a:ea typeface="Calibri"/>
                <a:cs typeface="Calibri"/>
                <a:sym typeface="Calibri"/>
              </a:rPr>
              <a:t>Have you ever tried having students co-construct central ideas? How did you do it? Was it successful? Why or why not? Can you explain?</a:t>
            </a:r>
            <a:endParaRPr sz="1200">
              <a:solidFill>
                <a:schemeClr val="dk1"/>
              </a:solidFill>
              <a:latin typeface="Times New Roman"/>
              <a:ea typeface="Times New Roman"/>
              <a:cs typeface="Times New Roman"/>
              <a:sym typeface="Times New Roman"/>
            </a:endParaRPr>
          </a:p>
          <a:p>
            <a:pPr indent="-346075" lvl="0" marL="280670" rtl="0" algn="l">
              <a:spcBef>
                <a:spcPts val="0"/>
              </a:spcBef>
              <a:spcAft>
                <a:spcPts val="0"/>
              </a:spcAft>
              <a:buClr>
                <a:schemeClr val="dk1"/>
              </a:buClr>
              <a:buSzPts val="1200"/>
              <a:buFont typeface="Noto Sans Symbols"/>
              <a:buChar char="●"/>
            </a:pPr>
            <a:r>
              <a:rPr lang="en-US" sz="1100">
                <a:solidFill>
                  <a:schemeClr val="dk1"/>
                </a:solidFill>
                <a:latin typeface="Calibri"/>
                <a:ea typeface="Calibri"/>
                <a:cs typeface="Calibri"/>
                <a:sym typeface="Calibri"/>
              </a:rPr>
              <a:t>What do you think might be the benefits of having students co-construct central ideas? What might be the challenges?</a:t>
            </a:r>
            <a:endParaRPr sz="1200">
              <a:solidFill>
                <a:schemeClr val="dk1"/>
              </a:solidFill>
              <a:latin typeface="Times New Roman"/>
              <a:ea typeface="Times New Roman"/>
              <a:cs typeface="Times New Roman"/>
              <a:sym typeface="Times New Roman"/>
            </a:endParaRPr>
          </a:p>
          <a:p>
            <a:pPr indent="-346075" lvl="0" marL="280670" rtl="0" algn="l">
              <a:spcBef>
                <a:spcPts val="0"/>
              </a:spcBef>
              <a:spcAft>
                <a:spcPts val="0"/>
              </a:spcAft>
              <a:buClr>
                <a:schemeClr val="dk1"/>
              </a:buClr>
              <a:buSzPts val="1200"/>
              <a:buFont typeface="Noto Sans Symbols"/>
              <a:buChar char="●"/>
            </a:pPr>
            <a:r>
              <a:rPr lang="en-US" sz="1100">
                <a:solidFill>
                  <a:schemeClr val="dk1"/>
                </a:solidFill>
                <a:latin typeface="Calibri"/>
                <a:ea typeface="Calibri"/>
                <a:cs typeface="Calibri"/>
                <a:sym typeface="Calibri"/>
              </a:rPr>
              <a:t>Do you think that teacher constructed central ideas are always of interest to students? Why or why not?</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sp>
        <p:nvSpPr>
          <p:cNvPr id="772" name="Google Shape;772;p50: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3" name="Google Shape;773;p50: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769e1b5dd4_0_0: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7.2 </a:t>
            </a:r>
            <a:r>
              <a:rPr lang="en-US" sz="1100">
                <a:solidFill>
                  <a:schemeClr val="dk1"/>
                </a:solidFill>
                <a:latin typeface="Calibri"/>
                <a:ea typeface="Calibri"/>
                <a:cs typeface="Calibri"/>
                <a:sym typeface="Calibri"/>
              </a:rPr>
              <a:t>Participants to pair up with two other participants (ideally from different schools). In groups of three, have them conduct interviews on the notion of co-creating central ideas using success criteria. Each person will take turns being the interviewer, the interviewee and the recorder. This is called ‘Interview Triads’. Each interview should last about 5 minutes. When in the role of interviewer, participants are to try as much as possible to not engage in the discussion but to ask open-ended questions without bias or assumption. Likewise, the recorders should write down everything that is said and not interfere with the interview.</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Following the interview triads, the recorder shares their data. After all interviews, each group is to examine the notes and data collected. They create a brief summary of the interview data and record an audio or video file with their findings that can be shared digitally with other participants.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Possible questions:</a:t>
            </a:r>
            <a:endParaRPr sz="1200">
              <a:solidFill>
                <a:schemeClr val="dk1"/>
              </a:solidFill>
              <a:latin typeface="Times New Roman"/>
              <a:ea typeface="Times New Roman"/>
              <a:cs typeface="Times New Roman"/>
              <a:sym typeface="Times New Roman"/>
            </a:endParaRPr>
          </a:p>
          <a:p>
            <a:pPr indent="-346075" lvl="0" marL="280670" rtl="0" algn="l">
              <a:spcBef>
                <a:spcPts val="0"/>
              </a:spcBef>
              <a:spcAft>
                <a:spcPts val="0"/>
              </a:spcAft>
              <a:buClr>
                <a:schemeClr val="dk1"/>
              </a:buClr>
              <a:buSzPts val="1200"/>
              <a:buFont typeface="Noto Sans Symbols"/>
              <a:buChar char="●"/>
            </a:pPr>
            <a:r>
              <a:rPr lang="en-US" sz="1100">
                <a:solidFill>
                  <a:schemeClr val="dk1"/>
                </a:solidFill>
                <a:latin typeface="Calibri"/>
                <a:ea typeface="Calibri"/>
                <a:cs typeface="Calibri"/>
                <a:sym typeface="Calibri"/>
              </a:rPr>
              <a:t>Have you ever tried having students co-construct central ideas? How did you do it? Was it successful? Why or why not? Can you explain?</a:t>
            </a:r>
            <a:endParaRPr sz="1200">
              <a:solidFill>
                <a:schemeClr val="dk1"/>
              </a:solidFill>
              <a:latin typeface="Times New Roman"/>
              <a:ea typeface="Times New Roman"/>
              <a:cs typeface="Times New Roman"/>
              <a:sym typeface="Times New Roman"/>
            </a:endParaRPr>
          </a:p>
          <a:p>
            <a:pPr indent="-346075" lvl="0" marL="280670" rtl="0" algn="l">
              <a:spcBef>
                <a:spcPts val="0"/>
              </a:spcBef>
              <a:spcAft>
                <a:spcPts val="0"/>
              </a:spcAft>
              <a:buClr>
                <a:schemeClr val="dk1"/>
              </a:buClr>
              <a:buSzPts val="1200"/>
              <a:buFont typeface="Noto Sans Symbols"/>
              <a:buChar char="●"/>
            </a:pPr>
            <a:r>
              <a:rPr lang="en-US" sz="1100">
                <a:solidFill>
                  <a:schemeClr val="dk1"/>
                </a:solidFill>
                <a:latin typeface="Calibri"/>
                <a:ea typeface="Calibri"/>
                <a:cs typeface="Calibri"/>
                <a:sym typeface="Calibri"/>
              </a:rPr>
              <a:t>What do you think might be the benefits of having students co-construct central ideas? What might be the challenges?</a:t>
            </a:r>
            <a:endParaRPr sz="1200">
              <a:solidFill>
                <a:schemeClr val="dk1"/>
              </a:solidFill>
              <a:latin typeface="Times New Roman"/>
              <a:ea typeface="Times New Roman"/>
              <a:cs typeface="Times New Roman"/>
              <a:sym typeface="Times New Roman"/>
            </a:endParaRPr>
          </a:p>
          <a:p>
            <a:pPr indent="-346075" lvl="0" marL="280670" rtl="0" algn="l">
              <a:spcBef>
                <a:spcPts val="0"/>
              </a:spcBef>
              <a:spcAft>
                <a:spcPts val="0"/>
              </a:spcAft>
              <a:buClr>
                <a:schemeClr val="dk1"/>
              </a:buClr>
              <a:buSzPts val="1200"/>
              <a:buFont typeface="Noto Sans Symbols"/>
              <a:buChar char="●"/>
            </a:pPr>
            <a:r>
              <a:rPr lang="en-US" sz="1100">
                <a:solidFill>
                  <a:schemeClr val="dk1"/>
                </a:solidFill>
                <a:latin typeface="Calibri"/>
                <a:ea typeface="Calibri"/>
                <a:cs typeface="Calibri"/>
                <a:sym typeface="Calibri"/>
              </a:rPr>
              <a:t>Do you think that teacher constructed central ideas are always of interest to students? Why or why not?</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000"/>
          </a:p>
        </p:txBody>
      </p:sp>
      <p:sp>
        <p:nvSpPr>
          <p:cNvPr id="780" name="Google Shape;780;g769e1b5dd4_0_0: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1" name="Google Shape;781;g769e1b5dd4_0_0:notes"/>
          <p:cNvSpPr txBox="1"/>
          <p:nvPr/>
        </p:nvSpPr>
        <p:spPr>
          <a:xfrm>
            <a:off x="6586560" y="9120240"/>
            <a:ext cx="225000" cy="137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51: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788" name="Google Shape;788;p51: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9" name="Google Shape;789;p51: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2: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794" name="Google Shape;794;p5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5" name="Google Shape;795;p52: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53: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802" name="Google Shape;802;p53: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3" name="Google Shape;803;p53: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5: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Part of LE 1.1</a:t>
            </a:r>
            <a:endParaRPr b="0" sz="1000" strike="noStrike">
              <a:solidFill>
                <a:srgbClr val="000000"/>
              </a:solidFill>
              <a:latin typeface="Arial"/>
              <a:ea typeface="Arial"/>
              <a:cs typeface="Arial"/>
              <a:sym typeface="Arial"/>
            </a:endParaRPr>
          </a:p>
          <a:p>
            <a:pPr indent="0" lvl="0" marL="0" rtl="0" algn="just">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This workshop will support you in strengthening your learning and teaching capabilities. Throughout the workshop, you will be prompted to reflect on:</a:t>
            </a:r>
            <a:endParaRPr sz="1200">
              <a:solidFill>
                <a:schemeClr val="dk1"/>
              </a:solidFill>
              <a:latin typeface="Times New Roman"/>
              <a:ea typeface="Times New Roman"/>
              <a:cs typeface="Times New Roman"/>
              <a:sym typeface="Times New Roman"/>
            </a:endParaRPr>
          </a:p>
          <a:p>
            <a:pPr indent="-292100" lvl="0" marL="22860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How can learner agency be supported through the exhibition process at my school?</a:t>
            </a:r>
            <a:endParaRPr sz="1000">
              <a:solidFill>
                <a:schemeClr val="dk1"/>
              </a:solidFill>
              <a:latin typeface="Noto Sans Symbols"/>
              <a:ea typeface="Noto Sans Symbols"/>
              <a:cs typeface="Noto Sans Symbols"/>
              <a:sym typeface="Noto Sans Symbols"/>
            </a:endParaRPr>
          </a:p>
          <a:p>
            <a:pPr indent="-292100" lvl="0" marL="22860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In what ways am I inquiring into my own personal beliefs about conducting the exhibition, and can I see ways to modify my practices?</a:t>
            </a:r>
            <a:endParaRPr sz="1000">
              <a:solidFill>
                <a:schemeClr val="dk1"/>
              </a:solidFill>
              <a:latin typeface="Noto Sans Symbols"/>
              <a:ea typeface="Noto Sans Symbols"/>
              <a:cs typeface="Noto Sans Symbols"/>
              <a:sym typeface="Noto Sans Symbols"/>
            </a:endParaRPr>
          </a:p>
          <a:p>
            <a:pPr indent="-292100" lvl="0" marL="228600" rtl="0" algn="l">
              <a:spcBef>
                <a:spcPts val="0"/>
              </a:spcBef>
              <a:spcAft>
                <a:spcPts val="0"/>
              </a:spcAft>
              <a:buClr>
                <a:schemeClr val="dk1"/>
              </a:buClr>
              <a:buSzPts val="1000"/>
              <a:buFont typeface="Noto Sans Symbols"/>
              <a:buChar char="●"/>
            </a:pPr>
            <a:r>
              <a:rPr lang="en-US" sz="1100">
                <a:solidFill>
                  <a:schemeClr val="dk1"/>
                </a:solidFill>
                <a:latin typeface="Calibri"/>
                <a:ea typeface="Calibri"/>
                <a:cs typeface="Calibri"/>
                <a:sym typeface="Calibri"/>
              </a:rPr>
              <a:t>How can I ensure the practices surrounding the exhibition at my school are informing the learner, learning and teaching, and the learning community?</a:t>
            </a:r>
            <a:endParaRPr sz="1000">
              <a:solidFill>
                <a:schemeClr val="dk1"/>
              </a:solidFill>
              <a:latin typeface="Noto Sans Symbols"/>
              <a:ea typeface="Noto Sans Symbols"/>
              <a:cs typeface="Noto Sans Symbols"/>
              <a:sym typeface="Noto Sans Symbols"/>
            </a:endParaRPr>
          </a:p>
          <a:p>
            <a:pPr indent="0" lvl="0" marL="0" rtl="0" algn="l">
              <a:spcBef>
                <a:spcPts val="0"/>
              </a:spcBef>
              <a:spcAft>
                <a:spcPts val="0"/>
              </a:spcAft>
              <a:buClr>
                <a:schemeClr val="dk1"/>
              </a:buClr>
              <a:buSzPts val="1100"/>
              <a:buFont typeface="Arial"/>
              <a:buNone/>
            </a:pPr>
            <a:r>
              <a:t/>
            </a:r>
            <a:endParaRPr sz="1000"/>
          </a:p>
        </p:txBody>
      </p:sp>
      <p:sp>
        <p:nvSpPr>
          <p:cNvPr id="341" name="Google Shape;341;p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54: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1" lang="en-US" sz="1100">
                <a:solidFill>
                  <a:schemeClr val="dk1"/>
                </a:solidFill>
                <a:latin typeface="Calibri"/>
                <a:ea typeface="Calibri"/>
                <a:cs typeface="Calibri"/>
                <a:sym typeface="Calibri"/>
              </a:rPr>
              <a:t>LE 8.1 Mentors and sharing events – persona perspectives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 groups of 3-5, participants are to read how each of our personas views the role of the mentor (see below), as well as what the exhibition ‘sharing event’ might look.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Invite participants to consider the different viewpoints and identify solutions to each of the potential ‘problems’ that the personas allude to or present. Discuss and share their ideas/solutions within the group.  They then share the big ideas with the whole group.</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1000"/>
          </a:p>
        </p:txBody>
      </p:sp>
      <p:sp>
        <p:nvSpPr>
          <p:cNvPr id="810" name="Google Shape;810;p54: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1" name="Google Shape;811;p54: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5: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8.1</a:t>
            </a:r>
            <a:endParaRPr b="0" sz="1000" strike="noStrike">
              <a:latin typeface="Arial"/>
              <a:ea typeface="Arial"/>
              <a:cs typeface="Arial"/>
              <a:sym typeface="Arial"/>
            </a:endParaRPr>
          </a:p>
        </p:txBody>
      </p:sp>
      <p:sp>
        <p:nvSpPr>
          <p:cNvPr id="818" name="Google Shape;818;p5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9" name="Google Shape;819;p55: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6: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8.1</a:t>
            </a:r>
            <a:endParaRPr b="0" sz="1000" strike="noStrike">
              <a:latin typeface="Arial"/>
              <a:ea typeface="Arial"/>
              <a:cs typeface="Arial"/>
              <a:sym typeface="Arial"/>
            </a:endParaRPr>
          </a:p>
        </p:txBody>
      </p:sp>
      <p:sp>
        <p:nvSpPr>
          <p:cNvPr id="825" name="Google Shape;825;p56: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6" name="Google Shape;826;p56: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57: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2" name="Google Shape;832;p57: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16524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8.2 Example pages from the student planner – refer to full planner for this engagement</a:t>
            </a:r>
            <a:endParaRPr b="0" sz="1000" strike="noStrike">
              <a:latin typeface="Arial"/>
              <a:ea typeface="Arial"/>
              <a:cs typeface="Arial"/>
              <a:sym typeface="Arial"/>
            </a:endParaRPr>
          </a:p>
        </p:txBody>
      </p:sp>
      <p:sp>
        <p:nvSpPr>
          <p:cNvPr id="833" name="Google Shape;833;p57: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58: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2" name="Google Shape;842;p58: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Clr>
                <a:schemeClr val="dk1"/>
              </a:buClr>
              <a:buSzPts val="1100"/>
              <a:buFont typeface="Arial"/>
              <a:buNone/>
            </a:pPr>
            <a:r>
              <a:rPr b="1" lang="en-US" sz="1100">
                <a:solidFill>
                  <a:schemeClr val="dk1"/>
                </a:solidFill>
                <a:latin typeface="Calibri"/>
                <a:ea typeface="Calibri"/>
                <a:cs typeface="Calibri"/>
                <a:sym typeface="Calibri"/>
              </a:rPr>
              <a:t>LE 8.2 Student planners and sharing events – student perspectives </a:t>
            </a:r>
            <a:endParaRPr b="1"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In their groups, participants are to carefully review the student planner template and to reflect back on the empathy mapping engagement (session 5). Considering their ‘users’ (their students), discuss:</a:t>
            </a:r>
            <a:endParaRPr sz="1100">
              <a:solidFill>
                <a:schemeClr val="dk1"/>
              </a:solidFill>
              <a:latin typeface="Calibri"/>
              <a:ea typeface="Calibri"/>
              <a:cs typeface="Calibri"/>
              <a:sym typeface="Calibri"/>
            </a:endParaRPr>
          </a:p>
          <a:p>
            <a:pPr indent="-356870" lvl="0" marL="287020" rtl="0" algn="l">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What aspects of this template do you think they will find exciting? </a:t>
            </a:r>
            <a:endParaRPr sz="1100">
              <a:solidFill>
                <a:schemeClr val="dk1"/>
              </a:solidFill>
              <a:latin typeface="Calibri"/>
              <a:ea typeface="Calibri"/>
              <a:cs typeface="Calibri"/>
              <a:sym typeface="Calibri"/>
            </a:endParaRPr>
          </a:p>
          <a:p>
            <a:pPr indent="-356870" lvl="0" marL="287020" rtl="0" algn="l">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What aspects might be challenging? </a:t>
            </a:r>
            <a:endParaRPr sz="1100">
              <a:solidFill>
                <a:schemeClr val="dk1"/>
              </a:solidFill>
              <a:latin typeface="Calibri"/>
              <a:ea typeface="Calibri"/>
              <a:cs typeface="Calibri"/>
              <a:sym typeface="Calibri"/>
            </a:endParaRPr>
          </a:p>
          <a:p>
            <a:pPr indent="-356870" lvl="0" marL="287020" rtl="0" algn="l">
              <a:spcBef>
                <a:spcPts val="0"/>
              </a:spcBef>
              <a:spcAft>
                <a:spcPts val="0"/>
              </a:spcAft>
              <a:buClr>
                <a:schemeClr val="dk1"/>
              </a:buClr>
              <a:buSzPts val="1100"/>
              <a:buFont typeface="Noto Sans Symbols"/>
              <a:buChar char="●"/>
            </a:pPr>
            <a:r>
              <a:rPr lang="en-US" sz="1100">
                <a:solidFill>
                  <a:schemeClr val="dk1"/>
                </a:solidFill>
                <a:latin typeface="Calibri"/>
                <a:ea typeface="Calibri"/>
                <a:cs typeface="Calibri"/>
                <a:sym typeface="Calibri"/>
              </a:rPr>
              <a:t>What is your overall take away on how helpful this template could be for students engaging in the exhibition?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As Workshop Leader, create a padlet that participants can add to as they reference specific areas of the student planner, as well as items from their empathy map, explaining their responses to the questions above.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If participants finish this task, encourage them to add to the padlet their ideas for how students can creatively share their learning in the exhibition and connect their ideas to the type of inquiry or issue being explored.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View the ideas from other groups and add comments.</a:t>
            </a:r>
            <a:endParaRPr sz="1100">
              <a:solidFill>
                <a:schemeClr val="dk1"/>
              </a:solidFill>
              <a:latin typeface="Calibri"/>
              <a:ea typeface="Calibri"/>
              <a:cs typeface="Calibri"/>
              <a:sym typeface="Calibri"/>
            </a:endParaRPr>
          </a:p>
          <a:p>
            <a:pPr indent="0" lvl="0" marL="165240" rtl="0" algn="l">
              <a:lnSpc>
                <a:spcPct val="100000"/>
              </a:lnSpc>
              <a:spcBef>
                <a:spcPts val="0"/>
              </a:spcBef>
              <a:spcAft>
                <a:spcPts val="0"/>
              </a:spcAft>
              <a:buNone/>
            </a:pPr>
            <a:r>
              <a:t/>
            </a:r>
            <a:endParaRPr sz="1000"/>
          </a:p>
        </p:txBody>
      </p:sp>
      <p:sp>
        <p:nvSpPr>
          <p:cNvPr id="843" name="Google Shape;843;p58: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6e1e71633a_0_19: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49" name="Google Shape;849;g6e1e71633a_0_19: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6e1e71633a_0_25: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854" name="Google Shape;854;g6e1e71633a_0_25: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5" name="Google Shape;855;g6e1e71633a_0_25:notes"/>
          <p:cNvSpPr txBox="1"/>
          <p:nvPr/>
        </p:nvSpPr>
        <p:spPr>
          <a:xfrm>
            <a:off x="6586560" y="9120240"/>
            <a:ext cx="225000" cy="137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59: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860" name="Google Shape;860;p59: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1" name="Google Shape;861;p59: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60: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866" name="Google Shape;866;p60: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7" name="Google Shape;867;p60: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1: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874" name="Google Shape;874;p61: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5" name="Google Shape;875;p61: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6: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Part of LE 1.1</a:t>
            </a:r>
            <a:endParaRPr b="0" sz="1000" strike="noStrike">
              <a:latin typeface="Arial"/>
              <a:ea typeface="Arial"/>
              <a:cs typeface="Arial"/>
              <a:sym typeface="Arial"/>
            </a:endParaRPr>
          </a:p>
        </p:txBody>
      </p:sp>
      <p:sp>
        <p:nvSpPr>
          <p:cNvPr id="348" name="Google Shape;348;p6: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8bcd912233_0_22: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882" name="Google Shape;882;g38bcd912233_0_2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3" name="Google Shape;883;g38bcd912233_0_22:notes"/>
          <p:cNvSpPr txBox="1"/>
          <p:nvPr/>
        </p:nvSpPr>
        <p:spPr>
          <a:xfrm>
            <a:off x="6586560" y="9120240"/>
            <a:ext cx="225000" cy="1374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8bcd912233_0_18:notes"/>
          <p:cNvSpPr/>
          <p:nvPr>
            <p:ph idx="2" type="sldImg"/>
          </p:nvPr>
        </p:nvSpPr>
        <p:spPr>
          <a:xfrm>
            <a:off x="-606378" y="812520"/>
            <a:ext cx="8772000" cy="40089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38bcd912233_0_18: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1" name="Google Shape;891;g38bcd912233_0_18: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6e1e71633a_0_4: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5" name="Google Shape;895;g6e1e71633a_0_4: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sz="1000"/>
          </a:p>
        </p:txBody>
      </p:sp>
      <p:sp>
        <p:nvSpPr>
          <p:cNvPr id="896" name="Google Shape;896;g6e1e71633a_0_4:notes"/>
          <p:cNvSpPr txBox="1"/>
          <p:nvPr/>
        </p:nvSpPr>
        <p:spPr>
          <a:xfrm>
            <a:off x="6586560" y="9120240"/>
            <a:ext cx="225000" cy="138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latin typeface="Times New Roman"/>
              <a:ea typeface="Times New Roman"/>
              <a:cs typeface="Times New Roman"/>
              <a:sym typeface="Times New Roman"/>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6e1e71633a_0_10:notes"/>
          <p:cNvSpPr/>
          <p:nvPr>
            <p:ph idx="2" type="sldImg"/>
          </p:nvPr>
        </p:nvSpPr>
        <p:spPr>
          <a:xfrm>
            <a:off x="-115608"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2" name="Google Shape;902;g6e1e71633a_0_10:notes"/>
          <p:cNvSpPr txBox="1"/>
          <p:nvPr>
            <p:ph idx="1" type="body"/>
          </p:nvPr>
        </p:nvSpPr>
        <p:spPr>
          <a:xfrm>
            <a:off x="598320" y="4417920"/>
            <a:ext cx="5610000" cy="458610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sz="1000"/>
          </a:p>
        </p:txBody>
      </p:sp>
      <p:sp>
        <p:nvSpPr>
          <p:cNvPr id="903" name="Google Shape;903;g6e1e71633a_0_10:notes"/>
          <p:cNvSpPr txBox="1"/>
          <p:nvPr/>
        </p:nvSpPr>
        <p:spPr>
          <a:xfrm>
            <a:off x="6586560" y="9120240"/>
            <a:ext cx="225000" cy="138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latin typeface="Times New Roman"/>
              <a:ea typeface="Times New Roman"/>
              <a:cs typeface="Times New Roman"/>
              <a:sym typeface="Times New Roman"/>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6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2" name="Google Shape;912;p62: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291599" lvl="0" marL="457200" rtl="0" algn="l">
              <a:lnSpc>
                <a:spcPct val="100000"/>
              </a:lnSpc>
              <a:spcBef>
                <a:spcPts val="0"/>
              </a:spcBef>
              <a:spcAft>
                <a:spcPts val="0"/>
              </a:spcAft>
              <a:buClr>
                <a:srgbClr val="000000"/>
              </a:buClr>
              <a:buSzPts val="1000"/>
              <a:buFont typeface="Noto Sans Symbols"/>
              <a:buChar char="▪"/>
            </a:pPr>
            <a:r>
              <a:rPr b="0" lang="en-US" sz="1000" strike="noStrike">
                <a:solidFill>
                  <a:srgbClr val="000000"/>
                </a:solidFill>
                <a:latin typeface="Arial"/>
                <a:ea typeface="Arial"/>
                <a:cs typeface="Arial"/>
                <a:sym typeface="Arial"/>
              </a:rPr>
              <a:t>LE 9</a:t>
            </a:r>
            <a:endParaRPr b="0" sz="1000" strike="noStrike">
              <a:latin typeface="Arial"/>
              <a:ea typeface="Arial"/>
              <a:cs typeface="Arial"/>
              <a:sym typeface="Arial"/>
            </a:endParaRPr>
          </a:p>
        </p:txBody>
      </p:sp>
      <p:sp>
        <p:nvSpPr>
          <p:cNvPr id="913" name="Google Shape;913;p62: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63: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9</a:t>
            </a:r>
            <a:endParaRPr b="0" sz="1000" strike="noStrike">
              <a:latin typeface="Arial"/>
              <a:ea typeface="Arial"/>
              <a:cs typeface="Arial"/>
              <a:sym typeface="Arial"/>
            </a:endParaRPr>
          </a:p>
        </p:txBody>
      </p:sp>
      <p:sp>
        <p:nvSpPr>
          <p:cNvPr id="918" name="Google Shape;918;p63: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9" name="Google Shape;919;p63: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64: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9</a:t>
            </a:r>
            <a:endParaRPr b="0" sz="1000" strike="noStrike">
              <a:latin typeface="Arial"/>
              <a:ea typeface="Arial"/>
              <a:cs typeface="Arial"/>
              <a:sym typeface="Arial"/>
            </a:endParaRPr>
          </a:p>
        </p:txBody>
      </p:sp>
      <p:sp>
        <p:nvSpPr>
          <p:cNvPr id="929" name="Google Shape;929;p64: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0" name="Google Shape;930;p64: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38bcd912233_0_65:notes"/>
          <p:cNvSpPr txBox="1"/>
          <p:nvPr>
            <p:ph idx="1" type="body"/>
          </p:nvPr>
        </p:nvSpPr>
        <p:spPr>
          <a:xfrm>
            <a:off x="2286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65: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4" name="Google Shape;944;p65: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291599" lvl="0" marL="457200" rtl="0" algn="l">
              <a:lnSpc>
                <a:spcPct val="100000"/>
              </a:lnSpc>
              <a:spcBef>
                <a:spcPts val="0"/>
              </a:spcBef>
              <a:spcAft>
                <a:spcPts val="0"/>
              </a:spcAft>
              <a:buClr>
                <a:srgbClr val="000000"/>
              </a:buClr>
              <a:buSzPts val="1000"/>
              <a:buFont typeface="Noto Sans Symbols"/>
              <a:buChar char="▪"/>
            </a:pPr>
            <a:r>
              <a:rPr b="0" lang="en-US" sz="1000" strike="noStrike">
                <a:solidFill>
                  <a:srgbClr val="000000"/>
                </a:solidFill>
                <a:latin typeface="Arial"/>
                <a:ea typeface="Arial"/>
                <a:cs typeface="Arial"/>
                <a:sym typeface="Arial"/>
              </a:rPr>
              <a:t>LE 9</a:t>
            </a:r>
            <a:endParaRPr b="0" sz="1000" strike="noStrike">
              <a:latin typeface="Arial"/>
              <a:ea typeface="Arial"/>
              <a:cs typeface="Arial"/>
              <a:sym typeface="Arial"/>
            </a:endParaRPr>
          </a:p>
        </p:txBody>
      </p:sp>
      <p:sp>
        <p:nvSpPr>
          <p:cNvPr id="945" name="Google Shape;945;p65: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66: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952" name="Google Shape;952;p66: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3" name="Google Shape;953;p66: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7: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354" name="Google Shape;354;p7: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5" name="Google Shape;355;p7: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67: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958" name="Google Shape;958;p67: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9" name="Google Shape;959;p67: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68: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966" name="Google Shape;966;p68: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7" name="Google Shape;967;p68: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69: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4" name="Google Shape;974;p69: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16524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10.1</a:t>
            </a:r>
            <a:endParaRPr b="0" sz="1000" strike="noStrike">
              <a:latin typeface="Arial"/>
              <a:ea typeface="Arial"/>
              <a:cs typeface="Arial"/>
              <a:sym typeface="Arial"/>
            </a:endParaRPr>
          </a:p>
        </p:txBody>
      </p:sp>
      <p:sp>
        <p:nvSpPr>
          <p:cNvPr id="975" name="Google Shape;975;p69:notes"/>
          <p:cNvSpPr txBox="1"/>
          <p:nvPr/>
        </p:nvSpPr>
        <p:spPr>
          <a:xfrm>
            <a:off x="6586560" y="9120240"/>
            <a:ext cx="225000" cy="137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800" strike="noStrike">
                <a:solidFill>
                  <a:srgbClr val="000000"/>
                </a:solidFill>
                <a:latin typeface="Arial"/>
                <a:ea typeface="Arial"/>
                <a:cs typeface="Arial"/>
                <a:sym typeface="Arial"/>
              </a:rPr>
              <a:t>‹#›</a:t>
            </a:fld>
            <a:endParaRPr b="0" sz="800" strike="noStrike">
              <a:latin typeface="Times New Roman"/>
              <a:ea typeface="Times New Roman"/>
              <a:cs typeface="Times New Roman"/>
              <a:sym typeface="Times New Roman"/>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70: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LE10.2</a:t>
            </a:r>
            <a:endParaRPr b="0" sz="1000" strike="noStrike">
              <a:latin typeface="Arial"/>
              <a:ea typeface="Arial"/>
              <a:cs typeface="Arial"/>
              <a:sym typeface="Arial"/>
            </a:endParaRPr>
          </a:p>
        </p:txBody>
      </p:sp>
      <p:sp>
        <p:nvSpPr>
          <p:cNvPr id="982" name="Google Shape;982;p70: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71: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10.2</a:t>
            </a:r>
            <a:endParaRPr b="0" sz="1000" strike="noStrike">
              <a:latin typeface="Arial"/>
              <a:ea typeface="Arial"/>
              <a:cs typeface="Arial"/>
              <a:sym typeface="Arial"/>
            </a:endParaRPr>
          </a:p>
        </p:txBody>
      </p:sp>
      <p:sp>
        <p:nvSpPr>
          <p:cNvPr id="989" name="Google Shape;989;p71: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72:notes"/>
          <p:cNvSpPr txBox="1"/>
          <p:nvPr>
            <p:ph idx="1" type="body"/>
          </p:nvPr>
        </p:nvSpPr>
        <p:spPr>
          <a:xfrm>
            <a:off x="598320" y="4417920"/>
            <a:ext cx="5609880" cy="4586040"/>
          </a:xfrm>
          <a:prstGeom prst="rect">
            <a:avLst/>
          </a:prstGeom>
          <a:noFill/>
          <a:ln>
            <a:noFill/>
          </a:ln>
        </p:spPr>
        <p:txBody>
          <a:bodyPr anchorCtr="0" anchor="t" bIns="45000" lIns="0" spcFirstLastPara="1" rIns="0" wrap="square" tIns="45000">
            <a:noAutofit/>
          </a:bodyPr>
          <a:lstStyle/>
          <a:p>
            <a:pPr indent="0" lvl="0" marL="0" rtl="0" algn="l">
              <a:lnSpc>
                <a:spcPct val="100000"/>
              </a:lnSpc>
              <a:spcBef>
                <a:spcPts val="0"/>
              </a:spcBef>
              <a:spcAft>
                <a:spcPts val="0"/>
              </a:spcAft>
              <a:buNone/>
            </a:pPr>
            <a:r>
              <a:rPr b="0" lang="en-US" sz="1000" strike="noStrike">
                <a:solidFill>
                  <a:srgbClr val="000000"/>
                </a:solidFill>
                <a:latin typeface="Arial"/>
                <a:ea typeface="Arial"/>
                <a:cs typeface="Arial"/>
                <a:sym typeface="Arial"/>
              </a:rPr>
              <a:t>LE 10.3</a:t>
            </a:r>
            <a:endParaRPr b="0" sz="1000" strike="noStrike">
              <a:latin typeface="Arial"/>
              <a:ea typeface="Arial"/>
              <a:cs typeface="Arial"/>
              <a:sym typeface="Arial"/>
            </a:endParaRPr>
          </a:p>
        </p:txBody>
      </p:sp>
      <p:sp>
        <p:nvSpPr>
          <p:cNvPr id="995" name="Google Shape;995;p72:notes"/>
          <p:cNvSpPr/>
          <p:nvPr>
            <p:ph idx="2" type="sldImg"/>
          </p:nvPr>
        </p:nvSpPr>
        <p:spPr>
          <a:xfrm>
            <a:off x="-115615" y="214200"/>
            <a:ext cx="7043100" cy="3962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6" name="Google Shape;996;p72:notes"/>
          <p:cNvSpPr txBox="1"/>
          <p:nvPr/>
        </p:nvSpPr>
        <p:spPr>
          <a:xfrm>
            <a:off x="6586560" y="9120240"/>
            <a:ext cx="225000" cy="1375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fld id="{00000000-1234-1234-1234-123412341234}" type="slidenum">
              <a:rPr b="0" lang="en-US" sz="1400" strike="noStrike">
                <a:latin typeface="Times New Roman"/>
                <a:ea typeface="Times New Roman"/>
                <a:cs typeface="Times New Roman"/>
                <a:sym typeface="Times New Roman"/>
              </a:rPr>
              <a:t>‹#›</a:t>
            </a:fld>
            <a:endParaRPr b="0" sz="1400" strike="noStrike">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7687232022_0_0: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7687232022_0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24" name="Google Shape;1024;g7687232022_0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7687232022_0_5:notes"/>
          <p:cNvSpPr/>
          <p:nvPr>
            <p:ph idx="2" type="sldImg"/>
          </p:nvPr>
        </p:nvSpPr>
        <p:spPr>
          <a:xfrm>
            <a:off x="-606392" y="812520"/>
            <a:ext cx="8772300" cy="40089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7687232022_0_5: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30" name="Google Shape;1030;g7687232022_0_5: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8" name="Shape 48"/>
        <p:cNvGrpSpPr/>
        <p:nvPr/>
      </p:nvGrpSpPr>
      <p:grpSpPr>
        <a:xfrm>
          <a:off x="0" y="0"/>
          <a:ext cx="0" cy="0"/>
          <a:chOff x="0" y="0"/>
          <a:chExt cx="0" cy="0"/>
        </a:xfrm>
      </p:grpSpPr>
      <p:sp>
        <p:nvSpPr>
          <p:cNvPr id="49" name="Google Shape;49;p11"/>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50" name="Google Shape;50;p11"/>
          <p:cNvSpPr txBox="1"/>
          <p:nvPr>
            <p:ph idx="1" type="body"/>
          </p:nvPr>
        </p:nvSpPr>
        <p:spPr>
          <a:xfrm>
            <a:off x="592172" y="1202580"/>
            <a:ext cx="79890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51" name="Google Shape;51;p11"/>
          <p:cNvSpPr txBox="1"/>
          <p:nvPr>
            <p:ph idx="2" type="body"/>
          </p:nvPr>
        </p:nvSpPr>
        <p:spPr>
          <a:xfrm>
            <a:off x="592172" y="2814480"/>
            <a:ext cx="79890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52" name="Shape 52"/>
        <p:cNvGrpSpPr/>
        <p:nvPr/>
      </p:nvGrpSpPr>
      <p:grpSpPr>
        <a:xfrm>
          <a:off x="0" y="0"/>
          <a:ext cx="0" cy="0"/>
          <a:chOff x="0" y="0"/>
          <a:chExt cx="0" cy="0"/>
        </a:xfrm>
      </p:grpSpPr>
      <p:sp>
        <p:nvSpPr>
          <p:cNvPr id="53" name="Google Shape;53;p12"/>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54" name="Google Shape;54;p12"/>
          <p:cNvSpPr txBox="1"/>
          <p:nvPr>
            <p:ph idx="1" type="body"/>
          </p:nvPr>
        </p:nvSpPr>
        <p:spPr>
          <a:xfrm>
            <a:off x="592172" y="12025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55" name="Google Shape;55;p12"/>
          <p:cNvSpPr txBox="1"/>
          <p:nvPr>
            <p:ph idx="2" type="body"/>
          </p:nvPr>
        </p:nvSpPr>
        <p:spPr>
          <a:xfrm>
            <a:off x="4685871" y="12025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56" name="Google Shape;56;p12"/>
          <p:cNvSpPr txBox="1"/>
          <p:nvPr>
            <p:ph idx="3" type="body"/>
          </p:nvPr>
        </p:nvSpPr>
        <p:spPr>
          <a:xfrm>
            <a:off x="592172" y="28144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57" name="Google Shape;57;p12"/>
          <p:cNvSpPr txBox="1"/>
          <p:nvPr>
            <p:ph idx="4" type="body"/>
          </p:nvPr>
        </p:nvSpPr>
        <p:spPr>
          <a:xfrm>
            <a:off x="4685871" y="28144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8" name="Shape 58"/>
        <p:cNvGrpSpPr/>
        <p:nvPr/>
      </p:nvGrpSpPr>
      <p:grpSpPr>
        <a:xfrm>
          <a:off x="0" y="0"/>
          <a:ext cx="0" cy="0"/>
          <a:chOff x="0" y="0"/>
          <a:chExt cx="0" cy="0"/>
        </a:xfrm>
      </p:grpSpPr>
      <p:sp>
        <p:nvSpPr>
          <p:cNvPr id="59" name="Google Shape;59;p13"/>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60" name="Google Shape;60;p13"/>
          <p:cNvSpPr txBox="1"/>
          <p:nvPr>
            <p:ph idx="1" type="body"/>
          </p:nvPr>
        </p:nvSpPr>
        <p:spPr>
          <a:xfrm>
            <a:off x="592172" y="1202580"/>
            <a:ext cx="2572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61" name="Google Shape;61;p13"/>
          <p:cNvSpPr txBox="1"/>
          <p:nvPr>
            <p:ph idx="2" type="body"/>
          </p:nvPr>
        </p:nvSpPr>
        <p:spPr>
          <a:xfrm>
            <a:off x="3293502" y="1202580"/>
            <a:ext cx="2572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62" name="Google Shape;62;p13"/>
          <p:cNvSpPr txBox="1"/>
          <p:nvPr>
            <p:ph idx="3" type="body"/>
          </p:nvPr>
        </p:nvSpPr>
        <p:spPr>
          <a:xfrm>
            <a:off x="5994831" y="1202580"/>
            <a:ext cx="2572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63" name="Google Shape;63;p13"/>
          <p:cNvSpPr txBox="1"/>
          <p:nvPr>
            <p:ph idx="4" type="body"/>
          </p:nvPr>
        </p:nvSpPr>
        <p:spPr>
          <a:xfrm>
            <a:off x="592172" y="2814480"/>
            <a:ext cx="2572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64" name="Google Shape;64;p13"/>
          <p:cNvSpPr txBox="1"/>
          <p:nvPr>
            <p:ph idx="5" type="body"/>
          </p:nvPr>
        </p:nvSpPr>
        <p:spPr>
          <a:xfrm>
            <a:off x="3293502" y="2814480"/>
            <a:ext cx="2572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65" name="Google Shape;65;p13"/>
          <p:cNvSpPr txBox="1"/>
          <p:nvPr>
            <p:ph idx="6" type="body"/>
          </p:nvPr>
        </p:nvSpPr>
        <p:spPr>
          <a:xfrm>
            <a:off x="5994831" y="2814480"/>
            <a:ext cx="2572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71" name="Shape 7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72" name="Shape 72"/>
        <p:cNvGrpSpPr/>
        <p:nvPr/>
      </p:nvGrpSpPr>
      <p:grpSpPr>
        <a:xfrm>
          <a:off x="0" y="0"/>
          <a:ext cx="0" cy="0"/>
          <a:chOff x="0" y="0"/>
          <a:chExt cx="0" cy="0"/>
        </a:xfrm>
      </p:grpSpPr>
      <p:sp>
        <p:nvSpPr>
          <p:cNvPr id="73" name="Google Shape;73;p16"/>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74" name="Google Shape;74;p16"/>
          <p:cNvSpPr txBox="1"/>
          <p:nvPr>
            <p:ph idx="1" type="subTitle"/>
          </p:nvPr>
        </p:nvSpPr>
        <p:spPr>
          <a:xfrm>
            <a:off x="592172" y="1202580"/>
            <a:ext cx="7989000" cy="3085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75" name="Shape 75"/>
        <p:cNvGrpSpPr/>
        <p:nvPr/>
      </p:nvGrpSpPr>
      <p:grpSpPr>
        <a:xfrm>
          <a:off x="0" y="0"/>
          <a:ext cx="0" cy="0"/>
          <a:chOff x="0" y="0"/>
          <a:chExt cx="0" cy="0"/>
        </a:xfrm>
      </p:grpSpPr>
      <p:sp>
        <p:nvSpPr>
          <p:cNvPr id="76" name="Google Shape;76;p17"/>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77" name="Google Shape;77;p17"/>
          <p:cNvSpPr txBox="1"/>
          <p:nvPr>
            <p:ph idx="1" type="body"/>
          </p:nvPr>
        </p:nvSpPr>
        <p:spPr>
          <a:xfrm>
            <a:off x="592172" y="1202580"/>
            <a:ext cx="79890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80" name="Google Shape;80;p18"/>
          <p:cNvSpPr txBox="1"/>
          <p:nvPr>
            <p:ph idx="1" type="body"/>
          </p:nvPr>
        </p:nvSpPr>
        <p:spPr>
          <a:xfrm>
            <a:off x="592172"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81" name="Google Shape;81;p18"/>
          <p:cNvSpPr txBox="1"/>
          <p:nvPr>
            <p:ph idx="2" type="body"/>
          </p:nvPr>
        </p:nvSpPr>
        <p:spPr>
          <a:xfrm>
            <a:off x="4685871"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19"/>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84" name="Shape 84"/>
        <p:cNvGrpSpPr/>
        <p:nvPr/>
      </p:nvGrpSpPr>
      <p:grpSpPr>
        <a:xfrm>
          <a:off x="0" y="0"/>
          <a:ext cx="0" cy="0"/>
          <a:chOff x="0" y="0"/>
          <a:chExt cx="0" cy="0"/>
        </a:xfrm>
      </p:grpSpPr>
      <p:sp>
        <p:nvSpPr>
          <p:cNvPr id="85" name="Google Shape;85;p20"/>
          <p:cNvSpPr txBox="1"/>
          <p:nvPr>
            <p:ph idx="1" type="subTitle"/>
          </p:nvPr>
        </p:nvSpPr>
        <p:spPr>
          <a:xfrm>
            <a:off x="592172" y="445230"/>
            <a:ext cx="7989000" cy="2489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86" name="Shape 86"/>
        <p:cNvGrpSpPr/>
        <p:nvPr/>
      </p:nvGrpSpPr>
      <p:grpSpPr>
        <a:xfrm>
          <a:off x="0" y="0"/>
          <a:ext cx="0" cy="0"/>
          <a:chOff x="0" y="0"/>
          <a:chExt cx="0" cy="0"/>
        </a:xfrm>
      </p:grpSpPr>
      <p:sp>
        <p:nvSpPr>
          <p:cNvPr id="87" name="Google Shape;87;p21"/>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88" name="Google Shape;88;p21"/>
          <p:cNvSpPr txBox="1"/>
          <p:nvPr>
            <p:ph idx="1" type="body"/>
          </p:nvPr>
        </p:nvSpPr>
        <p:spPr>
          <a:xfrm>
            <a:off x="592172"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89" name="Google Shape;89;p21"/>
          <p:cNvSpPr txBox="1"/>
          <p:nvPr>
            <p:ph idx="2" type="body"/>
          </p:nvPr>
        </p:nvSpPr>
        <p:spPr>
          <a:xfrm>
            <a:off x="4685871"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90" name="Google Shape;90;p21"/>
          <p:cNvSpPr txBox="1"/>
          <p:nvPr>
            <p:ph idx="3" type="body"/>
          </p:nvPr>
        </p:nvSpPr>
        <p:spPr>
          <a:xfrm>
            <a:off x="592172"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9" name="Shape 19"/>
        <p:cNvGrpSpPr/>
        <p:nvPr/>
      </p:nvGrpSpPr>
      <p:grpSpPr>
        <a:xfrm>
          <a:off x="0" y="0"/>
          <a:ext cx="0" cy="0"/>
          <a:chOff x="0" y="0"/>
          <a:chExt cx="0" cy="0"/>
        </a:xfrm>
      </p:grpSpPr>
      <p:sp>
        <p:nvSpPr>
          <p:cNvPr id="20" name="Google Shape;20;p3"/>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1" name="Google Shape;21;p3"/>
          <p:cNvSpPr txBox="1"/>
          <p:nvPr>
            <p:ph idx="1" type="subTitle"/>
          </p:nvPr>
        </p:nvSpPr>
        <p:spPr>
          <a:xfrm>
            <a:off x="592172" y="1202580"/>
            <a:ext cx="7989000" cy="3085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91" name="Shape 91"/>
        <p:cNvGrpSpPr/>
        <p:nvPr/>
      </p:nvGrpSpPr>
      <p:grpSpPr>
        <a:xfrm>
          <a:off x="0" y="0"/>
          <a:ext cx="0" cy="0"/>
          <a:chOff x="0" y="0"/>
          <a:chExt cx="0" cy="0"/>
        </a:xfrm>
      </p:grpSpPr>
      <p:sp>
        <p:nvSpPr>
          <p:cNvPr id="92" name="Google Shape;92;p22"/>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93" name="Google Shape;93;p22"/>
          <p:cNvSpPr txBox="1"/>
          <p:nvPr>
            <p:ph idx="1" type="body"/>
          </p:nvPr>
        </p:nvSpPr>
        <p:spPr>
          <a:xfrm>
            <a:off x="592172"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94" name="Google Shape;94;p22"/>
          <p:cNvSpPr txBox="1"/>
          <p:nvPr>
            <p:ph idx="2" type="body"/>
          </p:nvPr>
        </p:nvSpPr>
        <p:spPr>
          <a:xfrm>
            <a:off x="4685871"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95" name="Google Shape;95;p22"/>
          <p:cNvSpPr txBox="1"/>
          <p:nvPr>
            <p:ph idx="3" type="body"/>
          </p:nvPr>
        </p:nvSpPr>
        <p:spPr>
          <a:xfrm>
            <a:off x="4685871"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96" name="Shape 96"/>
        <p:cNvGrpSpPr/>
        <p:nvPr/>
      </p:nvGrpSpPr>
      <p:grpSpPr>
        <a:xfrm>
          <a:off x="0" y="0"/>
          <a:ext cx="0" cy="0"/>
          <a:chOff x="0" y="0"/>
          <a:chExt cx="0" cy="0"/>
        </a:xfrm>
      </p:grpSpPr>
      <p:sp>
        <p:nvSpPr>
          <p:cNvPr id="97" name="Google Shape;97;p23"/>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98" name="Google Shape;98;p23"/>
          <p:cNvSpPr txBox="1"/>
          <p:nvPr>
            <p:ph idx="1" type="body"/>
          </p:nvPr>
        </p:nvSpPr>
        <p:spPr>
          <a:xfrm>
            <a:off x="592172"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99" name="Google Shape;99;p23"/>
          <p:cNvSpPr txBox="1"/>
          <p:nvPr>
            <p:ph idx="2" type="body"/>
          </p:nvPr>
        </p:nvSpPr>
        <p:spPr>
          <a:xfrm>
            <a:off x="4685871"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00" name="Google Shape;100;p23"/>
          <p:cNvSpPr txBox="1"/>
          <p:nvPr>
            <p:ph idx="3" type="body"/>
          </p:nvPr>
        </p:nvSpPr>
        <p:spPr>
          <a:xfrm>
            <a:off x="592172" y="2814480"/>
            <a:ext cx="79890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01" name="Shape 101"/>
        <p:cNvGrpSpPr/>
        <p:nvPr/>
      </p:nvGrpSpPr>
      <p:grpSpPr>
        <a:xfrm>
          <a:off x="0" y="0"/>
          <a:ext cx="0" cy="0"/>
          <a:chOff x="0" y="0"/>
          <a:chExt cx="0" cy="0"/>
        </a:xfrm>
      </p:grpSpPr>
      <p:sp>
        <p:nvSpPr>
          <p:cNvPr id="102" name="Google Shape;102;p24"/>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03" name="Google Shape;103;p24"/>
          <p:cNvSpPr txBox="1"/>
          <p:nvPr>
            <p:ph idx="1" type="body"/>
          </p:nvPr>
        </p:nvSpPr>
        <p:spPr>
          <a:xfrm>
            <a:off x="592172" y="1202580"/>
            <a:ext cx="79890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04" name="Google Shape;104;p24"/>
          <p:cNvSpPr txBox="1"/>
          <p:nvPr>
            <p:ph idx="2" type="body"/>
          </p:nvPr>
        </p:nvSpPr>
        <p:spPr>
          <a:xfrm>
            <a:off x="592172" y="2814480"/>
            <a:ext cx="79890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05" name="Shape 105"/>
        <p:cNvGrpSpPr/>
        <p:nvPr/>
      </p:nvGrpSpPr>
      <p:grpSpPr>
        <a:xfrm>
          <a:off x="0" y="0"/>
          <a:ext cx="0" cy="0"/>
          <a:chOff x="0" y="0"/>
          <a:chExt cx="0" cy="0"/>
        </a:xfrm>
      </p:grpSpPr>
      <p:sp>
        <p:nvSpPr>
          <p:cNvPr id="106" name="Google Shape;106;p25"/>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07" name="Google Shape;107;p25"/>
          <p:cNvSpPr txBox="1"/>
          <p:nvPr>
            <p:ph idx="1" type="body"/>
          </p:nvPr>
        </p:nvSpPr>
        <p:spPr>
          <a:xfrm>
            <a:off x="592172"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08" name="Google Shape;108;p25"/>
          <p:cNvSpPr txBox="1"/>
          <p:nvPr>
            <p:ph idx="2" type="body"/>
          </p:nvPr>
        </p:nvSpPr>
        <p:spPr>
          <a:xfrm>
            <a:off x="4685871"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09" name="Google Shape;109;p25"/>
          <p:cNvSpPr txBox="1"/>
          <p:nvPr>
            <p:ph idx="3" type="body"/>
          </p:nvPr>
        </p:nvSpPr>
        <p:spPr>
          <a:xfrm>
            <a:off x="592172"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10" name="Google Shape;110;p25"/>
          <p:cNvSpPr txBox="1"/>
          <p:nvPr>
            <p:ph idx="4" type="body"/>
          </p:nvPr>
        </p:nvSpPr>
        <p:spPr>
          <a:xfrm>
            <a:off x="4685871"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11" name="Shape 111"/>
        <p:cNvGrpSpPr/>
        <p:nvPr/>
      </p:nvGrpSpPr>
      <p:grpSpPr>
        <a:xfrm>
          <a:off x="0" y="0"/>
          <a:ext cx="0" cy="0"/>
          <a:chOff x="0" y="0"/>
          <a:chExt cx="0" cy="0"/>
        </a:xfrm>
      </p:grpSpPr>
      <p:sp>
        <p:nvSpPr>
          <p:cNvPr id="112" name="Google Shape;112;p26"/>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13" name="Google Shape;113;p26"/>
          <p:cNvSpPr txBox="1"/>
          <p:nvPr>
            <p:ph idx="1" type="body"/>
          </p:nvPr>
        </p:nvSpPr>
        <p:spPr>
          <a:xfrm>
            <a:off x="592172" y="12025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14" name="Google Shape;114;p26"/>
          <p:cNvSpPr txBox="1"/>
          <p:nvPr>
            <p:ph idx="2" type="body"/>
          </p:nvPr>
        </p:nvSpPr>
        <p:spPr>
          <a:xfrm>
            <a:off x="3293502" y="12025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15" name="Google Shape;115;p26"/>
          <p:cNvSpPr txBox="1"/>
          <p:nvPr>
            <p:ph idx="3" type="body"/>
          </p:nvPr>
        </p:nvSpPr>
        <p:spPr>
          <a:xfrm>
            <a:off x="5994831" y="12025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16" name="Google Shape;116;p26"/>
          <p:cNvSpPr txBox="1"/>
          <p:nvPr>
            <p:ph idx="4" type="body"/>
          </p:nvPr>
        </p:nvSpPr>
        <p:spPr>
          <a:xfrm>
            <a:off x="592172" y="28144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17" name="Google Shape;117;p26"/>
          <p:cNvSpPr txBox="1"/>
          <p:nvPr>
            <p:ph idx="5" type="body"/>
          </p:nvPr>
        </p:nvSpPr>
        <p:spPr>
          <a:xfrm>
            <a:off x="3293502" y="28144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18" name="Google Shape;118;p26"/>
          <p:cNvSpPr txBox="1"/>
          <p:nvPr>
            <p:ph idx="6" type="body"/>
          </p:nvPr>
        </p:nvSpPr>
        <p:spPr>
          <a:xfrm>
            <a:off x="5994831" y="28144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24" name="Shape 12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25" name="Shape 125"/>
        <p:cNvGrpSpPr/>
        <p:nvPr/>
      </p:nvGrpSpPr>
      <p:grpSpPr>
        <a:xfrm>
          <a:off x="0" y="0"/>
          <a:ext cx="0" cy="0"/>
          <a:chOff x="0" y="0"/>
          <a:chExt cx="0" cy="0"/>
        </a:xfrm>
      </p:grpSpPr>
      <p:sp>
        <p:nvSpPr>
          <p:cNvPr id="126" name="Google Shape;126;p29"/>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27" name="Google Shape;127;p29"/>
          <p:cNvSpPr txBox="1"/>
          <p:nvPr>
            <p:ph idx="1" type="subTitle"/>
          </p:nvPr>
        </p:nvSpPr>
        <p:spPr>
          <a:xfrm>
            <a:off x="592172" y="1202580"/>
            <a:ext cx="7989000" cy="3085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8" name="Shape 128"/>
        <p:cNvGrpSpPr/>
        <p:nvPr/>
      </p:nvGrpSpPr>
      <p:grpSpPr>
        <a:xfrm>
          <a:off x="0" y="0"/>
          <a:ext cx="0" cy="0"/>
          <a:chOff x="0" y="0"/>
          <a:chExt cx="0" cy="0"/>
        </a:xfrm>
      </p:grpSpPr>
      <p:sp>
        <p:nvSpPr>
          <p:cNvPr id="129" name="Google Shape;129;p30"/>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30" name="Google Shape;130;p30"/>
          <p:cNvSpPr txBox="1"/>
          <p:nvPr>
            <p:ph idx="1" type="body"/>
          </p:nvPr>
        </p:nvSpPr>
        <p:spPr>
          <a:xfrm>
            <a:off x="592172" y="1202580"/>
            <a:ext cx="79890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31" name="Shape 131"/>
        <p:cNvGrpSpPr/>
        <p:nvPr/>
      </p:nvGrpSpPr>
      <p:grpSpPr>
        <a:xfrm>
          <a:off x="0" y="0"/>
          <a:ext cx="0" cy="0"/>
          <a:chOff x="0" y="0"/>
          <a:chExt cx="0" cy="0"/>
        </a:xfrm>
      </p:grpSpPr>
      <p:sp>
        <p:nvSpPr>
          <p:cNvPr id="132" name="Google Shape;132;p31"/>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33" name="Google Shape;133;p31"/>
          <p:cNvSpPr txBox="1"/>
          <p:nvPr>
            <p:ph idx="1" type="body"/>
          </p:nvPr>
        </p:nvSpPr>
        <p:spPr>
          <a:xfrm>
            <a:off x="592172"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34" name="Google Shape;134;p31"/>
          <p:cNvSpPr txBox="1"/>
          <p:nvPr>
            <p:ph idx="2" type="body"/>
          </p:nvPr>
        </p:nvSpPr>
        <p:spPr>
          <a:xfrm>
            <a:off x="4685871"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32"/>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4" name="Google Shape;24;p4"/>
          <p:cNvSpPr txBox="1"/>
          <p:nvPr>
            <p:ph idx="1" type="body"/>
          </p:nvPr>
        </p:nvSpPr>
        <p:spPr>
          <a:xfrm>
            <a:off x="592172" y="1202580"/>
            <a:ext cx="7989000" cy="3085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7" name="Shape 137"/>
        <p:cNvGrpSpPr/>
        <p:nvPr/>
      </p:nvGrpSpPr>
      <p:grpSpPr>
        <a:xfrm>
          <a:off x="0" y="0"/>
          <a:ext cx="0" cy="0"/>
          <a:chOff x="0" y="0"/>
          <a:chExt cx="0" cy="0"/>
        </a:xfrm>
      </p:grpSpPr>
      <p:sp>
        <p:nvSpPr>
          <p:cNvPr id="138" name="Google Shape;138;p33"/>
          <p:cNvSpPr txBox="1"/>
          <p:nvPr>
            <p:ph idx="1" type="subTitle"/>
          </p:nvPr>
        </p:nvSpPr>
        <p:spPr>
          <a:xfrm>
            <a:off x="592172" y="445230"/>
            <a:ext cx="7989000" cy="2489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39" name="Shape 139"/>
        <p:cNvGrpSpPr/>
        <p:nvPr/>
      </p:nvGrpSpPr>
      <p:grpSpPr>
        <a:xfrm>
          <a:off x="0" y="0"/>
          <a:ext cx="0" cy="0"/>
          <a:chOff x="0" y="0"/>
          <a:chExt cx="0" cy="0"/>
        </a:xfrm>
      </p:grpSpPr>
      <p:sp>
        <p:nvSpPr>
          <p:cNvPr id="140" name="Google Shape;140;p34"/>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41" name="Google Shape;141;p34"/>
          <p:cNvSpPr txBox="1"/>
          <p:nvPr>
            <p:ph idx="1" type="body"/>
          </p:nvPr>
        </p:nvSpPr>
        <p:spPr>
          <a:xfrm>
            <a:off x="592172"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42" name="Google Shape;142;p34"/>
          <p:cNvSpPr txBox="1"/>
          <p:nvPr>
            <p:ph idx="2" type="body"/>
          </p:nvPr>
        </p:nvSpPr>
        <p:spPr>
          <a:xfrm>
            <a:off x="4685871"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43" name="Google Shape;143;p34"/>
          <p:cNvSpPr txBox="1"/>
          <p:nvPr>
            <p:ph idx="3" type="body"/>
          </p:nvPr>
        </p:nvSpPr>
        <p:spPr>
          <a:xfrm>
            <a:off x="592172"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44" name="Shape 144"/>
        <p:cNvGrpSpPr/>
        <p:nvPr/>
      </p:nvGrpSpPr>
      <p:grpSpPr>
        <a:xfrm>
          <a:off x="0" y="0"/>
          <a:ext cx="0" cy="0"/>
          <a:chOff x="0" y="0"/>
          <a:chExt cx="0" cy="0"/>
        </a:xfrm>
      </p:grpSpPr>
      <p:sp>
        <p:nvSpPr>
          <p:cNvPr id="145" name="Google Shape;145;p35"/>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46" name="Google Shape;146;p35"/>
          <p:cNvSpPr txBox="1"/>
          <p:nvPr>
            <p:ph idx="1" type="body"/>
          </p:nvPr>
        </p:nvSpPr>
        <p:spPr>
          <a:xfrm>
            <a:off x="592172" y="1202580"/>
            <a:ext cx="3898200" cy="3085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47" name="Google Shape;147;p35"/>
          <p:cNvSpPr txBox="1"/>
          <p:nvPr>
            <p:ph idx="2" type="body"/>
          </p:nvPr>
        </p:nvSpPr>
        <p:spPr>
          <a:xfrm>
            <a:off x="4685871"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48" name="Google Shape;148;p35"/>
          <p:cNvSpPr txBox="1"/>
          <p:nvPr>
            <p:ph idx="3" type="body"/>
          </p:nvPr>
        </p:nvSpPr>
        <p:spPr>
          <a:xfrm>
            <a:off x="4685871"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49" name="Shape 149"/>
        <p:cNvGrpSpPr/>
        <p:nvPr/>
      </p:nvGrpSpPr>
      <p:grpSpPr>
        <a:xfrm>
          <a:off x="0" y="0"/>
          <a:ext cx="0" cy="0"/>
          <a:chOff x="0" y="0"/>
          <a:chExt cx="0" cy="0"/>
        </a:xfrm>
      </p:grpSpPr>
      <p:sp>
        <p:nvSpPr>
          <p:cNvPr id="150" name="Google Shape;150;p36"/>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51" name="Google Shape;151;p36"/>
          <p:cNvSpPr txBox="1"/>
          <p:nvPr>
            <p:ph idx="1" type="body"/>
          </p:nvPr>
        </p:nvSpPr>
        <p:spPr>
          <a:xfrm>
            <a:off x="592172"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52" name="Google Shape;152;p36"/>
          <p:cNvSpPr txBox="1"/>
          <p:nvPr>
            <p:ph idx="2" type="body"/>
          </p:nvPr>
        </p:nvSpPr>
        <p:spPr>
          <a:xfrm>
            <a:off x="4685871"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53" name="Google Shape;153;p36"/>
          <p:cNvSpPr txBox="1"/>
          <p:nvPr>
            <p:ph idx="3" type="body"/>
          </p:nvPr>
        </p:nvSpPr>
        <p:spPr>
          <a:xfrm>
            <a:off x="592172" y="2814480"/>
            <a:ext cx="79890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54" name="Shape 154"/>
        <p:cNvGrpSpPr/>
        <p:nvPr/>
      </p:nvGrpSpPr>
      <p:grpSpPr>
        <a:xfrm>
          <a:off x="0" y="0"/>
          <a:ext cx="0" cy="0"/>
          <a:chOff x="0" y="0"/>
          <a:chExt cx="0" cy="0"/>
        </a:xfrm>
      </p:grpSpPr>
      <p:sp>
        <p:nvSpPr>
          <p:cNvPr id="155" name="Google Shape;155;p37"/>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56" name="Google Shape;156;p37"/>
          <p:cNvSpPr txBox="1"/>
          <p:nvPr>
            <p:ph idx="1" type="body"/>
          </p:nvPr>
        </p:nvSpPr>
        <p:spPr>
          <a:xfrm>
            <a:off x="592172" y="1202580"/>
            <a:ext cx="79890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57" name="Google Shape;157;p37"/>
          <p:cNvSpPr txBox="1"/>
          <p:nvPr>
            <p:ph idx="2" type="body"/>
          </p:nvPr>
        </p:nvSpPr>
        <p:spPr>
          <a:xfrm>
            <a:off x="592172" y="2814480"/>
            <a:ext cx="79890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58" name="Shape 158"/>
        <p:cNvGrpSpPr/>
        <p:nvPr/>
      </p:nvGrpSpPr>
      <p:grpSpPr>
        <a:xfrm>
          <a:off x="0" y="0"/>
          <a:ext cx="0" cy="0"/>
          <a:chOff x="0" y="0"/>
          <a:chExt cx="0" cy="0"/>
        </a:xfrm>
      </p:grpSpPr>
      <p:sp>
        <p:nvSpPr>
          <p:cNvPr id="159" name="Google Shape;159;p38"/>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60" name="Google Shape;160;p38"/>
          <p:cNvSpPr txBox="1"/>
          <p:nvPr>
            <p:ph idx="1" type="body"/>
          </p:nvPr>
        </p:nvSpPr>
        <p:spPr>
          <a:xfrm>
            <a:off x="592172"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61" name="Google Shape;161;p38"/>
          <p:cNvSpPr txBox="1"/>
          <p:nvPr>
            <p:ph idx="2" type="body"/>
          </p:nvPr>
        </p:nvSpPr>
        <p:spPr>
          <a:xfrm>
            <a:off x="4685871" y="12025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62" name="Google Shape;162;p38"/>
          <p:cNvSpPr txBox="1"/>
          <p:nvPr>
            <p:ph idx="3" type="body"/>
          </p:nvPr>
        </p:nvSpPr>
        <p:spPr>
          <a:xfrm>
            <a:off x="592172"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63" name="Google Shape;163;p38"/>
          <p:cNvSpPr txBox="1"/>
          <p:nvPr>
            <p:ph idx="4" type="body"/>
          </p:nvPr>
        </p:nvSpPr>
        <p:spPr>
          <a:xfrm>
            <a:off x="4685871" y="2814480"/>
            <a:ext cx="3898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64" name="Shape 164"/>
        <p:cNvGrpSpPr/>
        <p:nvPr/>
      </p:nvGrpSpPr>
      <p:grpSpPr>
        <a:xfrm>
          <a:off x="0" y="0"/>
          <a:ext cx="0" cy="0"/>
          <a:chOff x="0" y="0"/>
          <a:chExt cx="0" cy="0"/>
        </a:xfrm>
      </p:grpSpPr>
      <p:sp>
        <p:nvSpPr>
          <p:cNvPr id="165" name="Google Shape;165;p39"/>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66" name="Google Shape;166;p39"/>
          <p:cNvSpPr txBox="1"/>
          <p:nvPr>
            <p:ph idx="1" type="body"/>
          </p:nvPr>
        </p:nvSpPr>
        <p:spPr>
          <a:xfrm>
            <a:off x="592172" y="12025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67" name="Google Shape;167;p39"/>
          <p:cNvSpPr txBox="1"/>
          <p:nvPr>
            <p:ph idx="2" type="body"/>
          </p:nvPr>
        </p:nvSpPr>
        <p:spPr>
          <a:xfrm>
            <a:off x="3293502" y="12025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68" name="Google Shape;168;p39"/>
          <p:cNvSpPr txBox="1"/>
          <p:nvPr>
            <p:ph idx="3" type="body"/>
          </p:nvPr>
        </p:nvSpPr>
        <p:spPr>
          <a:xfrm>
            <a:off x="5994831" y="12025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69" name="Google Shape;169;p39"/>
          <p:cNvSpPr txBox="1"/>
          <p:nvPr>
            <p:ph idx="4" type="body"/>
          </p:nvPr>
        </p:nvSpPr>
        <p:spPr>
          <a:xfrm>
            <a:off x="592172" y="28144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70" name="Google Shape;170;p39"/>
          <p:cNvSpPr txBox="1"/>
          <p:nvPr>
            <p:ph idx="5" type="body"/>
          </p:nvPr>
        </p:nvSpPr>
        <p:spPr>
          <a:xfrm>
            <a:off x="3293502" y="28144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71" name="Google Shape;171;p39"/>
          <p:cNvSpPr txBox="1"/>
          <p:nvPr>
            <p:ph idx="6" type="body"/>
          </p:nvPr>
        </p:nvSpPr>
        <p:spPr>
          <a:xfrm>
            <a:off x="5994831" y="2814480"/>
            <a:ext cx="2572200" cy="1471800"/>
          </a:xfrm>
          <a:prstGeom prst="rect">
            <a:avLst/>
          </a:prstGeom>
          <a:noFill/>
          <a:ln>
            <a:noFill/>
          </a:ln>
        </p:spPr>
        <p:txBody>
          <a:bodyPr anchorCtr="0" anchor="ctr"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78" name="Shape 178"/>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79" name="Shape 179"/>
        <p:cNvGrpSpPr/>
        <p:nvPr/>
      </p:nvGrpSpPr>
      <p:grpSpPr>
        <a:xfrm>
          <a:off x="0" y="0"/>
          <a:ext cx="0" cy="0"/>
          <a:chOff x="0" y="0"/>
          <a:chExt cx="0" cy="0"/>
        </a:xfrm>
      </p:grpSpPr>
      <p:sp>
        <p:nvSpPr>
          <p:cNvPr id="180" name="Google Shape;180;p42"/>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81" name="Google Shape;181;p42"/>
          <p:cNvSpPr txBox="1"/>
          <p:nvPr>
            <p:ph idx="1" type="subTitle"/>
          </p:nvPr>
        </p:nvSpPr>
        <p:spPr>
          <a:xfrm>
            <a:off x="592172" y="1202580"/>
            <a:ext cx="7989000" cy="30858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82" name="Shape 182"/>
        <p:cNvGrpSpPr/>
        <p:nvPr/>
      </p:nvGrpSpPr>
      <p:grpSpPr>
        <a:xfrm>
          <a:off x="0" y="0"/>
          <a:ext cx="0" cy="0"/>
          <a:chOff x="0" y="0"/>
          <a:chExt cx="0" cy="0"/>
        </a:xfrm>
      </p:grpSpPr>
      <p:sp>
        <p:nvSpPr>
          <p:cNvPr id="183" name="Google Shape;183;p43"/>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84" name="Google Shape;184;p43"/>
          <p:cNvSpPr txBox="1"/>
          <p:nvPr>
            <p:ph idx="1" type="body"/>
          </p:nvPr>
        </p:nvSpPr>
        <p:spPr>
          <a:xfrm>
            <a:off x="592172" y="1202580"/>
            <a:ext cx="7989000" cy="3085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5" name="Shape 25"/>
        <p:cNvGrpSpPr/>
        <p:nvPr/>
      </p:nvGrpSpPr>
      <p:grpSpPr>
        <a:xfrm>
          <a:off x="0" y="0"/>
          <a:ext cx="0" cy="0"/>
          <a:chOff x="0" y="0"/>
          <a:chExt cx="0" cy="0"/>
        </a:xfrm>
      </p:grpSpPr>
      <p:sp>
        <p:nvSpPr>
          <p:cNvPr id="26" name="Google Shape;26;p5"/>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7" name="Google Shape;27;p5"/>
          <p:cNvSpPr txBox="1"/>
          <p:nvPr>
            <p:ph idx="1" type="body"/>
          </p:nvPr>
        </p:nvSpPr>
        <p:spPr>
          <a:xfrm>
            <a:off x="592172" y="1202580"/>
            <a:ext cx="3898200" cy="3085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8" name="Google Shape;28;p5"/>
          <p:cNvSpPr txBox="1"/>
          <p:nvPr>
            <p:ph idx="2" type="body"/>
          </p:nvPr>
        </p:nvSpPr>
        <p:spPr>
          <a:xfrm>
            <a:off x="4685871" y="1202580"/>
            <a:ext cx="3898200" cy="3085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85" name="Shape 185"/>
        <p:cNvGrpSpPr/>
        <p:nvPr/>
      </p:nvGrpSpPr>
      <p:grpSpPr>
        <a:xfrm>
          <a:off x="0" y="0"/>
          <a:ext cx="0" cy="0"/>
          <a:chOff x="0" y="0"/>
          <a:chExt cx="0" cy="0"/>
        </a:xfrm>
      </p:grpSpPr>
      <p:sp>
        <p:nvSpPr>
          <p:cNvPr id="186" name="Google Shape;186;p44"/>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87" name="Google Shape;187;p44"/>
          <p:cNvSpPr txBox="1"/>
          <p:nvPr>
            <p:ph idx="1" type="body"/>
          </p:nvPr>
        </p:nvSpPr>
        <p:spPr>
          <a:xfrm>
            <a:off x="592172" y="1202580"/>
            <a:ext cx="3898200" cy="3085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88" name="Google Shape;188;p44"/>
          <p:cNvSpPr txBox="1"/>
          <p:nvPr>
            <p:ph idx="2" type="body"/>
          </p:nvPr>
        </p:nvSpPr>
        <p:spPr>
          <a:xfrm>
            <a:off x="4685871" y="1202580"/>
            <a:ext cx="3898200" cy="3085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9" name="Shape 189"/>
        <p:cNvGrpSpPr/>
        <p:nvPr/>
      </p:nvGrpSpPr>
      <p:grpSpPr>
        <a:xfrm>
          <a:off x="0" y="0"/>
          <a:ext cx="0" cy="0"/>
          <a:chOff x="0" y="0"/>
          <a:chExt cx="0" cy="0"/>
        </a:xfrm>
      </p:grpSpPr>
      <p:sp>
        <p:nvSpPr>
          <p:cNvPr id="190" name="Google Shape;190;p45"/>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91" name="Shape 191"/>
        <p:cNvGrpSpPr/>
        <p:nvPr/>
      </p:nvGrpSpPr>
      <p:grpSpPr>
        <a:xfrm>
          <a:off x="0" y="0"/>
          <a:ext cx="0" cy="0"/>
          <a:chOff x="0" y="0"/>
          <a:chExt cx="0" cy="0"/>
        </a:xfrm>
      </p:grpSpPr>
      <p:sp>
        <p:nvSpPr>
          <p:cNvPr id="192" name="Google Shape;192;p46"/>
          <p:cNvSpPr txBox="1"/>
          <p:nvPr>
            <p:ph idx="1" type="subTitle"/>
          </p:nvPr>
        </p:nvSpPr>
        <p:spPr>
          <a:xfrm>
            <a:off x="592172" y="445230"/>
            <a:ext cx="7989000" cy="2489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93" name="Shape 193"/>
        <p:cNvGrpSpPr/>
        <p:nvPr/>
      </p:nvGrpSpPr>
      <p:grpSpPr>
        <a:xfrm>
          <a:off x="0" y="0"/>
          <a:ext cx="0" cy="0"/>
          <a:chOff x="0" y="0"/>
          <a:chExt cx="0" cy="0"/>
        </a:xfrm>
      </p:grpSpPr>
      <p:sp>
        <p:nvSpPr>
          <p:cNvPr id="194" name="Google Shape;194;p47"/>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195" name="Google Shape;195;p47"/>
          <p:cNvSpPr txBox="1"/>
          <p:nvPr>
            <p:ph idx="1" type="body"/>
          </p:nvPr>
        </p:nvSpPr>
        <p:spPr>
          <a:xfrm>
            <a:off x="592172" y="12025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96" name="Google Shape;196;p47"/>
          <p:cNvSpPr txBox="1"/>
          <p:nvPr>
            <p:ph idx="2" type="body"/>
          </p:nvPr>
        </p:nvSpPr>
        <p:spPr>
          <a:xfrm>
            <a:off x="4685871" y="1202580"/>
            <a:ext cx="3898200" cy="3085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197" name="Google Shape;197;p47"/>
          <p:cNvSpPr txBox="1"/>
          <p:nvPr>
            <p:ph idx="3" type="body"/>
          </p:nvPr>
        </p:nvSpPr>
        <p:spPr>
          <a:xfrm>
            <a:off x="592172" y="28144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98" name="Shape 198"/>
        <p:cNvGrpSpPr/>
        <p:nvPr/>
      </p:nvGrpSpPr>
      <p:grpSpPr>
        <a:xfrm>
          <a:off x="0" y="0"/>
          <a:ext cx="0" cy="0"/>
          <a:chOff x="0" y="0"/>
          <a:chExt cx="0" cy="0"/>
        </a:xfrm>
      </p:grpSpPr>
      <p:sp>
        <p:nvSpPr>
          <p:cNvPr id="199" name="Google Shape;199;p48"/>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00" name="Google Shape;200;p48"/>
          <p:cNvSpPr txBox="1"/>
          <p:nvPr>
            <p:ph idx="1" type="body"/>
          </p:nvPr>
        </p:nvSpPr>
        <p:spPr>
          <a:xfrm>
            <a:off x="592172" y="1202580"/>
            <a:ext cx="3898200" cy="3085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01" name="Google Shape;201;p48"/>
          <p:cNvSpPr txBox="1"/>
          <p:nvPr>
            <p:ph idx="2" type="body"/>
          </p:nvPr>
        </p:nvSpPr>
        <p:spPr>
          <a:xfrm>
            <a:off x="4685871" y="12025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02" name="Google Shape;202;p48"/>
          <p:cNvSpPr txBox="1"/>
          <p:nvPr>
            <p:ph idx="3" type="body"/>
          </p:nvPr>
        </p:nvSpPr>
        <p:spPr>
          <a:xfrm>
            <a:off x="4685871" y="28144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03" name="Shape 203"/>
        <p:cNvGrpSpPr/>
        <p:nvPr/>
      </p:nvGrpSpPr>
      <p:grpSpPr>
        <a:xfrm>
          <a:off x="0" y="0"/>
          <a:ext cx="0" cy="0"/>
          <a:chOff x="0" y="0"/>
          <a:chExt cx="0" cy="0"/>
        </a:xfrm>
      </p:grpSpPr>
      <p:sp>
        <p:nvSpPr>
          <p:cNvPr id="204" name="Google Shape;204;p49"/>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05" name="Google Shape;205;p49"/>
          <p:cNvSpPr txBox="1"/>
          <p:nvPr>
            <p:ph idx="1" type="body"/>
          </p:nvPr>
        </p:nvSpPr>
        <p:spPr>
          <a:xfrm>
            <a:off x="592172" y="12025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06" name="Google Shape;206;p49"/>
          <p:cNvSpPr txBox="1"/>
          <p:nvPr>
            <p:ph idx="2" type="body"/>
          </p:nvPr>
        </p:nvSpPr>
        <p:spPr>
          <a:xfrm>
            <a:off x="4685871" y="12025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07" name="Google Shape;207;p49"/>
          <p:cNvSpPr txBox="1"/>
          <p:nvPr>
            <p:ph idx="3" type="body"/>
          </p:nvPr>
        </p:nvSpPr>
        <p:spPr>
          <a:xfrm>
            <a:off x="592172" y="2814480"/>
            <a:ext cx="79890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08" name="Shape 208"/>
        <p:cNvGrpSpPr/>
        <p:nvPr/>
      </p:nvGrpSpPr>
      <p:grpSpPr>
        <a:xfrm>
          <a:off x="0" y="0"/>
          <a:ext cx="0" cy="0"/>
          <a:chOff x="0" y="0"/>
          <a:chExt cx="0" cy="0"/>
        </a:xfrm>
      </p:grpSpPr>
      <p:sp>
        <p:nvSpPr>
          <p:cNvPr id="209" name="Google Shape;209;p50"/>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10" name="Google Shape;210;p50"/>
          <p:cNvSpPr txBox="1"/>
          <p:nvPr>
            <p:ph idx="1" type="body"/>
          </p:nvPr>
        </p:nvSpPr>
        <p:spPr>
          <a:xfrm>
            <a:off x="592172" y="1202580"/>
            <a:ext cx="79890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11" name="Google Shape;211;p50"/>
          <p:cNvSpPr txBox="1"/>
          <p:nvPr>
            <p:ph idx="2" type="body"/>
          </p:nvPr>
        </p:nvSpPr>
        <p:spPr>
          <a:xfrm>
            <a:off x="592172" y="2814480"/>
            <a:ext cx="79890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12" name="Shape 212"/>
        <p:cNvGrpSpPr/>
        <p:nvPr/>
      </p:nvGrpSpPr>
      <p:grpSpPr>
        <a:xfrm>
          <a:off x="0" y="0"/>
          <a:ext cx="0" cy="0"/>
          <a:chOff x="0" y="0"/>
          <a:chExt cx="0" cy="0"/>
        </a:xfrm>
      </p:grpSpPr>
      <p:sp>
        <p:nvSpPr>
          <p:cNvPr id="213" name="Google Shape;213;p51"/>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14" name="Google Shape;214;p51"/>
          <p:cNvSpPr txBox="1"/>
          <p:nvPr>
            <p:ph idx="1" type="body"/>
          </p:nvPr>
        </p:nvSpPr>
        <p:spPr>
          <a:xfrm>
            <a:off x="592172" y="12025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15" name="Google Shape;215;p51"/>
          <p:cNvSpPr txBox="1"/>
          <p:nvPr>
            <p:ph idx="2" type="body"/>
          </p:nvPr>
        </p:nvSpPr>
        <p:spPr>
          <a:xfrm>
            <a:off x="4685871" y="12025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16" name="Google Shape;216;p51"/>
          <p:cNvSpPr txBox="1"/>
          <p:nvPr>
            <p:ph idx="3" type="body"/>
          </p:nvPr>
        </p:nvSpPr>
        <p:spPr>
          <a:xfrm>
            <a:off x="592172" y="28144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17" name="Google Shape;217;p51"/>
          <p:cNvSpPr txBox="1"/>
          <p:nvPr>
            <p:ph idx="4" type="body"/>
          </p:nvPr>
        </p:nvSpPr>
        <p:spPr>
          <a:xfrm>
            <a:off x="4685871" y="2814480"/>
            <a:ext cx="3898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18" name="Shape 218"/>
        <p:cNvGrpSpPr/>
        <p:nvPr/>
      </p:nvGrpSpPr>
      <p:grpSpPr>
        <a:xfrm>
          <a:off x="0" y="0"/>
          <a:ext cx="0" cy="0"/>
          <a:chOff x="0" y="0"/>
          <a:chExt cx="0" cy="0"/>
        </a:xfrm>
      </p:grpSpPr>
      <p:sp>
        <p:nvSpPr>
          <p:cNvPr id="219" name="Google Shape;219;p52"/>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220" name="Google Shape;220;p52"/>
          <p:cNvSpPr txBox="1"/>
          <p:nvPr>
            <p:ph idx="1" type="body"/>
          </p:nvPr>
        </p:nvSpPr>
        <p:spPr>
          <a:xfrm>
            <a:off x="592172" y="1202580"/>
            <a:ext cx="2572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21" name="Google Shape;221;p52"/>
          <p:cNvSpPr txBox="1"/>
          <p:nvPr>
            <p:ph idx="2" type="body"/>
          </p:nvPr>
        </p:nvSpPr>
        <p:spPr>
          <a:xfrm>
            <a:off x="3293502" y="1202580"/>
            <a:ext cx="2572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22" name="Google Shape;222;p52"/>
          <p:cNvSpPr txBox="1"/>
          <p:nvPr>
            <p:ph idx="3" type="body"/>
          </p:nvPr>
        </p:nvSpPr>
        <p:spPr>
          <a:xfrm>
            <a:off x="5994831" y="1202580"/>
            <a:ext cx="2572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23" name="Google Shape;223;p52"/>
          <p:cNvSpPr txBox="1"/>
          <p:nvPr>
            <p:ph idx="4" type="body"/>
          </p:nvPr>
        </p:nvSpPr>
        <p:spPr>
          <a:xfrm>
            <a:off x="592172" y="2814480"/>
            <a:ext cx="2572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24" name="Google Shape;224;p52"/>
          <p:cNvSpPr txBox="1"/>
          <p:nvPr>
            <p:ph idx="5" type="body"/>
          </p:nvPr>
        </p:nvSpPr>
        <p:spPr>
          <a:xfrm>
            <a:off x="3293502" y="2814480"/>
            <a:ext cx="2572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225" name="Google Shape;225;p52"/>
          <p:cNvSpPr txBox="1"/>
          <p:nvPr>
            <p:ph idx="6" type="body"/>
          </p:nvPr>
        </p:nvSpPr>
        <p:spPr>
          <a:xfrm>
            <a:off x="5994831" y="2814480"/>
            <a:ext cx="2572200" cy="1471800"/>
          </a:xfrm>
          <a:prstGeom prst="rect">
            <a:avLst/>
          </a:prstGeom>
          <a:noFill/>
          <a:ln>
            <a:noFill/>
          </a:ln>
        </p:spPr>
        <p:txBody>
          <a:bodyPr anchorCtr="0" anchor="b"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TITLEANDBULLETS_G">
  <p:cSld name="TITLE_AND_BODY_2_1_1_1_1_1_1_1_1_1">
    <p:spTree>
      <p:nvGrpSpPr>
        <p:cNvPr id="230" name="Shape 230"/>
        <p:cNvGrpSpPr/>
        <p:nvPr/>
      </p:nvGrpSpPr>
      <p:grpSpPr>
        <a:xfrm>
          <a:off x="0" y="0"/>
          <a:ext cx="0" cy="0"/>
          <a:chOff x="0" y="0"/>
          <a:chExt cx="0" cy="0"/>
        </a:xfrm>
      </p:grpSpPr>
      <p:sp>
        <p:nvSpPr>
          <p:cNvPr id="231" name="Google Shape;231;p54"/>
          <p:cNvSpPr/>
          <p:nvPr>
            <p:ph idx="2" type="pic"/>
          </p:nvPr>
        </p:nvSpPr>
        <p:spPr>
          <a:xfrm>
            <a:off x="507438" y="1534500"/>
            <a:ext cx="3090600" cy="3090600"/>
          </a:xfrm>
          <a:prstGeom prst="rect">
            <a:avLst/>
          </a:prstGeom>
          <a:noFill/>
          <a:ln>
            <a:noFill/>
          </a:ln>
        </p:spPr>
      </p:sp>
      <p:sp>
        <p:nvSpPr>
          <p:cNvPr id="232" name="Google Shape;232;p54"/>
          <p:cNvSpPr txBox="1"/>
          <p:nvPr>
            <p:ph type="title"/>
          </p:nvPr>
        </p:nvSpPr>
        <p:spPr>
          <a:xfrm>
            <a:off x="507450" y="331400"/>
            <a:ext cx="8129100" cy="796200"/>
          </a:xfrm>
          <a:prstGeom prst="rect">
            <a:avLst/>
          </a:prstGeom>
        </p:spPr>
        <p:txBody>
          <a:bodyPr anchorCtr="0" anchor="ctr" bIns="0" lIns="0" spcFirstLastPara="1" rIns="0" wrap="square" tIns="0">
            <a:normAutofit/>
          </a:bodyPr>
          <a:lstStyle>
            <a:lvl1pPr lvl="0" rtl="0">
              <a:spcBef>
                <a:spcPts val="0"/>
              </a:spcBef>
              <a:spcAft>
                <a:spcPts val="0"/>
              </a:spcAft>
              <a:buSzPts val="1212"/>
              <a:buNone/>
              <a:defRPr/>
            </a:lvl1pPr>
            <a:lvl2pPr lvl="1" rtl="0">
              <a:spcBef>
                <a:spcPts val="0"/>
              </a:spcBef>
              <a:spcAft>
                <a:spcPts val="0"/>
              </a:spcAft>
              <a:buSzPts val="1212"/>
              <a:buNone/>
              <a:defRPr/>
            </a:lvl2pPr>
            <a:lvl3pPr lvl="2" rtl="0">
              <a:spcBef>
                <a:spcPts val="0"/>
              </a:spcBef>
              <a:spcAft>
                <a:spcPts val="0"/>
              </a:spcAft>
              <a:buSzPts val="1212"/>
              <a:buNone/>
              <a:defRPr/>
            </a:lvl3pPr>
            <a:lvl4pPr lvl="3" rtl="0">
              <a:spcBef>
                <a:spcPts val="0"/>
              </a:spcBef>
              <a:spcAft>
                <a:spcPts val="0"/>
              </a:spcAft>
              <a:buSzPts val="1212"/>
              <a:buNone/>
              <a:defRPr/>
            </a:lvl4pPr>
            <a:lvl5pPr lvl="4" rtl="0">
              <a:spcBef>
                <a:spcPts val="0"/>
              </a:spcBef>
              <a:spcAft>
                <a:spcPts val="0"/>
              </a:spcAft>
              <a:buSzPts val="1212"/>
              <a:buNone/>
              <a:defRPr/>
            </a:lvl5pPr>
            <a:lvl6pPr lvl="5" rtl="0">
              <a:spcBef>
                <a:spcPts val="0"/>
              </a:spcBef>
              <a:spcAft>
                <a:spcPts val="0"/>
              </a:spcAft>
              <a:buSzPts val="1212"/>
              <a:buNone/>
              <a:defRPr/>
            </a:lvl6pPr>
            <a:lvl7pPr lvl="6" rtl="0">
              <a:spcBef>
                <a:spcPts val="0"/>
              </a:spcBef>
              <a:spcAft>
                <a:spcPts val="0"/>
              </a:spcAft>
              <a:buSzPts val="1212"/>
              <a:buNone/>
              <a:defRPr/>
            </a:lvl7pPr>
            <a:lvl8pPr lvl="7" rtl="0">
              <a:spcBef>
                <a:spcPts val="0"/>
              </a:spcBef>
              <a:spcAft>
                <a:spcPts val="0"/>
              </a:spcAft>
              <a:buSzPts val="1212"/>
              <a:buNone/>
              <a:defRPr/>
            </a:lvl8pPr>
            <a:lvl9pPr lvl="8" rtl="0">
              <a:spcBef>
                <a:spcPts val="0"/>
              </a:spcBef>
              <a:spcAft>
                <a:spcPts val="0"/>
              </a:spcAft>
              <a:buSzPts val="1212"/>
              <a:buNone/>
              <a:defRPr/>
            </a:lvl9pPr>
          </a:lstStyle>
          <a:p/>
        </p:txBody>
      </p:sp>
      <p:sp>
        <p:nvSpPr>
          <p:cNvPr id="233" name="Google Shape;233;p54"/>
          <p:cNvSpPr txBox="1"/>
          <p:nvPr>
            <p:ph idx="1" type="body"/>
          </p:nvPr>
        </p:nvSpPr>
        <p:spPr>
          <a:xfrm>
            <a:off x="3854182" y="1519301"/>
            <a:ext cx="4782300" cy="3090600"/>
          </a:xfrm>
          <a:prstGeom prst="rect">
            <a:avLst/>
          </a:prstGeom>
        </p:spPr>
        <p:txBody>
          <a:bodyPr anchorCtr="0" anchor="t" bIns="0" lIns="0" spcFirstLastPara="1" rIns="0" wrap="square" tIns="0">
            <a:normAutofit/>
          </a:bodyPr>
          <a:lstStyle>
            <a:lvl1pPr indent="-228600" lvl="0" marL="457200" rtl="0">
              <a:spcBef>
                <a:spcPts val="0"/>
              </a:spcBef>
              <a:spcAft>
                <a:spcPts val="0"/>
              </a:spcAft>
              <a:buSzPts val="1212"/>
              <a:buNone/>
              <a:defRPr/>
            </a:lvl1pPr>
            <a:lvl2pPr indent="-228600" lvl="1" marL="914400" rtl="0">
              <a:spcBef>
                <a:spcPts val="0"/>
              </a:spcBef>
              <a:spcAft>
                <a:spcPts val="0"/>
              </a:spcAft>
              <a:buSzPts val="1212"/>
              <a:buNone/>
              <a:defRPr/>
            </a:lvl2pPr>
            <a:lvl3pPr indent="-228600" lvl="2" marL="1371600" rtl="0">
              <a:spcBef>
                <a:spcPts val="0"/>
              </a:spcBef>
              <a:spcAft>
                <a:spcPts val="0"/>
              </a:spcAft>
              <a:buSzPts val="1212"/>
              <a:buNone/>
              <a:defRPr/>
            </a:lvl3pPr>
            <a:lvl4pPr indent="-228600" lvl="3" marL="1828800" rtl="0">
              <a:spcBef>
                <a:spcPts val="0"/>
              </a:spcBef>
              <a:spcAft>
                <a:spcPts val="0"/>
              </a:spcAft>
              <a:buSzPts val="1212"/>
              <a:buNone/>
              <a:defRPr/>
            </a:lvl4pPr>
            <a:lvl5pPr indent="-228600" lvl="4" marL="2286000" rtl="0">
              <a:spcBef>
                <a:spcPts val="0"/>
              </a:spcBef>
              <a:spcAft>
                <a:spcPts val="0"/>
              </a:spcAft>
              <a:buSzPts val="1212"/>
              <a:buNone/>
              <a:defRPr/>
            </a:lvl5pPr>
            <a:lvl6pPr indent="-228600" lvl="5" marL="2743200" rtl="0">
              <a:spcBef>
                <a:spcPts val="0"/>
              </a:spcBef>
              <a:spcAft>
                <a:spcPts val="0"/>
              </a:spcAft>
              <a:buSzPts val="1212"/>
              <a:buNone/>
              <a:defRPr/>
            </a:lvl6pPr>
            <a:lvl7pPr indent="-228600" lvl="6" marL="3200400" rtl="0">
              <a:spcBef>
                <a:spcPts val="0"/>
              </a:spcBef>
              <a:spcAft>
                <a:spcPts val="0"/>
              </a:spcAft>
              <a:buSzPts val="1212"/>
              <a:buNone/>
              <a:defRPr/>
            </a:lvl7pPr>
            <a:lvl8pPr indent="-228600" lvl="7" marL="3657600" rtl="0">
              <a:spcBef>
                <a:spcPts val="0"/>
              </a:spcBef>
              <a:spcAft>
                <a:spcPts val="0"/>
              </a:spcAft>
              <a:buSzPts val="1212"/>
              <a:buNone/>
              <a:defRPr/>
            </a:lvl8pPr>
            <a:lvl9pPr indent="-228600" lvl="8" marL="4114800" rtl="0">
              <a:spcBef>
                <a:spcPts val="0"/>
              </a:spcBef>
              <a:spcAft>
                <a:spcPts val="0"/>
              </a:spcAft>
              <a:buSzPts val="1212"/>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TITLEANDBULLETS_F">
  <p:cSld name="TITLE_AND_BODY_2_1_1_1_1_1_1_1_1">
    <p:spTree>
      <p:nvGrpSpPr>
        <p:cNvPr id="234" name="Shape 234"/>
        <p:cNvGrpSpPr/>
        <p:nvPr/>
      </p:nvGrpSpPr>
      <p:grpSpPr>
        <a:xfrm>
          <a:off x="0" y="0"/>
          <a:ext cx="0" cy="0"/>
          <a:chOff x="0" y="0"/>
          <a:chExt cx="0" cy="0"/>
        </a:xfrm>
      </p:grpSpPr>
      <p:sp>
        <p:nvSpPr>
          <p:cNvPr id="235" name="Google Shape;235;p55"/>
          <p:cNvSpPr txBox="1"/>
          <p:nvPr>
            <p:ph type="title"/>
          </p:nvPr>
        </p:nvSpPr>
        <p:spPr>
          <a:xfrm>
            <a:off x="350350" y="226400"/>
            <a:ext cx="3505500" cy="1094400"/>
          </a:xfrm>
          <a:prstGeom prst="rect">
            <a:avLst/>
          </a:prstGeom>
        </p:spPr>
        <p:txBody>
          <a:bodyPr anchorCtr="0" anchor="t" bIns="0" lIns="0" spcFirstLastPara="1" rIns="0" wrap="square" tIns="0">
            <a:normAutofit/>
          </a:bodyPr>
          <a:lstStyle>
            <a:lvl1pPr lvl="0">
              <a:spcBef>
                <a:spcPts val="0"/>
              </a:spcBef>
              <a:spcAft>
                <a:spcPts val="0"/>
              </a:spcAft>
              <a:buSzPts val="1212"/>
              <a:buNone/>
              <a:defRPr/>
            </a:lvl1pPr>
            <a:lvl2pPr lvl="1">
              <a:spcBef>
                <a:spcPts val="0"/>
              </a:spcBef>
              <a:spcAft>
                <a:spcPts val="0"/>
              </a:spcAft>
              <a:buSzPts val="1212"/>
              <a:buNone/>
              <a:defRPr/>
            </a:lvl2pPr>
            <a:lvl3pPr lvl="2">
              <a:spcBef>
                <a:spcPts val="0"/>
              </a:spcBef>
              <a:spcAft>
                <a:spcPts val="0"/>
              </a:spcAft>
              <a:buSzPts val="1212"/>
              <a:buNone/>
              <a:defRPr/>
            </a:lvl3pPr>
            <a:lvl4pPr lvl="3">
              <a:spcBef>
                <a:spcPts val="0"/>
              </a:spcBef>
              <a:spcAft>
                <a:spcPts val="0"/>
              </a:spcAft>
              <a:buSzPts val="1212"/>
              <a:buNone/>
              <a:defRPr/>
            </a:lvl4pPr>
            <a:lvl5pPr lvl="4">
              <a:spcBef>
                <a:spcPts val="0"/>
              </a:spcBef>
              <a:spcAft>
                <a:spcPts val="0"/>
              </a:spcAft>
              <a:buSzPts val="1212"/>
              <a:buNone/>
              <a:defRPr/>
            </a:lvl5pPr>
            <a:lvl6pPr lvl="5">
              <a:spcBef>
                <a:spcPts val="0"/>
              </a:spcBef>
              <a:spcAft>
                <a:spcPts val="0"/>
              </a:spcAft>
              <a:buSzPts val="1212"/>
              <a:buNone/>
              <a:defRPr/>
            </a:lvl6pPr>
            <a:lvl7pPr lvl="6">
              <a:spcBef>
                <a:spcPts val="0"/>
              </a:spcBef>
              <a:spcAft>
                <a:spcPts val="0"/>
              </a:spcAft>
              <a:buSzPts val="1212"/>
              <a:buNone/>
              <a:defRPr/>
            </a:lvl7pPr>
            <a:lvl8pPr lvl="7">
              <a:spcBef>
                <a:spcPts val="0"/>
              </a:spcBef>
              <a:spcAft>
                <a:spcPts val="0"/>
              </a:spcAft>
              <a:buSzPts val="1212"/>
              <a:buNone/>
              <a:defRPr/>
            </a:lvl8pPr>
            <a:lvl9pPr lvl="8">
              <a:spcBef>
                <a:spcPts val="0"/>
              </a:spcBef>
              <a:spcAft>
                <a:spcPts val="0"/>
              </a:spcAft>
              <a:buSzPts val="1212"/>
              <a:buNone/>
              <a:defRPr/>
            </a:lvl9pPr>
          </a:lstStyle>
          <a:p/>
        </p:txBody>
      </p:sp>
      <p:sp>
        <p:nvSpPr>
          <p:cNvPr id="236" name="Google Shape;236;p55"/>
          <p:cNvSpPr txBox="1"/>
          <p:nvPr>
            <p:ph idx="1" type="body"/>
          </p:nvPr>
        </p:nvSpPr>
        <p:spPr>
          <a:xfrm>
            <a:off x="350350" y="1598500"/>
            <a:ext cx="3505500" cy="3318600"/>
          </a:xfrm>
          <a:prstGeom prst="rect">
            <a:avLst/>
          </a:prstGeom>
          <a:ln>
            <a:noFill/>
          </a:ln>
        </p:spPr>
        <p:txBody>
          <a:bodyPr anchorCtr="0" anchor="t" bIns="0" lIns="0" spcFirstLastPara="1" rIns="0" wrap="square" tIns="0">
            <a:normAutofit/>
          </a:bodyPr>
          <a:lstStyle>
            <a:lvl1pPr indent="-228600" lvl="0" marL="457200">
              <a:spcBef>
                <a:spcPts val="0"/>
              </a:spcBef>
              <a:spcAft>
                <a:spcPts val="0"/>
              </a:spcAft>
              <a:buSzPts val="1212"/>
              <a:buNone/>
              <a:defRPr/>
            </a:lvl1pPr>
            <a:lvl2pPr indent="-228600" lvl="1" marL="914400">
              <a:spcBef>
                <a:spcPts val="0"/>
              </a:spcBef>
              <a:spcAft>
                <a:spcPts val="0"/>
              </a:spcAft>
              <a:buSzPts val="1212"/>
              <a:buNone/>
              <a:defRPr/>
            </a:lvl2pPr>
            <a:lvl3pPr indent="-228600" lvl="2" marL="1371600">
              <a:spcBef>
                <a:spcPts val="0"/>
              </a:spcBef>
              <a:spcAft>
                <a:spcPts val="0"/>
              </a:spcAft>
              <a:buSzPts val="1212"/>
              <a:buNone/>
              <a:defRPr/>
            </a:lvl3pPr>
            <a:lvl4pPr indent="-228600" lvl="3" marL="1828800">
              <a:spcBef>
                <a:spcPts val="0"/>
              </a:spcBef>
              <a:spcAft>
                <a:spcPts val="0"/>
              </a:spcAft>
              <a:buSzPts val="1212"/>
              <a:buNone/>
              <a:defRPr/>
            </a:lvl4pPr>
            <a:lvl5pPr indent="-228600" lvl="4" marL="2286000">
              <a:spcBef>
                <a:spcPts val="0"/>
              </a:spcBef>
              <a:spcAft>
                <a:spcPts val="0"/>
              </a:spcAft>
              <a:buSzPts val="1212"/>
              <a:buNone/>
              <a:defRPr/>
            </a:lvl5pPr>
            <a:lvl6pPr indent="-228600" lvl="5" marL="2743200">
              <a:spcBef>
                <a:spcPts val="0"/>
              </a:spcBef>
              <a:spcAft>
                <a:spcPts val="0"/>
              </a:spcAft>
              <a:buSzPts val="1212"/>
              <a:buNone/>
              <a:defRPr/>
            </a:lvl6pPr>
            <a:lvl7pPr indent="-228600" lvl="6" marL="3200400">
              <a:spcBef>
                <a:spcPts val="0"/>
              </a:spcBef>
              <a:spcAft>
                <a:spcPts val="0"/>
              </a:spcAft>
              <a:buSzPts val="1212"/>
              <a:buNone/>
              <a:defRPr/>
            </a:lvl7pPr>
            <a:lvl8pPr indent="-228600" lvl="7" marL="3657600">
              <a:spcBef>
                <a:spcPts val="0"/>
              </a:spcBef>
              <a:spcAft>
                <a:spcPts val="0"/>
              </a:spcAft>
              <a:buSzPts val="1212"/>
              <a:buNone/>
              <a:defRPr/>
            </a:lvl8pPr>
            <a:lvl9pPr indent="-228600" lvl="8" marL="4114800">
              <a:spcBef>
                <a:spcPts val="0"/>
              </a:spcBef>
              <a:spcAft>
                <a:spcPts val="0"/>
              </a:spcAft>
              <a:buSzPts val="1212"/>
              <a:buNone/>
              <a:defRPr/>
            </a:lvl9pPr>
          </a:lstStyle>
          <a:p/>
        </p:txBody>
      </p:sp>
      <p:sp>
        <p:nvSpPr>
          <p:cNvPr id="237" name="Google Shape;237;p55"/>
          <p:cNvSpPr/>
          <p:nvPr>
            <p:ph idx="2" type="pic"/>
          </p:nvPr>
        </p:nvSpPr>
        <p:spPr>
          <a:xfrm>
            <a:off x="4101622" y="226350"/>
            <a:ext cx="4690800" cy="46908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38" name="Shape 238"/>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39" name="Shape 239"/>
        <p:cNvGrpSpPr/>
        <p:nvPr/>
      </p:nvGrpSpPr>
      <p:grpSpPr>
        <a:xfrm>
          <a:off x="0" y="0"/>
          <a:ext cx="0" cy="0"/>
          <a:chOff x="0" y="0"/>
          <a:chExt cx="0" cy="0"/>
        </a:xfrm>
      </p:grpSpPr>
      <p:sp>
        <p:nvSpPr>
          <p:cNvPr id="240" name="Google Shape;240;p57"/>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41" name="Google Shape;241;p57"/>
          <p:cNvSpPr txBox="1"/>
          <p:nvPr>
            <p:ph idx="1" type="subTitle"/>
          </p:nvPr>
        </p:nvSpPr>
        <p:spPr>
          <a:xfrm>
            <a:off x="592172" y="1202580"/>
            <a:ext cx="7989000" cy="3085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42" name="Shape 242"/>
        <p:cNvGrpSpPr/>
        <p:nvPr/>
      </p:nvGrpSpPr>
      <p:grpSpPr>
        <a:xfrm>
          <a:off x="0" y="0"/>
          <a:ext cx="0" cy="0"/>
          <a:chOff x="0" y="0"/>
          <a:chExt cx="0" cy="0"/>
        </a:xfrm>
      </p:grpSpPr>
      <p:sp>
        <p:nvSpPr>
          <p:cNvPr id="243" name="Google Shape;243;p58"/>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44" name="Google Shape;244;p58"/>
          <p:cNvSpPr txBox="1"/>
          <p:nvPr>
            <p:ph idx="1" type="body"/>
          </p:nvPr>
        </p:nvSpPr>
        <p:spPr>
          <a:xfrm>
            <a:off x="592172" y="1202580"/>
            <a:ext cx="7989000" cy="3085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45" name="Shape 245"/>
        <p:cNvGrpSpPr/>
        <p:nvPr/>
      </p:nvGrpSpPr>
      <p:grpSpPr>
        <a:xfrm>
          <a:off x="0" y="0"/>
          <a:ext cx="0" cy="0"/>
          <a:chOff x="0" y="0"/>
          <a:chExt cx="0" cy="0"/>
        </a:xfrm>
      </p:grpSpPr>
      <p:sp>
        <p:nvSpPr>
          <p:cNvPr id="246" name="Google Shape;246;p59"/>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47" name="Google Shape;247;p59"/>
          <p:cNvSpPr txBox="1"/>
          <p:nvPr>
            <p:ph idx="1" type="body"/>
          </p:nvPr>
        </p:nvSpPr>
        <p:spPr>
          <a:xfrm>
            <a:off x="592172" y="1202580"/>
            <a:ext cx="3898200" cy="3085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48" name="Google Shape;248;p59"/>
          <p:cNvSpPr txBox="1"/>
          <p:nvPr>
            <p:ph idx="2" type="body"/>
          </p:nvPr>
        </p:nvSpPr>
        <p:spPr>
          <a:xfrm>
            <a:off x="4685871" y="1202580"/>
            <a:ext cx="3898200" cy="3085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9" name="Shape 249"/>
        <p:cNvGrpSpPr/>
        <p:nvPr/>
      </p:nvGrpSpPr>
      <p:grpSpPr>
        <a:xfrm>
          <a:off x="0" y="0"/>
          <a:ext cx="0" cy="0"/>
          <a:chOff x="0" y="0"/>
          <a:chExt cx="0" cy="0"/>
        </a:xfrm>
      </p:grpSpPr>
      <p:sp>
        <p:nvSpPr>
          <p:cNvPr id="250" name="Google Shape;250;p60"/>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51" name="Shape 251"/>
        <p:cNvGrpSpPr/>
        <p:nvPr/>
      </p:nvGrpSpPr>
      <p:grpSpPr>
        <a:xfrm>
          <a:off x="0" y="0"/>
          <a:ext cx="0" cy="0"/>
          <a:chOff x="0" y="0"/>
          <a:chExt cx="0" cy="0"/>
        </a:xfrm>
      </p:grpSpPr>
      <p:sp>
        <p:nvSpPr>
          <p:cNvPr id="252" name="Google Shape;252;p61"/>
          <p:cNvSpPr txBox="1"/>
          <p:nvPr>
            <p:ph idx="1" type="subTitle"/>
          </p:nvPr>
        </p:nvSpPr>
        <p:spPr>
          <a:xfrm>
            <a:off x="592172" y="445230"/>
            <a:ext cx="7989000" cy="24891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53" name="Shape 253"/>
        <p:cNvGrpSpPr/>
        <p:nvPr/>
      </p:nvGrpSpPr>
      <p:grpSpPr>
        <a:xfrm>
          <a:off x="0" y="0"/>
          <a:ext cx="0" cy="0"/>
          <a:chOff x="0" y="0"/>
          <a:chExt cx="0" cy="0"/>
        </a:xfrm>
      </p:grpSpPr>
      <p:sp>
        <p:nvSpPr>
          <p:cNvPr id="254" name="Google Shape;254;p62"/>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55" name="Google Shape;255;p62"/>
          <p:cNvSpPr txBox="1"/>
          <p:nvPr>
            <p:ph idx="1" type="body"/>
          </p:nvPr>
        </p:nvSpPr>
        <p:spPr>
          <a:xfrm>
            <a:off x="592172" y="12025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56" name="Google Shape;256;p62"/>
          <p:cNvSpPr txBox="1"/>
          <p:nvPr>
            <p:ph idx="2" type="body"/>
          </p:nvPr>
        </p:nvSpPr>
        <p:spPr>
          <a:xfrm>
            <a:off x="4685871" y="1202580"/>
            <a:ext cx="3898200" cy="3085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57" name="Google Shape;257;p62"/>
          <p:cNvSpPr txBox="1"/>
          <p:nvPr>
            <p:ph idx="3" type="body"/>
          </p:nvPr>
        </p:nvSpPr>
        <p:spPr>
          <a:xfrm>
            <a:off x="592172" y="28144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58" name="Shape 258"/>
        <p:cNvGrpSpPr/>
        <p:nvPr/>
      </p:nvGrpSpPr>
      <p:grpSpPr>
        <a:xfrm>
          <a:off x="0" y="0"/>
          <a:ext cx="0" cy="0"/>
          <a:chOff x="0" y="0"/>
          <a:chExt cx="0" cy="0"/>
        </a:xfrm>
      </p:grpSpPr>
      <p:sp>
        <p:nvSpPr>
          <p:cNvPr id="259" name="Google Shape;259;p63"/>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60" name="Google Shape;260;p63"/>
          <p:cNvSpPr txBox="1"/>
          <p:nvPr>
            <p:ph idx="1" type="body"/>
          </p:nvPr>
        </p:nvSpPr>
        <p:spPr>
          <a:xfrm>
            <a:off x="592172" y="1202580"/>
            <a:ext cx="3898200" cy="3085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61" name="Google Shape;261;p63"/>
          <p:cNvSpPr txBox="1"/>
          <p:nvPr>
            <p:ph idx="2" type="body"/>
          </p:nvPr>
        </p:nvSpPr>
        <p:spPr>
          <a:xfrm>
            <a:off x="4685871" y="12025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62" name="Google Shape;262;p63"/>
          <p:cNvSpPr txBox="1"/>
          <p:nvPr>
            <p:ph idx="3" type="body"/>
          </p:nvPr>
        </p:nvSpPr>
        <p:spPr>
          <a:xfrm>
            <a:off x="4685871" y="28144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63" name="Shape 263"/>
        <p:cNvGrpSpPr/>
        <p:nvPr/>
      </p:nvGrpSpPr>
      <p:grpSpPr>
        <a:xfrm>
          <a:off x="0" y="0"/>
          <a:ext cx="0" cy="0"/>
          <a:chOff x="0" y="0"/>
          <a:chExt cx="0" cy="0"/>
        </a:xfrm>
      </p:grpSpPr>
      <p:sp>
        <p:nvSpPr>
          <p:cNvPr id="264" name="Google Shape;264;p64"/>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65" name="Google Shape;265;p64"/>
          <p:cNvSpPr txBox="1"/>
          <p:nvPr>
            <p:ph idx="1" type="body"/>
          </p:nvPr>
        </p:nvSpPr>
        <p:spPr>
          <a:xfrm>
            <a:off x="592172" y="12025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66" name="Google Shape;266;p64"/>
          <p:cNvSpPr txBox="1"/>
          <p:nvPr>
            <p:ph idx="2" type="body"/>
          </p:nvPr>
        </p:nvSpPr>
        <p:spPr>
          <a:xfrm>
            <a:off x="4685871" y="12025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67" name="Google Shape;267;p64"/>
          <p:cNvSpPr txBox="1"/>
          <p:nvPr>
            <p:ph idx="3" type="body"/>
          </p:nvPr>
        </p:nvSpPr>
        <p:spPr>
          <a:xfrm>
            <a:off x="592172" y="2814480"/>
            <a:ext cx="79890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1" name="Shape 31"/>
        <p:cNvGrpSpPr/>
        <p:nvPr/>
      </p:nvGrpSpPr>
      <p:grpSpPr>
        <a:xfrm>
          <a:off x="0" y="0"/>
          <a:ext cx="0" cy="0"/>
          <a:chOff x="0" y="0"/>
          <a:chExt cx="0" cy="0"/>
        </a:xfrm>
      </p:grpSpPr>
      <p:sp>
        <p:nvSpPr>
          <p:cNvPr id="32" name="Google Shape;32;p7"/>
          <p:cNvSpPr txBox="1"/>
          <p:nvPr>
            <p:ph idx="1" type="subTitle"/>
          </p:nvPr>
        </p:nvSpPr>
        <p:spPr>
          <a:xfrm>
            <a:off x="592172" y="445230"/>
            <a:ext cx="7989000" cy="2489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68" name="Shape 268"/>
        <p:cNvGrpSpPr/>
        <p:nvPr/>
      </p:nvGrpSpPr>
      <p:grpSpPr>
        <a:xfrm>
          <a:off x="0" y="0"/>
          <a:ext cx="0" cy="0"/>
          <a:chOff x="0" y="0"/>
          <a:chExt cx="0" cy="0"/>
        </a:xfrm>
      </p:grpSpPr>
      <p:sp>
        <p:nvSpPr>
          <p:cNvPr id="269" name="Google Shape;269;p65"/>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70" name="Google Shape;270;p65"/>
          <p:cNvSpPr txBox="1"/>
          <p:nvPr>
            <p:ph idx="1" type="body"/>
          </p:nvPr>
        </p:nvSpPr>
        <p:spPr>
          <a:xfrm>
            <a:off x="592172" y="1202580"/>
            <a:ext cx="79890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71" name="Google Shape;271;p65"/>
          <p:cNvSpPr txBox="1"/>
          <p:nvPr>
            <p:ph idx="2" type="body"/>
          </p:nvPr>
        </p:nvSpPr>
        <p:spPr>
          <a:xfrm>
            <a:off x="592172" y="2814480"/>
            <a:ext cx="79890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72" name="Shape 272"/>
        <p:cNvGrpSpPr/>
        <p:nvPr/>
      </p:nvGrpSpPr>
      <p:grpSpPr>
        <a:xfrm>
          <a:off x="0" y="0"/>
          <a:ext cx="0" cy="0"/>
          <a:chOff x="0" y="0"/>
          <a:chExt cx="0" cy="0"/>
        </a:xfrm>
      </p:grpSpPr>
      <p:sp>
        <p:nvSpPr>
          <p:cNvPr id="273" name="Google Shape;273;p66"/>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74" name="Google Shape;274;p66"/>
          <p:cNvSpPr txBox="1"/>
          <p:nvPr>
            <p:ph idx="1" type="body"/>
          </p:nvPr>
        </p:nvSpPr>
        <p:spPr>
          <a:xfrm>
            <a:off x="592172" y="12025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75" name="Google Shape;275;p66"/>
          <p:cNvSpPr txBox="1"/>
          <p:nvPr>
            <p:ph idx="2" type="body"/>
          </p:nvPr>
        </p:nvSpPr>
        <p:spPr>
          <a:xfrm>
            <a:off x="4685871" y="12025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76" name="Google Shape;276;p66"/>
          <p:cNvSpPr txBox="1"/>
          <p:nvPr>
            <p:ph idx="3" type="body"/>
          </p:nvPr>
        </p:nvSpPr>
        <p:spPr>
          <a:xfrm>
            <a:off x="592172" y="28144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77" name="Google Shape;277;p66"/>
          <p:cNvSpPr txBox="1"/>
          <p:nvPr>
            <p:ph idx="4" type="body"/>
          </p:nvPr>
        </p:nvSpPr>
        <p:spPr>
          <a:xfrm>
            <a:off x="4685871" y="2814480"/>
            <a:ext cx="3898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78" name="Shape 278"/>
        <p:cNvGrpSpPr/>
        <p:nvPr/>
      </p:nvGrpSpPr>
      <p:grpSpPr>
        <a:xfrm>
          <a:off x="0" y="0"/>
          <a:ext cx="0" cy="0"/>
          <a:chOff x="0" y="0"/>
          <a:chExt cx="0" cy="0"/>
        </a:xfrm>
      </p:grpSpPr>
      <p:sp>
        <p:nvSpPr>
          <p:cNvPr id="279" name="Google Shape;279;p67"/>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212"/>
              <a:buNone/>
              <a:defRPr sz="1557"/>
            </a:lvl1pPr>
            <a:lvl2pPr lvl="1" algn="l">
              <a:spcBef>
                <a:spcPts val="0"/>
              </a:spcBef>
              <a:spcAft>
                <a:spcPts val="0"/>
              </a:spcAft>
              <a:buSzPts val="1212"/>
              <a:buNone/>
              <a:defRPr sz="1557"/>
            </a:lvl2pPr>
            <a:lvl3pPr lvl="2" algn="l">
              <a:spcBef>
                <a:spcPts val="0"/>
              </a:spcBef>
              <a:spcAft>
                <a:spcPts val="0"/>
              </a:spcAft>
              <a:buSzPts val="1212"/>
              <a:buNone/>
              <a:defRPr sz="1557"/>
            </a:lvl3pPr>
            <a:lvl4pPr lvl="3" algn="l">
              <a:spcBef>
                <a:spcPts val="0"/>
              </a:spcBef>
              <a:spcAft>
                <a:spcPts val="0"/>
              </a:spcAft>
              <a:buSzPts val="1212"/>
              <a:buNone/>
              <a:defRPr sz="1557"/>
            </a:lvl4pPr>
            <a:lvl5pPr lvl="4" algn="l">
              <a:spcBef>
                <a:spcPts val="0"/>
              </a:spcBef>
              <a:spcAft>
                <a:spcPts val="0"/>
              </a:spcAft>
              <a:buSzPts val="1212"/>
              <a:buNone/>
              <a:defRPr sz="1557"/>
            </a:lvl5pPr>
            <a:lvl6pPr lvl="5" algn="l">
              <a:spcBef>
                <a:spcPts val="0"/>
              </a:spcBef>
              <a:spcAft>
                <a:spcPts val="0"/>
              </a:spcAft>
              <a:buSzPts val="1212"/>
              <a:buNone/>
              <a:defRPr sz="1557"/>
            </a:lvl6pPr>
            <a:lvl7pPr lvl="6" algn="l">
              <a:spcBef>
                <a:spcPts val="0"/>
              </a:spcBef>
              <a:spcAft>
                <a:spcPts val="0"/>
              </a:spcAft>
              <a:buSzPts val="1212"/>
              <a:buNone/>
              <a:defRPr sz="1557"/>
            </a:lvl7pPr>
            <a:lvl8pPr lvl="7" algn="l">
              <a:spcBef>
                <a:spcPts val="0"/>
              </a:spcBef>
              <a:spcAft>
                <a:spcPts val="0"/>
              </a:spcAft>
              <a:buSzPts val="1212"/>
              <a:buNone/>
              <a:defRPr sz="1557"/>
            </a:lvl8pPr>
            <a:lvl9pPr lvl="8" algn="l">
              <a:spcBef>
                <a:spcPts val="0"/>
              </a:spcBef>
              <a:spcAft>
                <a:spcPts val="0"/>
              </a:spcAft>
              <a:buSzPts val="1212"/>
              <a:buNone/>
              <a:defRPr sz="1557"/>
            </a:lvl9pPr>
          </a:lstStyle>
          <a:p/>
        </p:txBody>
      </p:sp>
      <p:sp>
        <p:nvSpPr>
          <p:cNvPr id="280" name="Google Shape;280;p67"/>
          <p:cNvSpPr txBox="1"/>
          <p:nvPr>
            <p:ph idx="1" type="body"/>
          </p:nvPr>
        </p:nvSpPr>
        <p:spPr>
          <a:xfrm>
            <a:off x="592172" y="1202580"/>
            <a:ext cx="2572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81" name="Google Shape;281;p67"/>
          <p:cNvSpPr txBox="1"/>
          <p:nvPr>
            <p:ph idx="2" type="body"/>
          </p:nvPr>
        </p:nvSpPr>
        <p:spPr>
          <a:xfrm>
            <a:off x="3293502" y="1202580"/>
            <a:ext cx="2572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82" name="Google Shape;282;p67"/>
          <p:cNvSpPr txBox="1"/>
          <p:nvPr>
            <p:ph idx="3" type="body"/>
          </p:nvPr>
        </p:nvSpPr>
        <p:spPr>
          <a:xfrm>
            <a:off x="5994831" y="1202580"/>
            <a:ext cx="2572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83" name="Google Shape;283;p67"/>
          <p:cNvSpPr txBox="1"/>
          <p:nvPr>
            <p:ph idx="4" type="body"/>
          </p:nvPr>
        </p:nvSpPr>
        <p:spPr>
          <a:xfrm>
            <a:off x="592172" y="2814480"/>
            <a:ext cx="2572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84" name="Google Shape;284;p67"/>
          <p:cNvSpPr txBox="1"/>
          <p:nvPr>
            <p:ph idx="5" type="body"/>
          </p:nvPr>
        </p:nvSpPr>
        <p:spPr>
          <a:xfrm>
            <a:off x="3293502" y="2814480"/>
            <a:ext cx="2572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
        <p:nvSpPr>
          <p:cNvPr id="285" name="Google Shape;285;p67"/>
          <p:cNvSpPr txBox="1"/>
          <p:nvPr>
            <p:ph idx="6" type="body"/>
          </p:nvPr>
        </p:nvSpPr>
        <p:spPr>
          <a:xfrm>
            <a:off x="5994831" y="2814480"/>
            <a:ext cx="2572200" cy="147180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212"/>
              <a:buNone/>
              <a:defRPr sz="1557"/>
            </a:lvl1pPr>
            <a:lvl2pPr indent="-228600" lvl="1" marL="914400" algn="l">
              <a:spcBef>
                <a:spcPts val="0"/>
              </a:spcBef>
              <a:spcAft>
                <a:spcPts val="0"/>
              </a:spcAft>
              <a:buSzPts val="1212"/>
              <a:buNone/>
              <a:defRPr sz="1557"/>
            </a:lvl2pPr>
            <a:lvl3pPr indent="-228600" lvl="2" marL="1371600" algn="l">
              <a:spcBef>
                <a:spcPts val="0"/>
              </a:spcBef>
              <a:spcAft>
                <a:spcPts val="0"/>
              </a:spcAft>
              <a:buSzPts val="1212"/>
              <a:buNone/>
              <a:defRPr sz="1557"/>
            </a:lvl3pPr>
            <a:lvl4pPr indent="-228600" lvl="3" marL="1828800" algn="l">
              <a:spcBef>
                <a:spcPts val="0"/>
              </a:spcBef>
              <a:spcAft>
                <a:spcPts val="0"/>
              </a:spcAft>
              <a:buSzPts val="1212"/>
              <a:buNone/>
              <a:defRPr sz="1557"/>
            </a:lvl4pPr>
            <a:lvl5pPr indent="-228600" lvl="4" marL="2286000" algn="l">
              <a:spcBef>
                <a:spcPts val="0"/>
              </a:spcBef>
              <a:spcAft>
                <a:spcPts val="0"/>
              </a:spcAft>
              <a:buSzPts val="1212"/>
              <a:buNone/>
              <a:defRPr sz="1557"/>
            </a:lvl5pPr>
            <a:lvl6pPr indent="-228600" lvl="5" marL="2743200" algn="l">
              <a:spcBef>
                <a:spcPts val="0"/>
              </a:spcBef>
              <a:spcAft>
                <a:spcPts val="0"/>
              </a:spcAft>
              <a:buSzPts val="1212"/>
              <a:buNone/>
              <a:defRPr sz="1557"/>
            </a:lvl6pPr>
            <a:lvl7pPr indent="-228600" lvl="6" marL="3200400" algn="l">
              <a:spcBef>
                <a:spcPts val="0"/>
              </a:spcBef>
              <a:spcAft>
                <a:spcPts val="0"/>
              </a:spcAft>
              <a:buSzPts val="1212"/>
              <a:buNone/>
              <a:defRPr sz="1557"/>
            </a:lvl7pPr>
            <a:lvl8pPr indent="-228600" lvl="7" marL="3657600" algn="l">
              <a:spcBef>
                <a:spcPts val="0"/>
              </a:spcBef>
              <a:spcAft>
                <a:spcPts val="0"/>
              </a:spcAft>
              <a:buSzPts val="1212"/>
              <a:buNone/>
              <a:defRPr sz="1557"/>
            </a:lvl8pPr>
            <a:lvl9pPr indent="-228600" lvl="8" marL="4114800" algn="l">
              <a:spcBef>
                <a:spcPts val="0"/>
              </a:spcBef>
              <a:spcAft>
                <a:spcPts val="0"/>
              </a:spcAft>
              <a:buSzPts val="1212"/>
              <a:buNone/>
              <a:defRPr sz="1557"/>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3" name="Shape 33"/>
        <p:cNvGrpSpPr/>
        <p:nvPr/>
      </p:nvGrpSpPr>
      <p:grpSpPr>
        <a:xfrm>
          <a:off x="0" y="0"/>
          <a:ext cx="0" cy="0"/>
          <a:chOff x="0" y="0"/>
          <a:chExt cx="0" cy="0"/>
        </a:xfrm>
      </p:grpSpPr>
      <p:sp>
        <p:nvSpPr>
          <p:cNvPr id="34" name="Google Shape;34;p8"/>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35" name="Google Shape;35;p8"/>
          <p:cNvSpPr txBox="1"/>
          <p:nvPr>
            <p:ph idx="1" type="body"/>
          </p:nvPr>
        </p:nvSpPr>
        <p:spPr>
          <a:xfrm>
            <a:off x="592172" y="12025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36" name="Google Shape;36;p8"/>
          <p:cNvSpPr txBox="1"/>
          <p:nvPr>
            <p:ph idx="2" type="body"/>
          </p:nvPr>
        </p:nvSpPr>
        <p:spPr>
          <a:xfrm>
            <a:off x="4685871" y="1202580"/>
            <a:ext cx="3898200" cy="3085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37" name="Google Shape;37;p8"/>
          <p:cNvSpPr txBox="1"/>
          <p:nvPr>
            <p:ph idx="3" type="body"/>
          </p:nvPr>
        </p:nvSpPr>
        <p:spPr>
          <a:xfrm>
            <a:off x="592172" y="28144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8" name="Shape 38"/>
        <p:cNvGrpSpPr/>
        <p:nvPr/>
      </p:nvGrpSpPr>
      <p:grpSpPr>
        <a:xfrm>
          <a:off x="0" y="0"/>
          <a:ext cx="0" cy="0"/>
          <a:chOff x="0" y="0"/>
          <a:chExt cx="0" cy="0"/>
        </a:xfrm>
      </p:grpSpPr>
      <p:sp>
        <p:nvSpPr>
          <p:cNvPr id="39" name="Google Shape;39;p9"/>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40" name="Google Shape;40;p9"/>
          <p:cNvSpPr txBox="1"/>
          <p:nvPr>
            <p:ph idx="1" type="body"/>
          </p:nvPr>
        </p:nvSpPr>
        <p:spPr>
          <a:xfrm>
            <a:off x="592172" y="1202580"/>
            <a:ext cx="3898200" cy="3085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41" name="Google Shape;41;p9"/>
          <p:cNvSpPr txBox="1"/>
          <p:nvPr>
            <p:ph idx="2" type="body"/>
          </p:nvPr>
        </p:nvSpPr>
        <p:spPr>
          <a:xfrm>
            <a:off x="4685871" y="12025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42" name="Google Shape;42;p9"/>
          <p:cNvSpPr txBox="1"/>
          <p:nvPr>
            <p:ph idx="3" type="body"/>
          </p:nvPr>
        </p:nvSpPr>
        <p:spPr>
          <a:xfrm>
            <a:off x="4685871" y="28144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3" name="Shape 43"/>
        <p:cNvGrpSpPr/>
        <p:nvPr/>
      </p:nvGrpSpPr>
      <p:grpSpPr>
        <a:xfrm>
          <a:off x="0" y="0"/>
          <a:ext cx="0" cy="0"/>
          <a:chOff x="0" y="0"/>
          <a:chExt cx="0" cy="0"/>
        </a:xfrm>
      </p:grpSpPr>
      <p:sp>
        <p:nvSpPr>
          <p:cNvPr id="44" name="Google Shape;44;p10"/>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212"/>
              <a:buNone/>
              <a:defRPr sz="1557"/>
            </a:lvl1pPr>
            <a:lvl2pPr lvl="1" rtl="0" algn="l">
              <a:spcBef>
                <a:spcPts val="0"/>
              </a:spcBef>
              <a:spcAft>
                <a:spcPts val="0"/>
              </a:spcAft>
              <a:buSzPts val="1212"/>
              <a:buNone/>
              <a:defRPr sz="1557"/>
            </a:lvl2pPr>
            <a:lvl3pPr lvl="2" rtl="0" algn="l">
              <a:spcBef>
                <a:spcPts val="0"/>
              </a:spcBef>
              <a:spcAft>
                <a:spcPts val="0"/>
              </a:spcAft>
              <a:buSzPts val="1212"/>
              <a:buNone/>
              <a:defRPr sz="1557"/>
            </a:lvl3pPr>
            <a:lvl4pPr lvl="3" rtl="0" algn="l">
              <a:spcBef>
                <a:spcPts val="0"/>
              </a:spcBef>
              <a:spcAft>
                <a:spcPts val="0"/>
              </a:spcAft>
              <a:buSzPts val="1212"/>
              <a:buNone/>
              <a:defRPr sz="1557"/>
            </a:lvl4pPr>
            <a:lvl5pPr lvl="4" rtl="0" algn="l">
              <a:spcBef>
                <a:spcPts val="0"/>
              </a:spcBef>
              <a:spcAft>
                <a:spcPts val="0"/>
              </a:spcAft>
              <a:buSzPts val="1212"/>
              <a:buNone/>
              <a:defRPr sz="1557"/>
            </a:lvl5pPr>
            <a:lvl6pPr lvl="5" rtl="0" algn="l">
              <a:spcBef>
                <a:spcPts val="0"/>
              </a:spcBef>
              <a:spcAft>
                <a:spcPts val="0"/>
              </a:spcAft>
              <a:buSzPts val="1212"/>
              <a:buNone/>
              <a:defRPr sz="1557"/>
            </a:lvl6pPr>
            <a:lvl7pPr lvl="6" rtl="0" algn="l">
              <a:spcBef>
                <a:spcPts val="0"/>
              </a:spcBef>
              <a:spcAft>
                <a:spcPts val="0"/>
              </a:spcAft>
              <a:buSzPts val="1212"/>
              <a:buNone/>
              <a:defRPr sz="1557"/>
            </a:lvl7pPr>
            <a:lvl8pPr lvl="7" rtl="0" algn="l">
              <a:spcBef>
                <a:spcPts val="0"/>
              </a:spcBef>
              <a:spcAft>
                <a:spcPts val="0"/>
              </a:spcAft>
              <a:buSzPts val="1212"/>
              <a:buNone/>
              <a:defRPr sz="1557"/>
            </a:lvl8pPr>
            <a:lvl9pPr lvl="8" rtl="0" algn="l">
              <a:spcBef>
                <a:spcPts val="0"/>
              </a:spcBef>
              <a:spcAft>
                <a:spcPts val="0"/>
              </a:spcAft>
              <a:buSzPts val="1212"/>
              <a:buNone/>
              <a:defRPr sz="1557"/>
            </a:lvl9pPr>
          </a:lstStyle>
          <a:p/>
        </p:txBody>
      </p:sp>
      <p:sp>
        <p:nvSpPr>
          <p:cNvPr id="45" name="Google Shape;45;p10"/>
          <p:cNvSpPr txBox="1"/>
          <p:nvPr>
            <p:ph idx="1" type="body"/>
          </p:nvPr>
        </p:nvSpPr>
        <p:spPr>
          <a:xfrm>
            <a:off x="592172" y="12025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46" name="Google Shape;46;p10"/>
          <p:cNvSpPr txBox="1"/>
          <p:nvPr>
            <p:ph idx="2" type="body"/>
          </p:nvPr>
        </p:nvSpPr>
        <p:spPr>
          <a:xfrm>
            <a:off x="4685871" y="1202580"/>
            <a:ext cx="38982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
        <p:nvSpPr>
          <p:cNvPr id="47" name="Google Shape;47;p10"/>
          <p:cNvSpPr txBox="1"/>
          <p:nvPr>
            <p:ph idx="3" type="body"/>
          </p:nvPr>
        </p:nvSpPr>
        <p:spPr>
          <a:xfrm>
            <a:off x="592172" y="2814480"/>
            <a:ext cx="7989000" cy="14718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212"/>
              <a:buNone/>
              <a:defRPr sz="1557"/>
            </a:lvl1pPr>
            <a:lvl2pPr indent="-228600" lvl="1" marL="914400" rtl="0" algn="l">
              <a:spcBef>
                <a:spcPts val="0"/>
              </a:spcBef>
              <a:spcAft>
                <a:spcPts val="0"/>
              </a:spcAft>
              <a:buSzPts val="1212"/>
              <a:buNone/>
              <a:defRPr sz="1557"/>
            </a:lvl2pPr>
            <a:lvl3pPr indent="-228600" lvl="2" marL="1371600" rtl="0" algn="l">
              <a:spcBef>
                <a:spcPts val="0"/>
              </a:spcBef>
              <a:spcAft>
                <a:spcPts val="0"/>
              </a:spcAft>
              <a:buSzPts val="1212"/>
              <a:buNone/>
              <a:defRPr sz="1557"/>
            </a:lvl3pPr>
            <a:lvl4pPr indent="-228600" lvl="3" marL="1828800" rtl="0" algn="l">
              <a:spcBef>
                <a:spcPts val="0"/>
              </a:spcBef>
              <a:spcAft>
                <a:spcPts val="0"/>
              </a:spcAft>
              <a:buSzPts val="1212"/>
              <a:buNone/>
              <a:defRPr sz="1557"/>
            </a:lvl4pPr>
            <a:lvl5pPr indent="-228600" lvl="4" marL="2286000" rtl="0" algn="l">
              <a:spcBef>
                <a:spcPts val="0"/>
              </a:spcBef>
              <a:spcAft>
                <a:spcPts val="0"/>
              </a:spcAft>
              <a:buSzPts val="1212"/>
              <a:buNone/>
              <a:defRPr sz="1557"/>
            </a:lvl5pPr>
            <a:lvl6pPr indent="-228600" lvl="5" marL="2743200" rtl="0" algn="l">
              <a:spcBef>
                <a:spcPts val="0"/>
              </a:spcBef>
              <a:spcAft>
                <a:spcPts val="0"/>
              </a:spcAft>
              <a:buSzPts val="1212"/>
              <a:buNone/>
              <a:defRPr sz="1557"/>
            </a:lvl6pPr>
            <a:lvl7pPr indent="-228600" lvl="6" marL="3200400" rtl="0" algn="l">
              <a:spcBef>
                <a:spcPts val="0"/>
              </a:spcBef>
              <a:spcAft>
                <a:spcPts val="0"/>
              </a:spcAft>
              <a:buSzPts val="1212"/>
              <a:buNone/>
              <a:defRPr sz="1557"/>
            </a:lvl7pPr>
            <a:lvl8pPr indent="-228600" lvl="7" marL="3657600" rtl="0" algn="l">
              <a:spcBef>
                <a:spcPts val="0"/>
              </a:spcBef>
              <a:spcAft>
                <a:spcPts val="0"/>
              </a:spcAft>
              <a:buSzPts val="1212"/>
              <a:buNone/>
              <a:defRPr sz="1557"/>
            </a:lvl8pPr>
            <a:lvl9pPr indent="-228600" lvl="8" marL="4114800" rtl="0" algn="l">
              <a:spcBef>
                <a:spcPts val="0"/>
              </a:spcBef>
              <a:spcAft>
                <a:spcPts val="0"/>
              </a:spcAft>
              <a:buSzPts val="1212"/>
              <a:buNone/>
              <a:defRPr sz="1557"/>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1.jp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theme" Target="../theme/theme5.xml"/><Relationship Id="rId16" Type="http://schemas.openxmlformats.org/officeDocument/2006/relationships/slideLayout" Target="../slideLayouts/slideLayout12.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image" Target="../media/image7.jp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2.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1.jpg"/><Relationship Id="rId2" Type="http://schemas.openxmlformats.org/officeDocument/2006/relationships/image" Target="../media/image4.jpg"/><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theme" Target="../theme/theme6.xml"/><Relationship Id="rId14" Type="http://schemas.openxmlformats.org/officeDocument/2006/relationships/slideLayout" Target="../slideLayouts/slideLayout3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1.jp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 Type="http://schemas.openxmlformats.org/officeDocument/2006/relationships/image" Target="../media/image1.jp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6" Type="http://schemas.openxmlformats.org/officeDocument/2006/relationships/theme" Target="../theme/theme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pic>
        <p:nvPicPr>
          <p:cNvPr descr="Content footer.jpg" id="10" name="Google Shape;10;p1"/>
          <p:cNvPicPr preferRelativeResize="0"/>
          <p:nvPr/>
        </p:nvPicPr>
        <p:blipFill rotWithShape="1">
          <a:blip r:embed="rId1">
            <a:alphaModFix/>
          </a:blip>
          <a:srcRect b="0" l="0" r="0" t="0"/>
          <a:stretch/>
        </p:blipFill>
        <p:spPr>
          <a:xfrm>
            <a:off x="0" y="4367250"/>
            <a:ext cx="5629499" cy="775980"/>
          </a:xfrm>
          <a:prstGeom prst="rect">
            <a:avLst/>
          </a:prstGeom>
          <a:noFill/>
          <a:ln>
            <a:noFill/>
          </a:ln>
        </p:spPr>
      </p:pic>
      <p:sp>
        <p:nvSpPr>
          <p:cNvPr id="11" name="Google Shape;11;p1"/>
          <p:cNvSpPr/>
          <p:nvPr/>
        </p:nvSpPr>
        <p:spPr>
          <a:xfrm>
            <a:off x="0" y="0"/>
            <a:ext cx="9143700" cy="5150400"/>
          </a:xfrm>
          <a:prstGeom prst="rect">
            <a:avLst/>
          </a:prstGeom>
          <a:solidFill>
            <a:schemeClr val="lt1"/>
          </a:solidFill>
          <a:ln>
            <a:noFill/>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pic>
        <p:nvPicPr>
          <p:cNvPr descr="PP title footer.png" id="12" name="Google Shape;12;p1"/>
          <p:cNvPicPr preferRelativeResize="0"/>
          <p:nvPr/>
        </p:nvPicPr>
        <p:blipFill rotWithShape="1">
          <a:blip r:embed="rId2">
            <a:alphaModFix/>
          </a:blip>
          <a:srcRect b="0" l="0" r="0" t="0"/>
          <a:stretch/>
        </p:blipFill>
        <p:spPr>
          <a:xfrm>
            <a:off x="0" y="4414230"/>
            <a:ext cx="6345811" cy="736290"/>
          </a:xfrm>
          <a:prstGeom prst="rect">
            <a:avLst/>
          </a:prstGeom>
          <a:noFill/>
          <a:ln>
            <a:noFill/>
          </a:ln>
        </p:spPr>
      </p:pic>
      <p:sp>
        <p:nvSpPr>
          <p:cNvPr id="13" name="Google Shape;13;p1"/>
          <p:cNvSpPr txBox="1"/>
          <p:nvPr>
            <p:ph type="title"/>
          </p:nvPr>
        </p:nvSpPr>
        <p:spPr>
          <a:xfrm>
            <a:off x="722437" y="2283660"/>
            <a:ext cx="7772100" cy="10215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212"/>
              <a:buNone/>
              <a:defRPr b="0" i="0" sz="1557" u="none" cap="none" strike="noStrike"/>
            </a:lvl1pPr>
            <a:lvl2pPr lvl="1" marR="0" rtl="0" algn="l">
              <a:spcBef>
                <a:spcPts val="0"/>
              </a:spcBef>
              <a:spcAft>
                <a:spcPts val="0"/>
              </a:spcAft>
              <a:buSzPts val="1212"/>
              <a:buNone/>
              <a:defRPr b="0" i="0" sz="1557" u="none" cap="none" strike="noStrike"/>
            </a:lvl2pPr>
            <a:lvl3pPr lvl="2" marR="0" rtl="0" algn="l">
              <a:spcBef>
                <a:spcPts val="0"/>
              </a:spcBef>
              <a:spcAft>
                <a:spcPts val="0"/>
              </a:spcAft>
              <a:buSzPts val="1212"/>
              <a:buNone/>
              <a:defRPr b="0" i="0" sz="1557" u="none" cap="none" strike="noStrike"/>
            </a:lvl3pPr>
            <a:lvl4pPr lvl="3" marR="0" rtl="0" algn="l">
              <a:spcBef>
                <a:spcPts val="0"/>
              </a:spcBef>
              <a:spcAft>
                <a:spcPts val="0"/>
              </a:spcAft>
              <a:buSzPts val="1212"/>
              <a:buNone/>
              <a:defRPr b="0" i="0" sz="1557" u="none" cap="none" strike="noStrike"/>
            </a:lvl4pPr>
            <a:lvl5pPr lvl="4" marR="0" rtl="0" algn="l">
              <a:spcBef>
                <a:spcPts val="0"/>
              </a:spcBef>
              <a:spcAft>
                <a:spcPts val="0"/>
              </a:spcAft>
              <a:buSzPts val="1212"/>
              <a:buNone/>
              <a:defRPr b="0" i="0" sz="1557" u="none" cap="none" strike="noStrike"/>
            </a:lvl5pPr>
            <a:lvl6pPr lvl="5" marR="0" rtl="0" algn="l">
              <a:spcBef>
                <a:spcPts val="0"/>
              </a:spcBef>
              <a:spcAft>
                <a:spcPts val="0"/>
              </a:spcAft>
              <a:buSzPts val="1212"/>
              <a:buNone/>
              <a:defRPr b="0" i="0" sz="1557" u="none" cap="none" strike="noStrike"/>
            </a:lvl6pPr>
            <a:lvl7pPr lvl="6" marR="0" rtl="0" algn="l">
              <a:spcBef>
                <a:spcPts val="0"/>
              </a:spcBef>
              <a:spcAft>
                <a:spcPts val="0"/>
              </a:spcAft>
              <a:buSzPts val="1212"/>
              <a:buNone/>
              <a:defRPr b="0" i="0" sz="1557" u="none" cap="none" strike="noStrike"/>
            </a:lvl7pPr>
            <a:lvl8pPr lvl="7" marR="0" rtl="0" algn="l">
              <a:spcBef>
                <a:spcPts val="0"/>
              </a:spcBef>
              <a:spcAft>
                <a:spcPts val="0"/>
              </a:spcAft>
              <a:buSzPts val="1212"/>
              <a:buNone/>
              <a:defRPr b="0" i="0" sz="1557" u="none" cap="none" strike="noStrike"/>
            </a:lvl8pPr>
            <a:lvl9pPr lvl="8" marR="0" rtl="0" algn="l">
              <a:spcBef>
                <a:spcPts val="0"/>
              </a:spcBef>
              <a:spcAft>
                <a:spcPts val="0"/>
              </a:spcAft>
              <a:buSzPts val="1212"/>
              <a:buNone/>
              <a:defRPr b="0" i="0" sz="1557" u="none" cap="none" strike="noStrike"/>
            </a:lvl9pPr>
          </a:lstStyle>
          <a:p/>
        </p:txBody>
      </p:sp>
      <p:pic>
        <p:nvPicPr>
          <p:cNvPr descr="IB Trilingual 3col Hztl.png" id="14" name="Google Shape;14;p1"/>
          <p:cNvPicPr preferRelativeResize="0"/>
          <p:nvPr/>
        </p:nvPicPr>
        <p:blipFill rotWithShape="1">
          <a:blip r:embed="rId3">
            <a:alphaModFix/>
          </a:blip>
          <a:srcRect b="0" l="0" r="0" t="0"/>
          <a:stretch/>
        </p:blipFill>
        <p:spPr>
          <a:xfrm>
            <a:off x="697182" y="567000"/>
            <a:ext cx="2974860" cy="826470"/>
          </a:xfrm>
          <a:prstGeom prst="rect">
            <a:avLst/>
          </a:prstGeom>
          <a:noFill/>
          <a:ln>
            <a:noFill/>
          </a:ln>
        </p:spPr>
      </p:pic>
      <p:sp>
        <p:nvSpPr>
          <p:cNvPr id="15" name="Google Shape;15;p1"/>
          <p:cNvSpPr txBox="1"/>
          <p:nvPr>
            <p:ph idx="10" type="dt"/>
          </p:nvPr>
        </p:nvSpPr>
        <p:spPr>
          <a:xfrm>
            <a:off x="160172" y="4827330"/>
            <a:ext cx="5287200" cy="245700"/>
          </a:xfrm>
          <a:prstGeom prst="rect">
            <a:avLst/>
          </a:prstGeom>
          <a:noFill/>
          <a:ln>
            <a:noFill/>
          </a:ln>
        </p:spPr>
        <p:txBody>
          <a:bodyPr anchorCtr="0" anchor="t" bIns="39550" lIns="79125" spcFirstLastPara="1" rIns="79125" wrap="square" tIns="39550">
            <a:noAutofit/>
          </a:bodyPr>
          <a:lstStyle>
            <a:lvl1pPr lvl="0" marR="0" rtl="0" algn="l">
              <a:spcBef>
                <a:spcPts val="0"/>
              </a:spcBef>
              <a:spcAft>
                <a:spcPts val="0"/>
              </a:spcAft>
              <a:buSzPts val="1212"/>
              <a:buNone/>
              <a:defRPr b="0" i="0" sz="1557" u="none" cap="none" strike="noStrike"/>
            </a:lvl1pPr>
            <a:lvl2pPr lvl="1" marR="0" rtl="0" algn="l">
              <a:spcBef>
                <a:spcPts val="0"/>
              </a:spcBef>
              <a:spcAft>
                <a:spcPts val="0"/>
              </a:spcAft>
              <a:buSzPts val="1212"/>
              <a:buNone/>
              <a:defRPr b="0" i="0" sz="1557" u="none" cap="none" strike="noStrike"/>
            </a:lvl2pPr>
            <a:lvl3pPr lvl="2" marR="0" rtl="0" algn="l">
              <a:spcBef>
                <a:spcPts val="0"/>
              </a:spcBef>
              <a:spcAft>
                <a:spcPts val="0"/>
              </a:spcAft>
              <a:buSzPts val="1212"/>
              <a:buNone/>
              <a:defRPr b="0" i="0" sz="1557" u="none" cap="none" strike="noStrike"/>
            </a:lvl3pPr>
            <a:lvl4pPr lvl="3" marR="0" rtl="0" algn="l">
              <a:spcBef>
                <a:spcPts val="0"/>
              </a:spcBef>
              <a:spcAft>
                <a:spcPts val="0"/>
              </a:spcAft>
              <a:buSzPts val="1212"/>
              <a:buNone/>
              <a:defRPr b="0" i="0" sz="1557" u="none" cap="none" strike="noStrike"/>
            </a:lvl4pPr>
            <a:lvl5pPr lvl="4" marR="0" rtl="0" algn="l">
              <a:spcBef>
                <a:spcPts val="0"/>
              </a:spcBef>
              <a:spcAft>
                <a:spcPts val="0"/>
              </a:spcAft>
              <a:buSzPts val="1212"/>
              <a:buNone/>
              <a:defRPr b="0" i="0" sz="1557" u="none" cap="none" strike="noStrike"/>
            </a:lvl5pPr>
            <a:lvl6pPr lvl="5" marR="0" rtl="0" algn="l">
              <a:spcBef>
                <a:spcPts val="0"/>
              </a:spcBef>
              <a:spcAft>
                <a:spcPts val="0"/>
              </a:spcAft>
              <a:buSzPts val="1212"/>
              <a:buNone/>
              <a:defRPr b="0" i="0" sz="1557" u="none" cap="none" strike="noStrike"/>
            </a:lvl6pPr>
            <a:lvl7pPr lvl="6" marR="0" rtl="0" algn="l">
              <a:spcBef>
                <a:spcPts val="0"/>
              </a:spcBef>
              <a:spcAft>
                <a:spcPts val="0"/>
              </a:spcAft>
              <a:buSzPts val="1212"/>
              <a:buNone/>
              <a:defRPr b="0" i="0" sz="1557" u="none" cap="none" strike="noStrike"/>
            </a:lvl7pPr>
            <a:lvl8pPr lvl="7" marR="0" rtl="0" algn="l">
              <a:spcBef>
                <a:spcPts val="0"/>
              </a:spcBef>
              <a:spcAft>
                <a:spcPts val="0"/>
              </a:spcAft>
              <a:buSzPts val="1212"/>
              <a:buNone/>
              <a:defRPr b="0" i="0" sz="1557" u="none" cap="none" strike="noStrike"/>
            </a:lvl8pPr>
            <a:lvl9pPr lvl="8" marR="0" rtl="0" algn="l">
              <a:spcBef>
                <a:spcPts val="0"/>
              </a:spcBef>
              <a:spcAft>
                <a:spcPts val="0"/>
              </a:spcAft>
              <a:buSzPts val="1212"/>
              <a:buNone/>
              <a:defRPr b="0" i="0" sz="1557" u="none" cap="none" strike="noStrike"/>
            </a:lvl9pPr>
          </a:lstStyle>
          <a:p/>
        </p:txBody>
      </p:sp>
      <p:pic>
        <p:nvPicPr>
          <p:cNvPr descr="IB Cover Blue.jpg" id="16" name="Google Shape;16;p1"/>
          <p:cNvPicPr preferRelativeResize="0"/>
          <p:nvPr/>
        </p:nvPicPr>
        <p:blipFill rotWithShape="1">
          <a:blip r:embed="rId4">
            <a:alphaModFix/>
          </a:blip>
          <a:srcRect b="0" l="0" r="0" t="0"/>
          <a:stretch/>
        </p:blipFill>
        <p:spPr>
          <a:xfrm>
            <a:off x="0" y="-7175"/>
            <a:ext cx="9144000" cy="5150400"/>
          </a:xfrm>
          <a:prstGeom prst="rect">
            <a:avLst/>
          </a:prstGeom>
          <a:noFill/>
          <a:ln>
            <a:noFill/>
          </a:ln>
        </p:spPr>
      </p:pic>
      <p:sp>
        <p:nvSpPr>
          <p:cNvPr id="17" name="Google Shape;17;p1"/>
          <p:cNvSpPr txBox="1"/>
          <p:nvPr>
            <p:ph idx="1" type="body"/>
          </p:nvPr>
        </p:nvSpPr>
        <p:spPr>
          <a:xfrm>
            <a:off x="456923" y="1203390"/>
            <a:ext cx="8229300" cy="29832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212"/>
              <a:buNone/>
              <a:defRPr b="0" i="0" sz="1557" u="none" cap="none" strike="noStrike"/>
            </a:lvl1pPr>
            <a:lvl2pPr indent="-228600" lvl="1" marL="914400" marR="0" rtl="0" algn="l">
              <a:spcBef>
                <a:spcPts val="0"/>
              </a:spcBef>
              <a:spcAft>
                <a:spcPts val="0"/>
              </a:spcAft>
              <a:buSzPts val="1212"/>
              <a:buNone/>
              <a:defRPr b="0" i="0" sz="1557" u="none" cap="none" strike="noStrike"/>
            </a:lvl2pPr>
            <a:lvl3pPr indent="-228600" lvl="2" marL="1371600" marR="0" rtl="0" algn="l">
              <a:spcBef>
                <a:spcPts val="0"/>
              </a:spcBef>
              <a:spcAft>
                <a:spcPts val="0"/>
              </a:spcAft>
              <a:buSzPts val="1212"/>
              <a:buNone/>
              <a:defRPr b="0" i="0" sz="1557" u="none" cap="none" strike="noStrike"/>
            </a:lvl3pPr>
            <a:lvl4pPr indent="-228600" lvl="3" marL="1828800" marR="0" rtl="0" algn="l">
              <a:spcBef>
                <a:spcPts val="0"/>
              </a:spcBef>
              <a:spcAft>
                <a:spcPts val="0"/>
              </a:spcAft>
              <a:buSzPts val="1212"/>
              <a:buNone/>
              <a:defRPr b="0" i="0" sz="1557" u="none" cap="none" strike="noStrike"/>
            </a:lvl4pPr>
            <a:lvl5pPr indent="-228600" lvl="4" marL="2286000" marR="0" rtl="0" algn="l">
              <a:spcBef>
                <a:spcPts val="0"/>
              </a:spcBef>
              <a:spcAft>
                <a:spcPts val="0"/>
              </a:spcAft>
              <a:buSzPts val="1212"/>
              <a:buNone/>
              <a:defRPr b="0" i="0" sz="1557" u="none" cap="none" strike="noStrike"/>
            </a:lvl5pPr>
            <a:lvl6pPr indent="-228600" lvl="5" marL="2743200" marR="0" rtl="0" algn="l">
              <a:spcBef>
                <a:spcPts val="0"/>
              </a:spcBef>
              <a:spcAft>
                <a:spcPts val="0"/>
              </a:spcAft>
              <a:buSzPts val="1212"/>
              <a:buNone/>
              <a:defRPr b="0" i="0" sz="1557" u="none" cap="none" strike="noStrike"/>
            </a:lvl6pPr>
            <a:lvl7pPr indent="-228600" lvl="6" marL="3200400" marR="0" rtl="0" algn="l">
              <a:spcBef>
                <a:spcPts val="0"/>
              </a:spcBef>
              <a:spcAft>
                <a:spcPts val="0"/>
              </a:spcAft>
              <a:buSzPts val="1212"/>
              <a:buNone/>
              <a:defRPr b="0" i="0" sz="1557" u="none" cap="none" strike="noStrike"/>
            </a:lvl7pPr>
            <a:lvl8pPr indent="-228600" lvl="7" marL="3657600" marR="0" rtl="0" algn="l">
              <a:spcBef>
                <a:spcPts val="0"/>
              </a:spcBef>
              <a:spcAft>
                <a:spcPts val="0"/>
              </a:spcAft>
              <a:buSzPts val="1212"/>
              <a:buNone/>
              <a:defRPr b="0" i="0" sz="1557" u="none" cap="none" strike="noStrike"/>
            </a:lvl8pPr>
            <a:lvl9pPr indent="-228600" lvl="8" marL="4114800" marR="0" rtl="0" algn="l">
              <a:spcBef>
                <a:spcPts val="0"/>
              </a:spcBef>
              <a:spcAft>
                <a:spcPts val="0"/>
              </a:spcAft>
              <a:buSzPts val="1212"/>
              <a:buNone/>
              <a:defRPr b="0" i="0" sz="1557" u="none" cap="none" strike="noStrike"/>
            </a:lvl9pPr>
          </a:lstStyle>
          <a:p/>
        </p:txBody>
      </p:sp>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 name="Shape 66"/>
        <p:cNvGrpSpPr/>
        <p:nvPr/>
      </p:nvGrpSpPr>
      <p:grpSpPr>
        <a:xfrm>
          <a:off x="0" y="0"/>
          <a:ext cx="0" cy="0"/>
          <a:chOff x="0" y="0"/>
          <a:chExt cx="0" cy="0"/>
        </a:xfrm>
      </p:grpSpPr>
      <p:pic>
        <p:nvPicPr>
          <p:cNvPr descr="Content footer.jpg" id="67" name="Google Shape;67;p14"/>
          <p:cNvPicPr preferRelativeResize="0"/>
          <p:nvPr/>
        </p:nvPicPr>
        <p:blipFill rotWithShape="1">
          <a:blip r:embed="rId1">
            <a:alphaModFix/>
          </a:blip>
          <a:srcRect b="0" l="0" r="0" t="0"/>
          <a:stretch/>
        </p:blipFill>
        <p:spPr>
          <a:xfrm>
            <a:off x="0" y="4367250"/>
            <a:ext cx="5629499" cy="775980"/>
          </a:xfrm>
          <a:prstGeom prst="rect">
            <a:avLst/>
          </a:prstGeom>
          <a:noFill/>
          <a:ln>
            <a:noFill/>
          </a:ln>
        </p:spPr>
      </p:pic>
      <p:pic>
        <p:nvPicPr>
          <p:cNvPr descr="PYP Blue.jpg" id="68" name="Google Shape;68;p14"/>
          <p:cNvPicPr preferRelativeResize="0"/>
          <p:nvPr/>
        </p:nvPicPr>
        <p:blipFill rotWithShape="1">
          <a:blip r:embed="rId2">
            <a:alphaModFix/>
          </a:blip>
          <a:srcRect b="0" l="0" r="0" t="0"/>
          <a:stretch/>
        </p:blipFill>
        <p:spPr>
          <a:xfrm>
            <a:off x="-18675" y="2300"/>
            <a:ext cx="9162676" cy="5252025"/>
          </a:xfrm>
          <a:prstGeom prst="rect">
            <a:avLst/>
          </a:prstGeom>
          <a:noFill/>
          <a:ln>
            <a:noFill/>
          </a:ln>
        </p:spPr>
      </p:pic>
      <p:sp>
        <p:nvSpPr>
          <p:cNvPr id="69" name="Google Shape;69;p14"/>
          <p:cNvSpPr txBox="1"/>
          <p:nvPr>
            <p:ph idx="1" type="body"/>
          </p:nvPr>
        </p:nvSpPr>
        <p:spPr>
          <a:xfrm>
            <a:off x="1244160" y="1790640"/>
            <a:ext cx="7347300" cy="1054500"/>
          </a:xfrm>
          <a:prstGeom prst="rect">
            <a:avLst/>
          </a:prstGeom>
          <a:noFill/>
          <a:ln>
            <a:noFill/>
          </a:ln>
        </p:spPr>
        <p:txBody>
          <a:bodyPr anchorCtr="0" anchor="ctr" bIns="0" lIns="0" spcFirstLastPara="1" rIns="0" wrap="square" tIns="0">
            <a:noAutofit/>
          </a:bodyPr>
          <a:lstStyle>
            <a:lvl1pPr indent="-228600" lvl="0" marL="457200" marR="0" rtl="0" algn="l">
              <a:spcBef>
                <a:spcPts val="0"/>
              </a:spcBef>
              <a:spcAft>
                <a:spcPts val="0"/>
              </a:spcAft>
              <a:buSzPts val="1212"/>
              <a:buNone/>
              <a:defRPr b="0" i="0" sz="1557" u="none" cap="none" strike="noStrike"/>
            </a:lvl1pPr>
            <a:lvl2pPr indent="-228600" lvl="1" marL="914400" marR="0" rtl="0" algn="l">
              <a:spcBef>
                <a:spcPts val="0"/>
              </a:spcBef>
              <a:spcAft>
                <a:spcPts val="0"/>
              </a:spcAft>
              <a:buSzPts val="1212"/>
              <a:buNone/>
              <a:defRPr b="0" i="0" sz="1557" u="none" cap="none" strike="noStrike"/>
            </a:lvl2pPr>
            <a:lvl3pPr indent="-228600" lvl="2" marL="1371600" marR="0" rtl="0" algn="l">
              <a:spcBef>
                <a:spcPts val="0"/>
              </a:spcBef>
              <a:spcAft>
                <a:spcPts val="0"/>
              </a:spcAft>
              <a:buSzPts val="1212"/>
              <a:buNone/>
              <a:defRPr b="0" i="0" sz="1557" u="none" cap="none" strike="noStrike"/>
            </a:lvl3pPr>
            <a:lvl4pPr indent="-228600" lvl="3" marL="1828800" marR="0" rtl="0" algn="l">
              <a:spcBef>
                <a:spcPts val="0"/>
              </a:spcBef>
              <a:spcAft>
                <a:spcPts val="0"/>
              </a:spcAft>
              <a:buSzPts val="1212"/>
              <a:buNone/>
              <a:defRPr b="0" i="0" sz="1557" u="none" cap="none" strike="noStrike"/>
            </a:lvl4pPr>
            <a:lvl5pPr indent="-228600" lvl="4" marL="2286000" marR="0" rtl="0" algn="l">
              <a:spcBef>
                <a:spcPts val="0"/>
              </a:spcBef>
              <a:spcAft>
                <a:spcPts val="0"/>
              </a:spcAft>
              <a:buSzPts val="1212"/>
              <a:buNone/>
              <a:defRPr b="0" i="0" sz="1557" u="none" cap="none" strike="noStrike"/>
            </a:lvl5pPr>
            <a:lvl6pPr indent="-228600" lvl="5" marL="2743200" marR="0" rtl="0" algn="l">
              <a:spcBef>
                <a:spcPts val="0"/>
              </a:spcBef>
              <a:spcAft>
                <a:spcPts val="0"/>
              </a:spcAft>
              <a:buSzPts val="1212"/>
              <a:buNone/>
              <a:defRPr b="0" i="0" sz="1557" u="none" cap="none" strike="noStrike"/>
            </a:lvl6pPr>
            <a:lvl7pPr indent="-228600" lvl="6" marL="3200400" marR="0" rtl="0" algn="l">
              <a:spcBef>
                <a:spcPts val="0"/>
              </a:spcBef>
              <a:spcAft>
                <a:spcPts val="0"/>
              </a:spcAft>
              <a:buSzPts val="1212"/>
              <a:buNone/>
              <a:defRPr b="0" i="0" sz="1557" u="none" cap="none" strike="noStrike"/>
            </a:lvl7pPr>
            <a:lvl8pPr indent="-228600" lvl="7" marL="3657600" marR="0" rtl="0" algn="l">
              <a:spcBef>
                <a:spcPts val="0"/>
              </a:spcBef>
              <a:spcAft>
                <a:spcPts val="0"/>
              </a:spcAft>
              <a:buSzPts val="1212"/>
              <a:buNone/>
              <a:defRPr b="0" i="0" sz="1557" u="none" cap="none" strike="noStrike"/>
            </a:lvl8pPr>
            <a:lvl9pPr indent="-228600" lvl="8" marL="4114800" marR="0" rtl="0" algn="l">
              <a:spcBef>
                <a:spcPts val="0"/>
              </a:spcBef>
              <a:spcAft>
                <a:spcPts val="0"/>
              </a:spcAft>
              <a:buSzPts val="1212"/>
              <a:buNone/>
              <a:defRPr b="0" i="0" sz="1557" u="none" cap="none" strike="noStrike"/>
            </a:lvl9pPr>
          </a:lstStyle>
          <a:p/>
        </p:txBody>
      </p:sp>
      <p:sp>
        <p:nvSpPr>
          <p:cNvPr id="70" name="Google Shape;70;p14"/>
          <p:cNvSpPr txBox="1"/>
          <p:nvPr>
            <p:ph type="title"/>
          </p:nvPr>
        </p:nvSpPr>
        <p:spPr>
          <a:xfrm>
            <a:off x="456923" y="205200"/>
            <a:ext cx="8229300" cy="858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212"/>
              <a:buNone/>
              <a:defRPr b="0" i="0" sz="1557" u="none" cap="none" strike="noStrike"/>
            </a:lvl1pPr>
            <a:lvl2pPr lvl="1" marR="0" rtl="0" algn="l">
              <a:spcBef>
                <a:spcPts val="0"/>
              </a:spcBef>
              <a:spcAft>
                <a:spcPts val="0"/>
              </a:spcAft>
              <a:buSzPts val="1212"/>
              <a:buNone/>
              <a:defRPr b="0" i="0" sz="1557" u="none" cap="none" strike="noStrike"/>
            </a:lvl2pPr>
            <a:lvl3pPr lvl="2" marR="0" rtl="0" algn="l">
              <a:spcBef>
                <a:spcPts val="0"/>
              </a:spcBef>
              <a:spcAft>
                <a:spcPts val="0"/>
              </a:spcAft>
              <a:buSzPts val="1212"/>
              <a:buNone/>
              <a:defRPr b="0" i="0" sz="1557" u="none" cap="none" strike="noStrike"/>
            </a:lvl3pPr>
            <a:lvl4pPr lvl="3" marR="0" rtl="0" algn="l">
              <a:spcBef>
                <a:spcPts val="0"/>
              </a:spcBef>
              <a:spcAft>
                <a:spcPts val="0"/>
              </a:spcAft>
              <a:buSzPts val="1212"/>
              <a:buNone/>
              <a:defRPr b="0" i="0" sz="1557" u="none" cap="none" strike="noStrike"/>
            </a:lvl4pPr>
            <a:lvl5pPr lvl="4" marR="0" rtl="0" algn="l">
              <a:spcBef>
                <a:spcPts val="0"/>
              </a:spcBef>
              <a:spcAft>
                <a:spcPts val="0"/>
              </a:spcAft>
              <a:buSzPts val="1212"/>
              <a:buNone/>
              <a:defRPr b="0" i="0" sz="1557" u="none" cap="none" strike="noStrike"/>
            </a:lvl5pPr>
            <a:lvl6pPr lvl="5" marR="0" rtl="0" algn="l">
              <a:spcBef>
                <a:spcPts val="0"/>
              </a:spcBef>
              <a:spcAft>
                <a:spcPts val="0"/>
              </a:spcAft>
              <a:buSzPts val="1212"/>
              <a:buNone/>
              <a:defRPr b="0" i="0" sz="1557" u="none" cap="none" strike="noStrike"/>
            </a:lvl6pPr>
            <a:lvl7pPr lvl="6" marR="0" rtl="0" algn="l">
              <a:spcBef>
                <a:spcPts val="0"/>
              </a:spcBef>
              <a:spcAft>
                <a:spcPts val="0"/>
              </a:spcAft>
              <a:buSzPts val="1212"/>
              <a:buNone/>
              <a:defRPr b="0" i="0" sz="1557" u="none" cap="none" strike="noStrike"/>
            </a:lvl7pPr>
            <a:lvl8pPr lvl="7" marR="0" rtl="0" algn="l">
              <a:spcBef>
                <a:spcPts val="0"/>
              </a:spcBef>
              <a:spcAft>
                <a:spcPts val="0"/>
              </a:spcAft>
              <a:buSzPts val="1212"/>
              <a:buNone/>
              <a:defRPr b="0" i="0" sz="1557" u="none" cap="none" strike="noStrike"/>
            </a:lvl8pPr>
            <a:lvl9pPr lvl="8" marR="0" rtl="0" algn="l">
              <a:spcBef>
                <a:spcPts val="0"/>
              </a:spcBef>
              <a:spcAft>
                <a:spcPts val="0"/>
              </a:spcAft>
              <a:buSzPts val="1212"/>
              <a:buNone/>
              <a:defRPr b="0" i="0" sz="1557" u="none" cap="none" strike="noStrike"/>
            </a:lvl9pPr>
          </a:lstStyle>
          <a:p/>
        </p:txBody>
      </p:sp>
    </p:spTree>
  </p:cSld>
  <p:clrMap accent1="accent1" accent2="accent2" accent3="accent3" accent4="accent4" accent5="accent5" accent6="accent6" bg1="lt1" bg2="dk2" tx1="dk1" tx2="lt2" folHlink="folHlink" hlink="hlink"/>
  <p:sldLayoutIdLst>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9" name="Shape 119"/>
        <p:cNvGrpSpPr/>
        <p:nvPr/>
      </p:nvGrpSpPr>
      <p:grpSpPr>
        <a:xfrm>
          <a:off x="0" y="0"/>
          <a:ext cx="0" cy="0"/>
          <a:chOff x="0" y="0"/>
          <a:chExt cx="0" cy="0"/>
        </a:xfrm>
      </p:grpSpPr>
      <p:pic>
        <p:nvPicPr>
          <p:cNvPr descr="Content footer.jpg" id="120" name="Google Shape;120;p27"/>
          <p:cNvPicPr preferRelativeResize="0"/>
          <p:nvPr/>
        </p:nvPicPr>
        <p:blipFill rotWithShape="1">
          <a:blip r:embed="rId1">
            <a:alphaModFix/>
          </a:blip>
          <a:srcRect b="0" l="0" r="0" t="0"/>
          <a:stretch/>
        </p:blipFill>
        <p:spPr>
          <a:xfrm>
            <a:off x="0" y="4367250"/>
            <a:ext cx="5629499" cy="775980"/>
          </a:xfrm>
          <a:prstGeom prst="rect">
            <a:avLst/>
          </a:prstGeom>
          <a:noFill/>
          <a:ln>
            <a:noFill/>
          </a:ln>
        </p:spPr>
      </p:pic>
      <p:pic>
        <p:nvPicPr>
          <p:cNvPr descr="PYP White.jpg" id="121" name="Google Shape;121;p27"/>
          <p:cNvPicPr preferRelativeResize="0"/>
          <p:nvPr/>
        </p:nvPicPr>
        <p:blipFill rotWithShape="1">
          <a:blip r:embed="rId2">
            <a:alphaModFix/>
          </a:blip>
          <a:srcRect b="0" l="0" r="0" t="0"/>
          <a:stretch/>
        </p:blipFill>
        <p:spPr>
          <a:xfrm>
            <a:off x="0" y="-275"/>
            <a:ext cx="9144000" cy="5143501"/>
          </a:xfrm>
          <a:prstGeom prst="rect">
            <a:avLst/>
          </a:prstGeom>
          <a:noFill/>
          <a:ln>
            <a:noFill/>
          </a:ln>
        </p:spPr>
      </p:pic>
      <p:sp>
        <p:nvSpPr>
          <p:cNvPr id="122" name="Google Shape;122;p27"/>
          <p:cNvSpPr txBox="1"/>
          <p:nvPr>
            <p:ph idx="1" type="body"/>
          </p:nvPr>
        </p:nvSpPr>
        <p:spPr>
          <a:xfrm>
            <a:off x="1244160" y="1790640"/>
            <a:ext cx="7347300" cy="1054500"/>
          </a:xfrm>
          <a:prstGeom prst="rect">
            <a:avLst/>
          </a:prstGeom>
          <a:noFill/>
          <a:ln>
            <a:noFill/>
          </a:ln>
        </p:spPr>
        <p:txBody>
          <a:bodyPr anchorCtr="0" anchor="ctr" bIns="0" lIns="0" spcFirstLastPara="1" rIns="0" wrap="square" tIns="0">
            <a:noAutofit/>
          </a:bodyPr>
          <a:lstStyle>
            <a:lvl1pPr indent="-228600" lvl="0" marL="457200" marR="0" rtl="0" algn="l">
              <a:spcBef>
                <a:spcPts val="0"/>
              </a:spcBef>
              <a:spcAft>
                <a:spcPts val="0"/>
              </a:spcAft>
              <a:buSzPts val="1212"/>
              <a:buNone/>
              <a:defRPr b="0" i="0" sz="1557" u="none" cap="none" strike="noStrike"/>
            </a:lvl1pPr>
            <a:lvl2pPr indent="-228600" lvl="1" marL="914400" marR="0" rtl="0" algn="l">
              <a:spcBef>
                <a:spcPts val="0"/>
              </a:spcBef>
              <a:spcAft>
                <a:spcPts val="0"/>
              </a:spcAft>
              <a:buSzPts val="1212"/>
              <a:buNone/>
              <a:defRPr b="0" i="0" sz="1557" u="none" cap="none" strike="noStrike"/>
            </a:lvl2pPr>
            <a:lvl3pPr indent="-228600" lvl="2" marL="1371600" marR="0" rtl="0" algn="l">
              <a:spcBef>
                <a:spcPts val="0"/>
              </a:spcBef>
              <a:spcAft>
                <a:spcPts val="0"/>
              </a:spcAft>
              <a:buSzPts val="1212"/>
              <a:buNone/>
              <a:defRPr b="0" i="0" sz="1557" u="none" cap="none" strike="noStrike"/>
            </a:lvl3pPr>
            <a:lvl4pPr indent="-228600" lvl="3" marL="1828800" marR="0" rtl="0" algn="l">
              <a:spcBef>
                <a:spcPts val="0"/>
              </a:spcBef>
              <a:spcAft>
                <a:spcPts val="0"/>
              </a:spcAft>
              <a:buSzPts val="1212"/>
              <a:buNone/>
              <a:defRPr b="0" i="0" sz="1557" u="none" cap="none" strike="noStrike"/>
            </a:lvl4pPr>
            <a:lvl5pPr indent="-228600" lvl="4" marL="2286000" marR="0" rtl="0" algn="l">
              <a:spcBef>
                <a:spcPts val="0"/>
              </a:spcBef>
              <a:spcAft>
                <a:spcPts val="0"/>
              </a:spcAft>
              <a:buSzPts val="1212"/>
              <a:buNone/>
              <a:defRPr b="0" i="0" sz="1557" u="none" cap="none" strike="noStrike"/>
            </a:lvl5pPr>
            <a:lvl6pPr indent="-228600" lvl="5" marL="2743200" marR="0" rtl="0" algn="l">
              <a:spcBef>
                <a:spcPts val="0"/>
              </a:spcBef>
              <a:spcAft>
                <a:spcPts val="0"/>
              </a:spcAft>
              <a:buSzPts val="1212"/>
              <a:buNone/>
              <a:defRPr b="0" i="0" sz="1557" u="none" cap="none" strike="noStrike"/>
            </a:lvl6pPr>
            <a:lvl7pPr indent="-228600" lvl="6" marL="3200400" marR="0" rtl="0" algn="l">
              <a:spcBef>
                <a:spcPts val="0"/>
              </a:spcBef>
              <a:spcAft>
                <a:spcPts val="0"/>
              </a:spcAft>
              <a:buSzPts val="1212"/>
              <a:buNone/>
              <a:defRPr b="0" i="0" sz="1557" u="none" cap="none" strike="noStrike"/>
            </a:lvl7pPr>
            <a:lvl8pPr indent="-228600" lvl="7" marL="3657600" marR="0" rtl="0" algn="l">
              <a:spcBef>
                <a:spcPts val="0"/>
              </a:spcBef>
              <a:spcAft>
                <a:spcPts val="0"/>
              </a:spcAft>
              <a:buSzPts val="1212"/>
              <a:buNone/>
              <a:defRPr b="0" i="0" sz="1557" u="none" cap="none" strike="noStrike"/>
            </a:lvl8pPr>
            <a:lvl9pPr indent="-228600" lvl="8" marL="4114800" marR="0" rtl="0" algn="l">
              <a:spcBef>
                <a:spcPts val="0"/>
              </a:spcBef>
              <a:spcAft>
                <a:spcPts val="0"/>
              </a:spcAft>
              <a:buSzPts val="1212"/>
              <a:buNone/>
              <a:defRPr b="0" i="0" sz="1557" u="none" cap="none" strike="noStrike"/>
            </a:lvl9pPr>
          </a:lstStyle>
          <a:p/>
        </p:txBody>
      </p:sp>
      <p:sp>
        <p:nvSpPr>
          <p:cNvPr id="123" name="Google Shape;123;p27"/>
          <p:cNvSpPr txBox="1"/>
          <p:nvPr>
            <p:ph type="title"/>
          </p:nvPr>
        </p:nvSpPr>
        <p:spPr>
          <a:xfrm>
            <a:off x="456923" y="205200"/>
            <a:ext cx="8229300" cy="858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212"/>
              <a:buNone/>
              <a:defRPr b="0" i="0" sz="1557" u="none" cap="none" strike="noStrike"/>
            </a:lvl1pPr>
            <a:lvl2pPr lvl="1" marR="0" rtl="0" algn="l">
              <a:spcBef>
                <a:spcPts val="0"/>
              </a:spcBef>
              <a:spcAft>
                <a:spcPts val="0"/>
              </a:spcAft>
              <a:buSzPts val="1212"/>
              <a:buNone/>
              <a:defRPr b="0" i="0" sz="1557" u="none" cap="none" strike="noStrike"/>
            </a:lvl2pPr>
            <a:lvl3pPr lvl="2" marR="0" rtl="0" algn="l">
              <a:spcBef>
                <a:spcPts val="0"/>
              </a:spcBef>
              <a:spcAft>
                <a:spcPts val="0"/>
              </a:spcAft>
              <a:buSzPts val="1212"/>
              <a:buNone/>
              <a:defRPr b="0" i="0" sz="1557" u="none" cap="none" strike="noStrike"/>
            </a:lvl3pPr>
            <a:lvl4pPr lvl="3" marR="0" rtl="0" algn="l">
              <a:spcBef>
                <a:spcPts val="0"/>
              </a:spcBef>
              <a:spcAft>
                <a:spcPts val="0"/>
              </a:spcAft>
              <a:buSzPts val="1212"/>
              <a:buNone/>
              <a:defRPr b="0" i="0" sz="1557" u="none" cap="none" strike="noStrike"/>
            </a:lvl4pPr>
            <a:lvl5pPr lvl="4" marR="0" rtl="0" algn="l">
              <a:spcBef>
                <a:spcPts val="0"/>
              </a:spcBef>
              <a:spcAft>
                <a:spcPts val="0"/>
              </a:spcAft>
              <a:buSzPts val="1212"/>
              <a:buNone/>
              <a:defRPr b="0" i="0" sz="1557" u="none" cap="none" strike="noStrike"/>
            </a:lvl5pPr>
            <a:lvl6pPr lvl="5" marR="0" rtl="0" algn="l">
              <a:spcBef>
                <a:spcPts val="0"/>
              </a:spcBef>
              <a:spcAft>
                <a:spcPts val="0"/>
              </a:spcAft>
              <a:buSzPts val="1212"/>
              <a:buNone/>
              <a:defRPr b="0" i="0" sz="1557" u="none" cap="none" strike="noStrike"/>
            </a:lvl6pPr>
            <a:lvl7pPr lvl="6" marR="0" rtl="0" algn="l">
              <a:spcBef>
                <a:spcPts val="0"/>
              </a:spcBef>
              <a:spcAft>
                <a:spcPts val="0"/>
              </a:spcAft>
              <a:buSzPts val="1212"/>
              <a:buNone/>
              <a:defRPr b="0" i="0" sz="1557" u="none" cap="none" strike="noStrike"/>
            </a:lvl7pPr>
            <a:lvl8pPr lvl="7" marR="0" rtl="0" algn="l">
              <a:spcBef>
                <a:spcPts val="0"/>
              </a:spcBef>
              <a:spcAft>
                <a:spcPts val="0"/>
              </a:spcAft>
              <a:buSzPts val="1212"/>
              <a:buNone/>
              <a:defRPr b="0" i="0" sz="1557" u="none" cap="none" strike="noStrike"/>
            </a:lvl8pPr>
            <a:lvl9pPr lvl="8" marR="0" rtl="0" algn="l">
              <a:spcBef>
                <a:spcPts val="0"/>
              </a:spcBef>
              <a:spcAft>
                <a:spcPts val="0"/>
              </a:spcAft>
              <a:buSzPts val="1212"/>
              <a:buNone/>
              <a:defRPr b="0" i="0" sz="1557" u="none" cap="none" strike="noStrike"/>
            </a:lvl9pPr>
          </a:lstStyle>
          <a:p/>
        </p:txBody>
      </p:sp>
    </p:spTree>
  </p:cSld>
  <p:clrMap accent1="accent1" accent2="accent2" accent3="accent3" accent4="accent4" accent5="accent5" accent6="accent6" bg1="lt1" bg2="dk2" tx1="dk1" tx2="lt2" folHlink="folHlink" hlink="hlink"/>
  <p:sldLayoutIdLst>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2" name="Shape 172"/>
        <p:cNvGrpSpPr/>
        <p:nvPr/>
      </p:nvGrpSpPr>
      <p:grpSpPr>
        <a:xfrm>
          <a:off x="0" y="0"/>
          <a:ext cx="0" cy="0"/>
          <a:chOff x="0" y="0"/>
          <a:chExt cx="0" cy="0"/>
        </a:xfrm>
      </p:grpSpPr>
      <p:pic>
        <p:nvPicPr>
          <p:cNvPr descr="Content footer.jpg" id="173" name="Google Shape;173;p40"/>
          <p:cNvPicPr preferRelativeResize="0"/>
          <p:nvPr/>
        </p:nvPicPr>
        <p:blipFill rotWithShape="1">
          <a:blip r:embed="rId1">
            <a:alphaModFix/>
          </a:blip>
          <a:srcRect b="0" l="0" r="0" t="0"/>
          <a:stretch/>
        </p:blipFill>
        <p:spPr>
          <a:xfrm>
            <a:off x="0" y="4367250"/>
            <a:ext cx="5629499" cy="775980"/>
          </a:xfrm>
          <a:prstGeom prst="rect">
            <a:avLst/>
          </a:prstGeom>
          <a:noFill/>
          <a:ln>
            <a:noFill/>
          </a:ln>
        </p:spPr>
      </p:pic>
      <p:sp>
        <p:nvSpPr>
          <p:cNvPr id="174" name="Google Shape;174;p40"/>
          <p:cNvSpPr txBox="1"/>
          <p:nvPr>
            <p:ph idx="1" type="body"/>
          </p:nvPr>
        </p:nvSpPr>
        <p:spPr>
          <a:xfrm>
            <a:off x="592172" y="1151280"/>
            <a:ext cx="4711500" cy="479400"/>
          </a:xfrm>
          <a:prstGeom prst="rect">
            <a:avLst/>
          </a:prstGeom>
          <a:noFill/>
          <a:ln>
            <a:noFill/>
          </a:ln>
        </p:spPr>
        <p:txBody>
          <a:bodyPr anchorCtr="0" anchor="b" bIns="0" lIns="0" spcFirstLastPara="1" rIns="0" wrap="square" tIns="0">
            <a:noAutofit/>
          </a:bodyPr>
          <a:lstStyle>
            <a:lvl1pPr indent="-228600" lvl="0" marL="457200" marR="0" rtl="0" algn="l">
              <a:spcBef>
                <a:spcPts val="0"/>
              </a:spcBef>
              <a:spcAft>
                <a:spcPts val="0"/>
              </a:spcAft>
              <a:buSzPts val="1212"/>
              <a:buNone/>
              <a:defRPr b="0" i="0" sz="1557" u="none" cap="none" strike="noStrike"/>
            </a:lvl1pPr>
            <a:lvl2pPr indent="-228600" lvl="1" marL="914400" marR="0" rtl="0" algn="l">
              <a:spcBef>
                <a:spcPts val="0"/>
              </a:spcBef>
              <a:spcAft>
                <a:spcPts val="0"/>
              </a:spcAft>
              <a:buSzPts val="1212"/>
              <a:buNone/>
              <a:defRPr b="0" i="0" sz="1557" u="none" cap="none" strike="noStrike"/>
            </a:lvl2pPr>
            <a:lvl3pPr indent="-228600" lvl="2" marL="1371600" marR="0" rtl="0" algn="l">
              <a:spcBef>
                <a:spcPts val="0"/>
              </a:spcBef>
              <a:spcAft>
                <a:spcPts val="0"/>
              </a:spcAft>
              <a:buSzPts val="1212"/>
              <a:buNone/>
              <a:defRPr b="0" i="0" sz="1557" u="none" cap="none" strike="noStrike"/>
            </a:lvl3pPr>
            <a:lvl4pPr indent="-228600" lvl="3" marL="1828800" marR="0" rtl="0" algn="l">
              <a:spcBef>
                <a:spcPts val="0"/>
              </a:spcBef>
              <a:spcAft>
                <a:spcPts val="0"/>
              </a:spcAft>
              <a:buSzPts val="1212"/>
              <a:buNone/>
              <a:defRPr b="0" i="0" sz="1557" u="none" cap="none" strike="noStrike"/>
            </a:lvl4pPr>
            <a:lvl5pPr indent="-228600" lvl="4" marL="2286000" marR="0" rtl="0" algn="l">
              <a:spcBef>
                <a:spcPts val="0"/>
              </a:spcBef>
              <a:spcAft>
                <a:spcPts val="0"/>
              </a:spcAft>
              <a:buSzPts val="1212"/>
              <a:buNone/>
              <a:defRPr b="0" i="0" sz="1557" u="none" cap="none" strike="noStrike"/>
            </a:lvl5pPr>
            <a:lvl6pPr indent="-228600" lvl="5" marL="2743200" marR="0" rtl="0" algn="l">
              <a:spcBef>
                <a:spcPts val="0"/>
              </a:spcBef>
              <a:spcAft>
                <a:spcPts val="0"/>
              </a:spcAft>
              <a:buSzPts val="1212"/>
              <a:buNone/>
              <a:defRPr b="0" i="0" sz="1557" u="none" cap="none" strike="noStrike"/>
            </a:lvl6pPr>
            <a:lvl7pPr indent="-228600" lvl="6" marL="3200400" marR="0" rtl="0" algn="l">
              <a:spcBef>
                <a:spcPts val="0"/>
              </a:spcBef>
              <a:spcAft>
                <a:spcPts val="0"/>
              </a:spcAft>
              <a:buSzPts val="1212"/>
              <a:buNone/>
              <a:defRPr b="0" i="0" sz="1557" u="none" cap="none" strike="noStrike"/>
            </a:lvl7pPr>
            <a:lvl8pPr indent="-228600" lvl="7" marL="3657600" marR="0" rtl="0" algn="l">
              <a:spcBef>
                <a:spcPts val="0"/>
              </a:spcBef>
              <a:spcAft>
                <a:spcPts val="0"/>
              </a:spcAft>
              <a:buSzPts val="1212"/>
              <a:buNone/>
              <a:defRPr b="0" i="0" sz="1557" u="none" cap="none" strike="noStrike"/>
            </a:lvl8pPr>
            <a:lvl9pPr indent="-228600" lvl="8" marL="4114800" marR="0" rtl="0" algn="l">
              <a:spcBef>
                <a:spcPts val="0"/>
              </a:spcBef>
              <a:spcAft>
                <a:spcPts val="0"/>
              </a:spcAft>
              <a:buSzPts val="1212"/>
              <a:buNone/>
              <a:defRPr b="0" i="0" sz="1557" u="none" cap="none" strike="noStrike"/>
            </a:lvl9pPr>
          </a:lstStyle>
          <a:p/>
        </p:txBody>
      </p:sp>
      <p:sp>
        <p:nvSpPr>
          <p:cNvPr id="175" name="Google Shape;175;p40"/>
          <p:cNvSpPr txBox="1"/>
          <p:nvPr>
            <p:ph idx="2" type="body"/>
          </p:nvPr>
        </p:nvSpPr>
        <p:spPr>
          <a:xfrm>
            <a:off x="592172" y="1770930"/>
            <a:ext cx="4711500" cy="25383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212"/>
              <a:buNone/>
              <a:defRPr b="0" i="0" sz="1557" u="none" cap="none" strike="noStrike"/>
            </a:lvl1pPr>
            <a:lvl2pPr indent="-228600" lvl="1" marL="914400" marR="0" rtl="0" algn="l">
              <a:spcBef>
                <a:spcPts val="0"/>
              </a:spcBef>
              <a:spcAft>
                <a:spcPts val="0"/>
              </a:spcAft>
              <a:buSzPts val="1212"/>
              <a:buNone/>
              <a:defRPr b="0" i="0" sz="1557" u="none" cap="none" strike="noStrike"/>
            </a:lvl2pPr>
            <a:lvl3pPr indent="-228600" lvl="2" marL="1371600" marR="0" rtl="0" algn="l">
              <a:spcBef>
                <a:spcPts val="0"/>
              </a:spcBef>
              <a:spcAft>
                <a:spcPts val="0"/>
              </a:spcAft>
              <a:buSzPts val="1212"/>
              <a:buNone/>
              <a:defRPr b="0" i="0" sz="1557" u="none" cap="none" strike="noStrike"/>
            </a:lvl3pPr>
            <a:lvl4pPr indent="-228600" lvl="3" marL="1828800" marR="0" rtl="0" algn="l">
              <a:spcBef>
                <a:spcPts val="0"/>
              </a:spcBef>
              <a:spcAft>
                <a:spcPts val="0"/>
              </a:spcAft>
              <a:buSzPts val="1212"/>
              <a:buNone/>
              <a:defRPr b="0" i="0" sz="1557" u="none" cap="none" strike="noStrike"/>
            </a:lvl4pPr>
            <a:lvl5pPr indent="-228600" lvl="4" marL="2286000" marR="0" rtl="0" algn="l">
              <a:spcBef>
                <a:spcPts val="0"/>
              </a:spcBef>
              <a:spcAft>
                <a:spcPts val="0"/>
              </a:spcAft>
              <a:buSzPts val="1212"/>
              <a:buNone/>
              <a:defRPr b="0" i="0" sz="1557" u="none" cap="none" strike="noStrike"/>
            </a:lvl5pPr>
            <a:lvl6pPr indent="-228600" lvl="5" marL="2743200" marR="0" rtl="0" algn="l">
              <a:spcBef>
                <a:spcPts val="0"/>
              </a:spcBef>
              <a:spcAft>
                <a:spcPts val="0"/>
              </a:spcAft>
              <a:buSzPts val="1212"/>
              <a:buNone/>
              <a:defRPr b="0" i="0" sz="1557" u="none" cap="none" strike="noStrike"/>
            </a:lvl6pPr>
            <a:lvl7pPr indent="-228600" lvl="6" marL="3200400" marR="0" rtl="0" algn="l">
              <a:spcBef>
                <a:spcPts val="0"/>
              </a:spcBef>
              <a:spcAft>
                <a:spcPts val="0"/>
              </a:spcAft>
              <a:buSzPts val="1212"/>
              <a:buNone/>
              <a:defRPr b="0" i="0" sz="1557" u="none" cap="none" strike="noStrike"/>
            </a:lvl7pPr>
            <a:lvl8pPr indent="-228600" lvl="7" marL="3657600" marR="0" rtl="0" algn="l">
              <a:spcBef>
                <a:spcPts val="0"/>
              </a:spcBef>
              <a:spcAft>
                <a:spcPts val="0"/>
              </a:spcAft>
              <a:buSzPts val="1212"/>
              <a:buNone/>
              <a:defRPr b="0" i="0" sz="1557" u="none" cap="none" strike="noStrike"/>
            </a:lvl8pPr>
            <a:lvl9pPr indent="-228600" lvl="8" marL="4114800" marR="0" rtl="0" algn="l">
              <a:spcBef>
                <a:spcPts val="0"/>
              </a:spcBef>
              <a:spcAft>
                <a:spcPts val="0"/>
              </a:spcAft>
              <a:buSzPts val="1212"/>
              <a:buNone/>
              <a:defRPr b="0" i="0" sz="1557" u="none" cap="none" strike="noStrike"/>
            </a:lvl9pPr>
          </a:lstStyle>
          <a:p/>
        </p:txBody>
      </p:sp>
      <p:sp>
        <p:nvSpPr>
          <p:cNvPr id="176" name="Google Shape;176;p40"/>
          <p:cNvSpPr txBox="1"/>
          <p:nvPr>
            <p:ph idx="3" type="body"/>
          </p:nvPr>
        </p:nvSpPr>
        <p:spPr>
          <a:xfrm>
            <a:off x="5467459" y="1151280"/>
            <a:ext cx="3113700" cy="31575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212"/>
              <a:buNone/>
              <a:defRPr b="0" i="0" sz="1557" u="none" cap="none" strike="noStrike"/>
            </a:lvl1pPr>
            <a:lvl2pPr indent="-228600" lvl="1" marL="914400" marR="0" rtl="0" algn="l">
              <a:spcBef>
                <a:spcPts val="0"/>
              </a:spcBef>
              <a:spcAft>
                <a:spcPts val="0"/>
              </a:spcAft>
              <a:buSzPts val="1212"/>
              <a:buNone/>
              <a:defRPr b="0" i="0" sz="1557" u="none" cap="none" strike="noStrike"/>
            </a:lvl2pPr>
            <a:lvl3pPr indent="-228600" lvl="2" marL="1371600" marR="0" rtl="0" algn="l">
              <a:spcBef>
                <a:spcPts val="0"/>
              </a:spcBef>
              <a:spcAft>
                <a:spcPts val="0"/>
              </a:spcAft>
              <a:buSzPts val="1212"/>
              <a:buNone/>
              <a:defRPr b="0" i="0" sz="1557" u="none" cap="none" strike="noStrike"/>
            </a:lvl3pPr>
            <a:lvl4pPr indent="-228600" lvl="3" marL="1828800" marR="0" rtl="0" algn="l">
              <a:spcBef>
                <a:spcPts val="0"/>
              </a:spcBef>
              <a:spcAft>
                <a:spcPts val="0"/>
              </a:spcAft>
              <a:buSzPts val="1212"/>
              <a:buNone/>
              <a:defRPr b="0" i="0" sz="1557" u="none" cap="none" strike="noStrike"/>
            </a:lvl4pPr>
            <a:lvl5pPr indent="-228600" lvl="4" marL="2286000" marR="0" rtl="0" algn="l">
              <a:spcBef>
                <a:spcPts val="0"/>
              </a:spcBef>
              <a:spcAft>
                <a:spcPts val="0"/>
              </a:spcAft>
              <a:buSzPts val="1212"/>
              <a:buNone/>
              <a:defRPr b="0" i="0" sz="1557" u="none" cap="none" strike="noStrike"/>
            </a:lvl5pPr>
            <a:lvl6pPr indent="-228600" lvl="5" marL="2743200" marR="0" rtl="0" algn="l">
              <a:spcBef>
                <a:spcPts val="0"/>
              </a:spcBef>
              <a:spcAft>
                <a:spcPts val="0"/>
              </a:spcAft>
              <a:buSzPts val="1212"/>
              <a:buNone/>
              <a:defRPr b="0" i="0" sz="1557" u="none" cap="none" strike="noStrike"/>
            </a:lvl6pPr>
            <a:lvl7pPr indent="-228600" lvl="6" marL="3200400" marR="0" rtl="0" algn="l">
              <a:spcBef>
                <a:spcPts val="0"/>
              </a:spcBef>
              <a:spcAft>
                <a:spcPts val="0"/>
              </a:spcAft>
              <a:buSzPts val="1212"/>
              <a:buNone/>
              <a:defRPr b="0" i="0" sz="1557" u="none" cap="none" strike="noStrike"/>
            </a:lvl7pPr>
            <a:lvl8pPr indent="-228600" lvl="7" marL="3657600" marR="0" rtl="0" algn="l">
              <a:spcBef>
                <a:spcPts val="0"/>
              </a:spcBef>
              <a:spcAft>
                <a:spcPts val="0"/>
              </a:spcAft>
              <a:buSzPts val="1212"/>
              <a:buNone/>
              <a:defRPr b="0" i="0" sz="1557" u="none" cap="none" strike="noStrike"/>
            </a:lvl8pPr>
            <a:lvl9pPr indent="-228600" lvl="8" marL="4114800" marR="0" rtl="0" algn="l">
              <a:spcBef>
                <a:spcPts val="0"/>
              </a:spcBef>
              <a:spcAft>
                <a:spcPts val="0"/>
              </a:spcAft>
              <a:buSzPts val="1212"/>
              <a:buNone/>
              <a:defRPr b="0" i="0" sz="1557" u="none" cap="none" strike="noStrike"/>
            </a:lvl9pPr>
          </a:lstStyle>
          <a:p/>
        </p:txBody>
      </p:sp>
      <p:sp>
        <p:nvSpPr>
          <p:cNvPr id="177" name="Google Shape;177;p40"/>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212"/>
              <a:buNone/>
              <a:defRPr b="0" i="0" sz="1557" u="none" cap="none" strike="noStrike"/>
            </a:lvl1pPr>
            <a:lvl2pPr lvl="1" marR="0" rtl="0" algn="l">
              <a:spcBef>
                <a:spcPts val="0"/>
              </a:spcBef>
              <a:spcAft>
                <a:spcPts val="0"/>
              </a:spcAft>
              <a:buSzPts val="1212"/>
              <a:buNone/>
              <a:defRPr b="0" i="0" sz="1557" u="none" cap="none" strike="noStrike"/>
            </a:lvl2pPr>
            <a:lvl3pPr lvl="2" marR="0" rtl="0" algn="l">
              <a:spcBef>
                <a:spcPts val="0"/>
              </a:spcBef>
              <a:spcAft>
                <a:spcPts val="0"/>
              </a:spcAft>
              <a:buSzPts val="1212"/>
              <a:buNone/>
              <a:defRPr b="0" i="0" sz="1557" u="none" cap="none" strike="noStrike"/>
            </a:lvl3pPr>
            <a:lvl4pPr lvl="3" marR="0" rtl="0" algn="l">
              <a:spcBef>
                <a:spcPts val="0"/>
              </a:spcBef>
              <a:spcAft>
                <a:spcPts val="0"/>
              </a:spcAft>
              <a:buSzPts val="1212"/>
              <a:buNone/>
              <a:defRPr b="0" i="0" sz="1557" u="none" cap="none" strike="noStrike"/>
            </a:lvl4pPr>
            <a:lvl5pPr lvl="4" marR="0" rtl="0" algn="l">
              <a:spcBef>
                <a:spcPts val="0"/>
              </a:spcBef>
              <a:spcAft>
                <a:spcPts val="0"/>
              </a:spcAft>
              <a:buSzPts val="1212"/>
              <a:buNone/>
              <a:defRPr b="0" i="0" sz="1557" u="none" cap="none" strike="noStrike"/>
            </a:lvl5pPr>
            <a:lvl6pPr lvl="5" marR="0" rtl="0" algn="l">
              <a:spcBef>
                <a:spcPts val="0"/>
              </a:spcBef>
              <a:spcAft>
                <a:spcPts val="0"/>
              </a:spcAft>
              <a:buSzPts val="1212"/>
              <a:buNone/>
              <a:defRPr b="0" i="0" sz="1557" u="none" cap="none" strike="noStrike"/>
            </a:lvl6pPr>
            <a:lvl7pPr lvl="6" marR="0" rtl="0" algn="l">
              <a:spcBef>
                <a:spcPts val="0"/>
              </a:spcBef>
              <a:spcAft>
                <a:spcPts val="0"/>
              </a:spcAft>
              <a:buSzPts val="1212"/>
              <a:buNone/>
              <a:defRPr b="0" i="0" sz="1557" u="none" cap="none" strike="noStrike"/>
            </a:lvl7pPr>
            <a:lvl8pPr lvl="7" marR="0" rtl="0" algn="l">
              <a:spcBef>
                <a:spcPts val="0"/>
              </a:spcBef>
              <a:spcAft>
                <a:spcPts val="0"/>
              </a:spcAft>
              <a:buSzPts val="1212"/>
              <a:buNone/>
              <a:defRPr b="0" i="0" sz="1557" u="none" cap="none" strike="noStrike"/>
            </a:lvl8pPr>
            <a:lvl9pPr lvl="8" marR="0" rtl="0" algn="l">
              <a:spcBef>
                <a:spcPts val="0"/>
              </a:spcBef>
              <a:spcAft>
                <a:spcPts val="0"/>
              </a:spcAft>
              <a:buSzPts val="1212"/>
              <a:buNone/>
              <a:defRPr b="0" i="0" sz="1557" u="none" cap="none" strike="noStrike"/>
            </a:lvl9pPr>
          </a:lstStyle>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 name="Shape 226"/>
        <p:cNvGrpSpPr/>
        <p:nvPr/>
      </p:nvGrpSpPr>
      <p:grpSpPr>
        <a:xfrm>
          <a:off x="0" y="0"/>
          <a:ext cx="0" cy="0"/>
          <a:chOff x="0" y="0"/>
          <a:chExt cx="0" cy="0"/>
        </a:xfrm>
      </p:grpSpPr>
      <p:pic>
        <p:nvPicPr>
          <p:cNvPr descr="Content footer.jpg" id="227" name="Google Shape;227;p53"/>
          <p:cNvPicPr preferRelativeResize="0"/>
          <p:nvPr/>
        </p:nvPicPr>
        <p:blipFill rotWithShape="1">
          <a:blip r:embed="rId1">
            <a:alphaModFix/>
          </a:blip>
          <a:srcRect b="0" l="0" r="0" t="0"/>
          <a:stretch/>
        </p:blipFill>
        <p:spPr>
          <a:xfrm>
            <a:off x="0" y="4367250"/>
            <a:ext cx="5629499" cy="775980"/>
          </a:xfrm>
          <a:prstGeom prst="rect">
            <a:avLst/>
          </a:prstGeom>
          <a:noFill/>
          <a:ln>
            <a:noFill/>
          </a:ln>
        </p:spPr>
      </p:pic>
      <p:sp>
        <p:nvSpPr>
          <p:cNvPr id="228" name="Google Shape;228;p53"/>
          <p:cNvSpPr txBox="1"/>
          <p:nvPr>
            <p:ph type="title"/>
          </p:nvPr>
        </p:nvSpPr>
        <p:spPr>
          <a:xfrm>
            <a:off x="592172" y="445230"/>
            <a:ext cx="7989000" cy="537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212"/>
              <a:buNone/>
              <a:defRPr b="0" i="0" sz="1557" u="none" cap="none" strike="noStrike"/>
            </a:lvl1pPr>
            <a:lvl2pPr lvl="1" marR="0" rtl="0" algn="l">
              <a:spcBef>
                <a:spcPts val="0"/>
              </a:spcBef>
              <a:spcAft>
                <a:spcPts val="0"/>
              </a:spcAft>
              <a:buSzPts val="1212"/>
              <a:buNone/>
              <a:defRPr b="0" i="0" sz="1557" u="none" cap="none" strike="noStrike"/>
            </a:lvl2pPr>
            <a:lvl3pPr lvl="2" marR="0" rtl="0" algn="l">
              <a:spcBef>
                <a:spcPts val="0"/>
              </a:spcBef>
              <a:spcAft>
                <a:spcPts val="0"/>
              </a:spcAft>
              <a:buSzPts val="1212"/>
              <a:buNone/>
              <a:defRPr b="0" i="0" sz="1557" u="none" cap="none" strike="noStrike"/>
            </a:lvl3pPr>
            <a:lvl4pPr lvl="3" marR="0" rtl="0" algn="l">
              <a:spcBef>
                <a:spcPts val="0"/>
              </a:spcBef>
              <a:spcAft>
                <a:spcPts val="0"/>
              </a:spcAft>
              <a:buSzPts val="1212"/>
              <a:buNone/>
              <a:defRPr b="0" i="0" sz="1557" u="none" cap="none" strike="noStrike"/>
            </a:lvl4pPr>
            <a:lvl5pPr lvl="4" marR="0" rtl="0" algn="l">
              <a:spcBef>
                <a:spcPts val="0"/>
              </a:spcBef>
              <a:spcAft>
                <a:spcPts val="0"/>
              </a:spcAft>
              <a:buSzPts val="1212"/>
              <a:buNone/>
              <a:defRPr b="0" i="0" sz="1557" u="none" cap="none" strike="noStrike"/>
            </a:lvl5pPr>
            <a:lvl6pPr lvl="5" marR="0" rtl="0" algn="l">
              <a:spcBef>
                <a:spcPts val="0"/>
              </a:spcBef>
              <a:spcAft>
                <a:spcPts val="0"/>
              </a:spcAft>
              <a:buSzPts val="1212"/>
              <a:buNone/>
              <a:defRPr b="0" i="0" sz="1557" u="none" cap="none" strike="noStrike"/>
            </a:lvl6pPr>
            <a:lvl7pPr lvl="6" marR="0" rtl="0" algn="l">
              <a:spcBef>
                <a:spcPts val="0"/>
              </a:spcBef>
              <a:spcAft>
                <a:spcPts val="0"/>
              </a:spcAft>
              <a:buSzPts val="1212"/>
              <a:buNone/>
              <a:defRPr b="0" i="0" sz="1557" u="none" cap="none" strike="noStrike"/>
            </a:lvl7pPr>
            <a:lvl8pPr lvl="7" marR="0" rtl="0" algn="l">
              <a:spcBef>
                <a:spcPts val="0"/>
              </a:spcBef>
              <a:spcAft>
                <a:spcPts val="0"/>
              </a:spcAft>
              <a:buSzPts val="1212"/>
              <a:buNone/>
              <a:defRPr b="0" i="0" sz="1557" u="none" cap="none" strike="noStrike"/>
            </a:lvl8pPr>
            <a:lvl9pPr lvl="8" marR="0" rtl="0" algn="l">
              <a:spcBef>
                <a:spcPts val="0"/>
              </a:spcBef>
              <a:spcAft>
                <a:spcPts val="0"/>
              </a:spcAft>
              <a:buSzPts val="1212"/>
              <a:buNone/>
              <a:defRPr b="0" i="0" sz="1557" u="none" cap="none" strike="noStrike"/>
            </a:lvl9pPr>
          </a:lstStyle>
          <a:p/>
        </p:txBody>
      </p:sp>
      <p:sp>
        <p:nvSpPr>
          <p:cNvPr id="229" name="Google Shape;229;p53"/>
          <p:cNvSpPr txBox="1"/>
          <p:nvPr>
            <p:ph idx="1" type="body"/>
          </p:nvPr>
        </p:nvSpPr>
        <p:spPr>
          <a:xfrm>
            <a:off x="592172" y="1202580"/>
            <a:ext cx="7989000" cy="30858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212"/>
              <a:buNone/>
              <a:defRPr b="0" i="0" sz="1557" u="none" cap="none" strike="noStrike"/>
            </a:lvl1pPr>
            <a:lvl2pPr indent="-228600" lvl="1" marL="914400" marR="0" rtl="0" algn="l">
              <a:spcBef>
                <a:spcPts val="0"/>
              </a:spcBef>
              <a:spcAft>
                <a:spcPts val="0"/>
              </a:spcAft>
              <a:buSzPts val="1212"/>
              <a:buNone/>
              <a:defRPr b="0" i="0" sz="1557" u="none" cap="none" strike="noStrike"/>
            </a:lvl2pPr>
            <a:lvl3pPr indent="-228600" lvl="2" marL="1371600" marR="0" rtl="0" algn="l">
              <a:spcBef>
                <a:spcPts val="0"/>
              </a:spcBef>
              <a:spcAft>
                <a:spcPts val="0"/>
              </a:spcAft>
              <a:buSzPts val="1212"/>
              <a:buNone/>
              <a:defRPr b="0" i="0" sz="1557" u="none" cap="none" strike="noStrike"/>
            </a:lvl3pPr>
            <a:lvl4pPr indent="-228600" lvl="3" marL="1828800" marR="0" rtl="0" algn="l">
              <a:spcBef>
                <a:spcPts val="0"/>
              </a:spcBef>
              <a:spcAft>
                <a:spcPts val="0"/>
              </a:spcAft>
              <a:buSzPts val="1212"/>
              <a:buNone/>
              <a:defRPr b="0" i="0" sz="1557" u="none" cap="none" strike="noStrike"/>
            </a:lvl4pPr>
            <a:lvl5pPr indent="-228600" lvl="4" marL="2286000" marR="0" rtl="0" algn="l">
              <a:spcBef>
                <a:spcPts val="0"/>
              </a:spcBef>
              <a:spcAft>
                <a:spcPts val="0"/>
              </a:spcAft>
              <a:buSzPts val="1212"/>
              <a:buNone/>
              <a:defRPr b="0" i="0" sz="1557" u="none" cap="none" strike="noStrike"/>
            </a:lvl5pPr>
            <a:lvl6pPr indent="-228600" lvl="5" marL="2743200" marR="0" rtl="0" algn="l">
              <a:spcBef>
                <a:spcPts val="0"/>
              </a:spcBef>
              <a:spcAft>
                <a:spcPts val="0"/>
              </a:spcAft>
              <a:buSzPts val="1212"/>
              <a:buNone/>
              <a:defRPr b="0" i="0" sz="1557" u="none" cap="none" strike="noStrike"/>
            </a:lvl6pPr>
            <a:lvl7pPr indent="-228600" lvl="6" marL="3200400" marR="0" rtl="0" algn="l">
              <a:spcBef>
                <a:spcPts val="0"/>
              </a:spcBef>
              <a:spcAft>
                <a:spcPts val="0"/>
              </a:spcAft>
              <a:buSzPts val="1212"/>
              <a:buNone/>
              <a:defRPr b="0" i="0" sz="1557" u="none" cap="none" strike="noStrike"/>
            </a:lvl7pPr>
            <a:lvl8pPr indent="-228600" lvl="7" marL="3657600" marR="0" rtl="0" algn="l">
              <a:spcBef>
                <a:spcPts val="0"/>
              </a:spcBef>
              <a:spcAft>
                <a:spcPts val="0"/>
              </a:spcAft>
              <a:buSzPts val="1212"/>
              <a:buNone/>
              <a:defRPr b="0" i="0" sz="1557" u="none" cap="none" strike="noStrike"/>
            </a:lvl8pPr>
            <a:lvl9pPr indent="-228600" lvl="8" marL="4114800" marR="0" rtl="0" algn="l">
              <a:spcBef>
                <a:spcPts val="0"/>
              </a:spcBef>
              <a:spcAft>
                <a:spcPts val="0"/>
              </a:spcAft>
              <a:buSzPts val="1212"/>
              <a:buNone/>
              <a:defRPr b="0" i="0" sz="1557" u="none" cap="none" strike="noStrike"/>
            </a:lvl9pPr>
          </a:lstStyle>
          <a:p/>
        </p:txBody>
      </p:sp>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4.xml"/><Relationship Id="rId3"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5.xml"/><Relationship Id="rId3" Type="http://schemas.openxmlformats.org/officeDocument/2006/relationships/image" Target="../media/image24.jpg"/><Relationship Id="rId4" Type="http://schemas.openxmlformats.org/officeDocument/2006/relationships/image" Target="../media/image27.png"/><Relationship Id="rId5"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Relationship Id="rId3" Type="http://schemas.openxmlformats.org/officeDocument/2006/relationships/comments" Target="../comments/comment1.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9.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1" Type="http://schemas.openxmlformats.org/officeDocument/2006/relationships/slide" Target="/ppt/slides/slide28.xml"/><Relationship Id="rId10" Type="http://schemas.openxmlformats.org/officeDocument/2006/relationships/image" Target="../media/image17.png"/><Relationship Id="rId13" Type="http://schemas.openxmlformats.org/officeDocument/2006/relationships/slide" Target="/ppt/slides/slide35.xml"/><Relationship Id="rId12" Type="http://schemas.openxmlformats.org/officeDocument/2006/relationships/image" Target="../media/image19.png"/><Relationship Id="rId1" Type="http://schemas.openxmlformats.org/officeDocument/2006/relationships/slideLayout" Target="../slideLayouts/slideLayout51.xml"/><Relationship Id="rId2" Type="http://schemas.openxmlformats.org/officeDocument/2006/relationships/notesSlide" Target="../notesSlides/notesSlide43.xml"/><Relationship Id="rId3" Type="http://schemas.openxmlformats.org/officeDocument/2006/relationships/slide" Target="/ppt/slides/slide8.xml"/><Relationship Id="rId4" Type="http://schemas.openxmlformats.org/officeDocument/2006/relationships/image" Target="../media/image6.png"/><Relationship Id="rId9" Type="http://schemas.openxmlformats.org/officeDocument/2006/relationships/slide" Target="/ppt/slides/slide26.xml"/><Relationship Id="rId14" Type="http://schemas.openxmlformats.org/officeDocument/2006/relationships/image" Target="../media/image29.png"/><Relationship Id="rId5" Type="http://schemas.openxmlformats.org/officeDocument/2006/relationships/slide" Target="/ppt/slides/slide17.xml"/><Relationship Id="rId6" Type="http://schemas.openxmlformats.org/officeDocument/2006/relationships/image" Target="../media/image18.png"/><Relationship Id="rId7" Type="http://schemas.openxmlformats.org/officeDocument/2006/relationships/slide" Target="/ppt/slides/slide16.xml"/><Relationship Id="rId8" Type="http://schemas.openxmlformats.org/officeDocument/2006/relationships/image" Target="../media/image1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5.xml"/><Relationship Id="rId3"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6.xml"/><Relationship Id="rId3" Type="http://schemas.openxmlformats.org/officeDocument/2006/relationships/image" Target="../media/image3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7.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8.xml"/><Relationship Id="rId3" Type="http://schemas.openxmlformats.org/officeDocument/2006/relationships/image" Target="../media/image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0.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1.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3.xml"/><Relationship Id="rId3"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5.xml"/><Relationship Id="rId3"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6.xml"/><Relationship Id="rId3"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7.xml"/><Relationship Id="rId3"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8.xml"/><Relationship Id="rId3" Type="http://schemas.openxmlformats.org/officeDocument/2006/relationships/image" Target="../media/image4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9.xml"/><Relationship Id="rId3"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1.xml"/><Relationship Id="rId3" Type="http://schemas.openxmlformats.org/officeDocument/2006/relationships/image" Target="../media/image3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2.xml"/><Relationship Id="rId3" Type="http://schemas.openxmlformats.org/officeDocument/2006/relationships/image" Target="../media/image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5.xml"/><Relationship Id="rId3" Type="http://schemas.openxmlformats.org/officeDocument/2006/relationships/image" Target="../media/image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6.xml"/><Relationship Id="rId3"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8.xml"/><Relationship Id="rId3"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9.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0.xml"/><Relationship Id="rId3" Type="http://schemas.openxmlformats.org/officeDocument/2006/relationships/image" Target="../media/image4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1.xml"/><Relationship Id="rId3"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2.xml"/><Relationship Id="rId3"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3.xml"/><Relationship Id="rId3" Type="http://schemas.openxmlformats.org/officeDocument/2006/relationships/image" Target="../media/image48.png"/><Relationship Id="rId4" Type="http://schemas.openxmlformats.org/officeDocument/2006/relationships/image" Target="../media/image56.png"/><Relationship Id="rId5" Type="http://schemas.openxmlformats.org/officeDocument/2006/relationships/image" Target="../media/image53.png"/><Relationship Id="rId6"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4.xml"/><Relationship Id="rId3"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8.xml"/><Relationship Id="rId3" Type="http://schemas.openxmlformats.org/officeDocument/2006/relationships/image" Target="../media/image5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9.xml"/><Relationship Id="rId3"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0.xml"/><Relationship Id="rId3" Type="http://schemas.openxmlformats.org/officeDocument/2006/relationships/image" Target="../media/image47.png"/><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3.xml"/><Relationship Id="rId3" Type="http://schemas.openxmlformats.org/officeDocument/2006/relationships/image" Target="../media/image59.jpg"/><Relationship Id="rId4" Type="http://schemas.openxmlformats.org/officeDocument/2006/relationships/image" Target="../media/image58.jpg"/><Relationship Id="rId5" Type="http://schemas.openxmlformats.org/officeDocument/2006/relationships/image" Target="../media/image5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5.xml"/><Relationship Id="rId3" Type="http://schemas.openxmlformats.org/officeDocument/2006/relationships/image" Target="../media/image61.jpg"/><Relationship Id="rId4" Type="http://schemas.openxmlformats.org/officeDocument/2006/relationships/image" Target="../media/image63.jpg"/><Relationship Id="rId5" Type="http://schemas.openxmlformats.org/officeDocument/2006/relationships/image" Target="../media/image67.jpg"/><Relationship Id="rId6" Type="http://schemas.openxmlformats.org/officeDocument/2006/relationships/image" Target="../media/image64.jpg"/><Relationship Id="rId7" Type="http://schemas.openxmlformats.org/officeDocument/2006/relationships/image" Target="../media/image6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6.xml"/><Relationship Id="rId3" Type="http://schemas.openxmlformats.org/officeDocument/2006/relationships/image" Target="../media/image68.jpg"/><Relationship Id="rId4" Type="http://schemas.openxmlformats.org/officeDocument/2006/relationships/image" Target="../media/image66.png"/><Relationship Id="rId5" Type="http://schemas.openxmlformats.org/officeDocument/2006/relationships/image" Target="../media/image7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7.xml"/><Relationship Id="rId3" Type="http://schemas.openxmlformats.org/officeDocument/2006/relationships/image" Target="../media/image75.jpg"/><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8.xml"/><Relationship Id="rId3"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0.xml"/><Relationship Id="rId3" Type="http://schemas.openxmlformats.org/officeDocument/2006/relationships/image" Target="../media/image7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1.xml"/><Relationship Id="rId3" Type="http://schemas.openxmlformats.org/officeDocument/2006/relationships/image" Target="../media/image6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2.xml"/><Relationship Id="rId3" Type="http://schemas.openxmlformats.org/officeDocument/2006/relationships/image" Target="../media/image7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3.xml"/><Relationship Id="rId3" Type="http://schemas.openxmlformats.org/officeDocument/2006/relationships/image" Target="../media/image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4.xml"/><Relationship Id="rId3" Type="http://schemas.openxmlformats.org/officeDocument/2006/relationships/image" Target="../media/image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5.xml"/><Relationship Id="rId3" Type="http://schemas.openxmlformats.org/officeDocument/2006/relationships/image" Target="../media/image7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6.xml"/><Relationship Id="rId3" Type="http://schemas.openxmlformats.org/officeDocument/2006/relationships/image" Target="../media/image7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9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77"/>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Conceptual understanding:</a:t>
            </a:r>
            <a:endParaRPr b="0" i="0" sz="2596" u="none" cap="none" strike="noStrike">
              <a:solidFill>
                <a:srgbClr val="000000"/>
              </a:solidFill>
              <a:latin typeface="Arial"/>
              <a:ea typeface="Arial"/>
              <a:cs typeface="Arial"/>
              <a:sym typeface="Arial"/>
            </a:endParaRPr>
          </a:p>
        </p:txBody>
      </p:sp>
      <p:sp>
        <p:nvSpPr>
          <p:cNvPr id="364" name="Google Shape;364;p77"/>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u="none" cap="none" strike="noStrike">
                <a:solidFill>
                  <a:srgbClr val="000000"/>
                </a:solidFill>
                <a:latin typeface="Calibri"/>
                <a:ea typeface="Calibri"/>
                <a:cs typeface="Calibri"/>
                <a:sym typeface="Calibri"/>
              </a:rPr>
              <a:t>The exhibition is an opportunity for students to draw upon and synthesise the knowledge, skills and conceptual understandings they have developed over their time in the programme. </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id="365" name="Google Shape;365;p77"/>
          <p:cNvPicPr preferRelativeResize="0"/>
          <p:nvPr/>
        </p:nvPicPr>
        <p:blipFill rotWithShape="1">
          <a:blip r:embed="rId3">
            <a:alphaModFix/>
          </a:blip>
          <a:srcRect b="0" l="0" r="0" t="0"/>
          <a:stretch/>
        </p:blipFill>
        <p:spPr>
          <a:xfrm>
            <a:off x="2105502" y="1990710"/>
            <a:ext cx="3783510" cy="22974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78"/>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Lines of inquiry:</a:t>
            </a:r>
            <a:endParaRPr b="0" i="0" sz="2596" u="none" cap="none" strike="noStrike">
              <a:solidFill>
                <a:srgbClr val="000000"/>
              </a:solidFill>
              <a:latin typeface="Arial"/>
              <a:ea typeface="Arial"/>
              <a:cs typeface="Arial"/>
              <a:sym typeface="Arial"/>
            </a:endParaRPr>
          </a:p>
        </p:txBody>
      </p:sp>
      <p:sp>
        <p:nvSpPr>
          <p:cNvPr id="372" name="Google Shape;372;p78"/>
          <p:cNvSpPr txBox="1"/>
          <p:nvPr/>
        </p:nvSpPr>
        <p:spPr>
          <a:xfrm>
            <a:off x="592172" y="982260"/>
            <a:ext cx="39003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An inquiry into:</a:t>
            </a:r>
            <a:endParaRPr b="0" i="0" sz="2596" u="none" cap="none" strike="noStrike">
              <a:solidFill>
                <a:srgbClr val="000000"/>
              </a:solidFill>
              <a:latin typeface="Arial"/>
              <a:ea typeface="Arial"/>
              <a:cs typeface="Arial"/>
              <a:sym typeface="Arial"/>
            </a:endParaRPr>
          </a:p>
          <a:p>
            <a:pPr indent="-329295" lvl="0" marL="395653" marR="0" rtl="0" algn="l">
              <a:lnSpc>
                <a:spcPct val="100000"/>
              </a:lnSpc>
              <a:spcBef>
                <a:spcPts val="432"/>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understanding the exhibition and its role in the PYP</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connected learning from start to finish</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id="373" name="Google Shape;373;p78"/>
          <p:cNvPicPr preferRelativeResize="0"/>
          <p:nvPr/>
        </p:nvPicPr>
        <p:blipFill rotWithShape="1">
          <a:blip r:embed="rId3">
            <a:alphaModFix/>
          </a:blip>
          <a:srcRect b="0" l="0" r="0" t="0"/>
          <a:stretch/>
        </p:blipFill>
        <p:spPr>
          <a:xfrm>
            <a:off x="5382056" y="589950"/>
            <a:ext cx="2462670" cy="35072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79"/>
          <p:cNvSpPr txBox="1"/>
          <p:nvPr/>
        </p:nvSpPr>
        <p:spPr>
          <a:xfrm>
            <a:off x="592172" y="1899180"/>
            <a:ext cx="7989000" cy="2433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US" sz="2076" u="none" cap="none" strike="noStrike">
                <a:solidFill>
                  <a:srgbClr val="000000"/>
                </a:solidFill>
                <a:latin typeface="Calibri"/>
                <a:ea typeface="Calibri"/>
                <a:cs typeface="Calibri"/>
                <a:sym typeface="Calibri"/>
              </a:rPr>
              <a:t>Step 1: Name, role in school, from where?</a:t>
            </a:r>
            <a:endParaRPr b="0" i="0" sz="207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76" u="none" cap="none" strike="noStrike">
                <a:solidFill>
                  <a:srgbClr val="000000"/>
                </a:solidFill>
                <a:latin typeface="Calibri"/>
                <a:ea typeface="Calibri"/>
                <a:cs typeface="Calibri"/>
                <a:sym typeface="Calibri"/>
              </a:rPr>
              <a:t>Step 2:</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Describe briefly your experience with the exhibition – have you been involved with the exhibition before?</a:t>
            </a:r>
            <a:r>
              <a:rPr b="0" i="1" lang="en-US" sz="2076" u="none" cap="none" strike="noStrike">
                <a:solidFill>
                  <a:srgbClr val="000000"/>
                </a:solidFill>
                <a:latin typeface="Calibri"/>
                <a:ea typeface="Calibri"/>
                <a:cs typeface="Calibri"/>
                <a:sym typeface="Calibri"/>
              </a:rPr>
              <a:t> </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Share any questions, concerns or challenges that you have regarding the PYP exhibition.</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Share your motivations for taking this workshop and your expectations.</a:t>
            </a:r>
            <a:endParaRPr b="0" i="0" sz="2076" u="none" cap="none" strike="noStrike">
              <a:solidFill>
                <a:srgbClr val="000000"/>
              </a:solidFill>
              <a:latin typeface="Arial"/>
              <a:ea typeface="Arial"/>
              <a:cs typeface="Arial"/>
              <a:sym typeface="Arial"/>
            </a:endParaRPr>
          </a:p>
        </p:txBody>
      </p:sp>
      <p:pic>
        <p:nvPicPr>
          <p:cNvPr id="380" name="Google Shape;380;p79"/>
          <p:cNvPicPr preferRelativeResize="0"/>
          <p:nvPr/>
        </p:nvPicPr>
        <p:blipFill rotWithShape="1">
          <a:blip r:embed="rId3">
            <a:alphaModFix/>
          </a:blip>
          <a:srcRect b="0" l="0" r="0" t="0"/>
          <a:stretch/>
        </p:blipFill>
        <p:spPr>
          <a:xfrm>
            <a:off x="545649" y="66420"/>
            <a:ext cx="6566399" cy="17882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4" name="Shape 384"/>
        <p:cNvGrpSpPr/>
        <p:nvPr/>
      </p:nvGrpSpPr>
      <p:grpSpPr>
        <a:xfrm>
          <a:off x="0" y="0"/>
          <a:ext cx="0" cy="0"/>
          <a:chOff x="0" y="0"/>
          <a:chExt cx="0" cy="0"/>
        </a:xfrm>
      </p:grpSpPr>
      <p:sp>
        <p:nvSpPr>
          <p:cNvPr id="385" name="Google Shape;385;p80"/>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What is the exhibition?</a:t>
            </a:r>
            <a:endParaRPr b="0" i="0" sz="2596" u="none" cap="none" strike="noStrike">
              <a:solidFill>
                <a:srgbClr val="000000"/>
              </a:solidFill>
              <a:latin typeface="Arial"/>
              <a:ea typeface="Arial"/>
              <a:cs typeface="Arial"/>
              <a:sym typeface="Arial"/>
            </a:endParaRPr>
          </a:p>
        </p:txBody>
      </p:sp>
      <p:sp>
        <p:nvSpPr>
          <p:cNvPr id="386" name="Google Shape;386;p80"/>
          <p:cNvSpPr txBox="1"/>
          <p:nvPr/>
        </p:nvSpPr>
        <p:spPr>
          <a:xfrm>
            <a:off x="592172" y="1069200"/>
            <a:ext cx="7989000" cy="32193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2596" u="none" cap="none" strike="noStrike">
                <a:solidFill>
                  <a:srgbClr val="282828"/>
                </a:solidFill>
                <a:latin typeface="Calibri"/>
                <a:ea typeface="Calibri"/>
                <a:cs typeface="Calibri"/>
                <a:sym typeface="Calibri"/>
              </a:rPr>
              <a:t>“The exhibition is an authentic process for students to explore, document and share their understanding of an issue or opportunity of personal significance.”</a:t>
            </a:r>
            <a:endParaRPr b="0" i="0" sz="2596"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1" lang="en-US" sz="2596" u="none" cap="none" strike="noStrike">
                <a:solidFill>
                  <a:srgbClr val="404040"/>
                </a:solidFill>
                <a:latin typeface="Calibri"/>
                <a:ea typeface="Calibri"/>
                <a:cs typeface="Calibri"/>
                <a:sym typeface="Calibri"/>
              </a:rPr>
              <a:t>(PYP: From principles into practice)</a:t>
            </a:r>
            <a:endParaRPr b="0" i="0" sz="259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596" u="none" cap="none" strike="noStrike">
              <a:solidFill>
                <a:srgbClr val="000000"/>
              </a:solidFill>
              <a:latin typeface="Arial"/>
              <a:ea typeface="Arial"/>
              <a:cs typeface="Arial"/>
              <a:sym typeface="Arial"/>
            </a:endParaRPr>
          </a:p>
        </p:txBody>
      </p:sp>
      <p:sp>
        <p:nvSpPr>
          <p:cNvPr id="387" name="Google Shape;387;p80"/>
          <p:cNvSpPr txBox="1"/>
          <p:nvPr/>
        </p:nvSpPr>
        <p:spPr>
          <a:xfrm>
            <a:off x="2103092" y="2832300"/>
            <a:ext cx="5389200" cy="1529400"/>
          </a:xfrm>
          <a:prstGeom prst="rect">
            <a:avLst/>
          </a:prstGeom>
          <a:noFill/>
          <a:ln>
            <a:noFill/>
          </a:ln>
        </p:spPr>
        <p:txBody>
          <a:bodyPr anchorCtr="0" anchor="t" bIns="79125" lIns="79125" spcFirstLastPara="1" rIns="79125" wrap="square" tIns="79125">
            <a:noAutofit/>
          </a:bodyPr>
          <a:lstStyle/>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Approaches to learning </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Conceptual understandings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Learner profile attributes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International-mindedness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Assessment capable students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Inquiry process.</a:t>
            </a:r>
            <a:endParaRPr sz="2076"/>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1" name="Shape 391"/>
        <p:cNvGrpSpPr/>
        <p:nvPr/>
      </p:nvGrpSpPr>
      <p:grpSpPr>
        <a:xfrm>
          <a:off x="0" y="0"/>
          <a:ext cx="0" cy="0"/>
          <a:chOff x="0" y="0"/>
          <a:chExt cx="0" cy="0"/>
        </a:xfrm>
      </p:grpSpPr>
      <p:sp>
        <p:nvSpPr>
          <p:cNvPr id="392" name="Google Shape;392;p81"/>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What is the exhibition?</a:t>
            </a:r>
            <a:endParaRPr b="0" i="0" sz="2596" u="none" cap="none" strike="noStrike">
              <a:solidFill>
                <a:srgbClr val="000000"/>
              </a:solidFill>
              <a:latin typeface="Arial"/>
              <a:ea typeface="Arial"/>
              <a:cs typeface="Arial"/>
              <a:sym typeface="Arial"/>
            </a:endParaRPr>
          </a:p>
        </p:txBody>
      </p:sp>
      <p:sp>
        <p:nvSpPr>
          <p:cNvPr id="393" name="Google Shape;393;p81"/>
          <p:cNvSpPr txBox="1"/>
          <p:nvPr/>
        </p:nvSpPr>
        <p:spPr>
          <a:xfrm>
            <a:off x="592172" y="1069200"/>
            <a:ext cx="7989000" cy="32193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2596" u="none" cap="none" strike="noStrike">
                <a:solidFill>
                  <a:srgbClr val="282828"/>
                </a:solidFill>
                <a:latin typeface="Calibri"/>
                <a:ea typeface="Calibri"/>
                <a:cs typeface="Calibri"/>
                <a:sym typeface="Calibri"/>
              </a:rPr>
              <a:t>“The exhibition is an authentic process for students to explore, document and share their understanding of an issue or opportunity of personal significance.”</a:t>
            </a:r>
            <a:endParaRPr b="0" i="0" sz="2596"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1" lang="en-US" sz="2596" u="none" cap="none" strike="noStrike">
                <a:solidFill>
                  <a:srgbClr val="404040"/>
                </a:solidFill>
                <a:latin typeface="Calibri"/>
                <a:ea typeface="Calibri"/>
                <a:cs typeface="Calibri"/>
                <a:sym typeface="Calibri"/>
              </a:rPr>
              <a:t>(PYP: From principles into practice)</a:t>
            </a:r>
            <a:endParaRPr b="0" i="0" sz="259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596" u="none" cap="none" strike="noStrike">
              <a:solidFill>
                <a:srgbClr val="000000"/>
              </a:solidFill>
              <a:latin typeface="Arial"/>
              <a:ea typeface="Arial"/>
              <a:cs typeface="Arial"/>
              <a:sym typeface="Arial"/>
            </a:endParaRPr>
          </a:p>
        </p:txBody>
      </p:sp>
      <p:sp>
        <p:nvSpPr>
          <p:cNvPr id="394" name="Google Shape;394;p81"/>
          <p:cNvSpPr txBox="1"/>
          <p:nvPr/>
        </p:nvSpPr>
        <p:spPr>
          <a:xfrm>
            <a:off x="2103092" y="2832300"/>
            <a:ext cx="5389200" cy="1529400"/>
          </a:xfrm>
          <a:prstGeom prst="rect">
            <a:avLst/>
          </a:prstGeom>
          <a:noFill/>
          <a:ln>
            <a:noFill/>
          </a:ln>
        </p:spPr>
        <p:txBody>
          <a:bodyPr anchorCtr="0" anchor="t" bIns="79125" lIns="79125" spcFirstLastPara="1" rIns="79125" wrap="square" tIns="79125">
            <a:noAutofit/>
          </a:bodyPr>
          <a:lstStyle/>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Approaches to learning </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Conceptual understandings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Learner profile attributes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International-mindedness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Assessment capable students</a:t>
            </a:r>
            <a:endParaRPr sz="2076">
              <a:solidFill>
                <a:schemeClr val="dk1"/>
              </a:solidFill>
              <a:latin typeface="Noto Sans Symbols"/>
              <a:ea typeface="Noto Sans Symbols"/>
              <a:cs typeface="Noto Sans Symbols"/>
              <a:sym typeface="Noto Sans Symbols"/>
            </a:endParaRPr>
          </a:p>
          <a:p>
            <a:pPr indent="-287948" lvl="0" marL="168153" rtl="0" algn="l">
              <a:spcBef>
                <a:spcPts val="0"/>
              </a:spcBef>
              <a:spcAft>
                <a:spcPts val="0"/>
              </a:spcAft>
              <a:buClr>
                <a:schemeClr val="dk1"/>
              </a:buClr>
              <a:buSzPts val="2077"/>
              <a:buFont typeface="Noto Sans Symbols"/>
              <a:buChar char="●"/>
            </a:pPr>
            <a:r>
              <a:rPr lang="en-US" sz="2076">
                <a:solidFill>
                  <a:schemeClr val="dk1"/>
                </a:solidFill>
                <a:latin typeface="Calibri"/>
                <a:ea typeface="Calibri"/>
                <a:cs typeface="Calibri"/>
                <a:sym typeface="Calibri"/>
              </a:rPr>
              <a:t>Inquiry process.</a:t>
            </a:r>
            <a:endParaRPr sz="2076"/>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82"/>
          <p:cNvSpPr txBox="1"/>
          <p:nvPr>
            <p:ph type="title"/>
          </p:nvPr>
        </p:nvSpPr>
        <p:spPr>
          <a:xfrm>
            <a:off x="350350" y="226400"/>
            <a:ext cx="3505500" cy="1094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US"/>
              <a:t>Exhibition: Fact vs. Fiction</a:t>
            </a:r>
            <a:endParaRPr/>
          </a:p>
        </p:txBody>
      </p:sp>
      <p:sp>
        <p:nvSpPr>
          <p:cNvPr id="399" name="Google Shape;399;p82"/>
          <p:cNvSpPr txBox="1"/>
          <p:nvPr>
            <p:ph idx="1" type="body"/>
          </p:nvPr>
        </p:nvSpPr>
        <p:spPr>
          <a:xfrm>
            <a:off x="350350" y="1598500"/>
            <a:ext cx="3505500" cy="3318600"/>
          </a:xfrm>
          <a:prstGeom prst="rect">
            <a:avLst/>
          </a:prstGeom>
          <a:ln>
            <a:noFill/>
          </a:ln>
        </p:spPr>
        <p:txBody>
          <a:bodyPr anchorCtr="0" anchor="t" bIns="0" lIns="0" spcFirstLastPara="1" rIns="0" wrap="square" tIns="0">
            <a:normAutofit/>
          </a:bodyPr>
          <a:lstStyle/>
          <a:p>
            <a:pPr indent="-228600" lvl="0" marL="457200" rtl="0" algn="l">
              <a:spcBef>
                <a:spcPts val="0"/>
              </a:spcBef>
              <a:spcAft>
                <a:spcPts val="0"/>
              </a:spcAft>
              <a:buSzPts val="1212"/>
              <a:buNone/>
            </a:pPr>
            <a:r>
              <a:rPr lang="en-US"/>
              <a:t>Exhibition is collaborative and self-directed</a:t>
            </a:r>
            <a:endParaRPr/>
          </a:p>
          <a:p>
            <a:pPr indent="-228600" lvl="0" marL="457200" rtl="0" algn="l">
              <a:spcBef>
                <a:spcPts val="0"/>
              </a:spcBef>
              <a:spcAft>
                <a:spcPts val="0"/>
              </a:spcAft>
              <a:buSzPts val="1212"/>
              <a:buNone/>
            </a:pPr>
            <a:r>
              <a:rPr lang="en-US"/>
              <a:t>It is a process-driven learning experience</a:t>
            </a:r>
            <a:endParaRPr/>
          </a:p>
          <a:p>
            <a:pPr indent="-228600" lvl="0" marL="457200" rtl="0" algn="l">
              <a:spcBef>
                <a:spcPts val="0"/>
              </a:spcBef>
              <a:spcAft>
                <a:spcPts val="0"/>
              </a:spcAft>
              <a:buSzPts val="1212"/>
              <a:buNone/>
            </a:pPr>
            <a:r>
              <a:rPr lang="en-US"/>
              <a:t>Not a science fair or a competition</a:t>
            </a:r>
            <a:endParaRPr/>
          </a:p>
          <a:p>
            <a:pPr indent="-228600" lvl="0" marL="457200" rtl="0" algn="l">
              <a:spcBef>
                <a:spcPts val="0"/>
              </a:spcBef>
              <a:spcAft>
                <a:spcPts val="0"/>
              </a:spcAft>
              <a:buSzPts val="1212"/>
              <a:buNone/>
            </a:pPr>
            <a:r>
              <a:rPr lang="en-US"/>
              <a:t>Not solely focused on a final product</a:t>
            </a:r>
            <a:endParaRPr/>
          </a:p>
        </p:txBody>
      </p:sp>
      <p:pic>
        <p:nvPicPr>
          <p:cNvPr id="400" name="Google Shape;400;p82"/>
          <p:cNvPicPr preferRelativeResize="0"/>
          <p:nvPr>
            <p:ph idx="2" type="pic"/>
          </p:nvPr>
        </p:nvPicPr>
        <p:blipFill>
          <a:blip r:embed="rId3">
            <a:alphaModFix/>
          </a:blip>
          <a:stretch>
            <a:fillRect/>
          </a:stretch>
        </p:blipFill>
        <p:spPr>
          <a:xfrm>
            <a:off x="4101622" y="226350"/>
            <a:ext cx="4690800" cy="46908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83" title="67d931a6dac34d58f34cf628_images (9).jpeg"/>
          <p:cNvPicPr preferRelativeResize="0"/>
          <p:nvPr/>
        </p:nvPicPr>
        <p:blipFill>
          <a:blip r:embed="rId3">
            <a:alphaModFix/>
          </a:blip>
          <a:stretch>
            <a:fillRect/>
          </a:stretch>
        </p:blipFill>
        <p:spPr>
          <a:xfrm>
            <a:off x="2163250" y="279400"/>
            <a:ext cx="4324350" cy="4044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84"/>
          <p:cNvPicPr preferRelativeResize="0"/>
          <p:nvPr/>
        </p:nvPicPr>
        <p:blipFill rotWithShape="1">
          <a:blip r:embed="rId3">
            <a:alphaModFix/>
          </a:blip>
          <a:srcRect b="0" l="0" r="0" t="0"/>
          <a:stretch/>
        </p:blipFill>
        <p:spPr>
          <a:xfrm>
            <a:off x="625735" y="0"/>
            <a:ext cx="8081057" cy="45716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85"/>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i="0" lang="en-US" sz="3807" u="none" cap="none" strike="noStrike">
                <a:solidFill>
                  <a:srgbClr val="265276"/>
                </a:solidFill>
                <a:latin typeface="Arial"/>
                <a:ea typeface="Arial"/>
                <a:cs typeface="Arial"/>
                <a:sym typeface="Arial"/>
              </a:rPr>
              <a:t>Session 2</a:t>
            </a:r>
            <a:endParaRPr b="0" i="0" sz="3807" u="none" cap="none"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i="0" lang="en-US" sz="4153" u="none" cap="none" strike="noStrike">
                <a:solidFill>
                  <a:srgbClr val="1AB7EA"/>
                </a:solidFill>
                <a:latin typeface="Arial"/>
                <a:ea typeface="Arial"/>
                <a:cs typeface="Arial"/>
                <a:sym typeface="Arial"/>
              </a:rPr>
              <a:t>Exhibition organisation</a:t>
            </a:r>
            <a:endParaRPr b="0" i="0" sz="4153"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86"/>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Conceptual understanding:</a:t>
            </a:r>
            <a:endParaRPr b="0" i="0" sz="2596" u="none" cap="none" strike="noStrike">
              <a:solidFill>
                <a:srgbClr val="000000"/>
              </a:solidFill>
              <a:latin typeface="Arial"/>
              <a:ea typeface="Arial"/>
              <a:cs typeface="Arial"/>
              <a:sym typeface="Arial"/>
            </a:endParaRPr>
          </a:p>
        </p:txBody>
      </p:sp>
      <p:sp>
        <p:nvSpPr>
          <p:cNvPr id="423" name="Google Shape;423;p86"/>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u="none" cap="none" strike="noStrike">
                <a:solidFill>
                  <a:srgbClr val="000000"/>
                </a:solidFill>
                <a:latin typeface="Calibri"/>
                <a:ea typeface="Calibri"/>
                <a:cs typeface="Calibri"/>
                <a:sym typeface="Calibri"/>
              </a:rPr>
              <a:t>Through their exhibition students synthesise knowledge, skills and conceptual understandings they have developed as part of their engagement with the PYP.</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id="424" name="Google Shape;424;p86"/>
          <p:cNvPicPr preferRelativeResize="0"/>
          <p:nvPr/>
        </p:nvPicPr>
        <p:blipFill rotWithShape="1">
          <a:blip r:embed="rId3">
            <a:alphaModFix/>
          </a:blip>
          <a:srcRect b="0" l="0" r="0" t="0"/>
          <a:stretch/>
        </p:blipFill>
        <p:spPr>
          <a:xfrm>
            <a:off x="2016443" y="1983420"/>
            <a:ext cx="4176090" cy="234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69"/>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4673" u="none" cap="none" strike="noStrike">
                <a:solidFill>
                  <a:srgbClr val="FFFFFF"/>
                </a:solidFill>
                <a:latin typeface="Arial"/>
                <a:ea typeface="Arial"/>
                <a:cs typeface="Arial"/>
                <a:sym typeface="Arial"/>
              </a:rPr>
              <a:t>Your exhibition</a:t>
            </a:r>
            <a:endParaRPr b="0" i="0" sz="4673" u="none" cap="none" strike="noStrike">
              <a:solidFill>
                <a:srgbClr val="000000"/>
              </a:solidFill>
              <a:latin typeface="Arial"/>
              <a:ea typeface="Arial"/>
              <a:cs typeface="Arial"/>
              <a:sym typeface="Arial"/>
            </a:endParaRPr>
          </a:p>
        </p:txBody>
      </p:sp>
      <p:sp>
        <p:nvSpPr>
          <p:cNvPr id="295" name="Google Shape;295;p69"/>
          <p:cNvSpPr txBox="1"/>
          <p:nvPr/>
        </p:nvSpPr>
        <p:spPr>
          <a:xfrm>
            <a:off x="2971338" y="2971181"/>
            <a:ext cx="5620200" cy="843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2076">
                <a:solidFill>
                  <a:srgbClr val="1AB7EA"/>
                </a:solidFill>
                <a:latin typeface="PT Sans"/>
                <a:ea typeface="PT Sans"/>
                <a:cs typeface="PT Sans"/>
                <a:sym typeface="PT Sans"/>
              </a:rPr>
              <a:t>Time:</a:t>
            </a:r>
            <a:endParaRPr sz="2076">
              <a:solidFill>
                <a:srgbClr val="1AB7EA"/>
              </a:solidFill>
              <a:latin typeface="PT Sans"/>
              <a:ea typeface="PT Sans"/>
              <a:cs typeface="PT Sans"/>
              <a:sym typeface="PT Sans"/>
            </a:endParaRPr>
          </a:p>
          <a:p>
            <a:pPr indent="0" lvl="0" marL="0" rtl="0" algn="ctr">
              <a:spcBef>
                <a:spcPts val="0"/>
              </a:spcBef>
              <a:spcAft>
                <a:spcPts val="0"/>
              </a:spcAft>
              <a:buNone/>
            </a:pPr>
            <a:r>
              <a:rPr lang="en-US" sz="2076">
                <a:solidFill>
                  <a:srgbClr val="1AB7EA"/>
                </a:solidFill>
                <a:latin typeface="PT Sans"/>
                <a:ea typeface="PT Sans"/>
                <a:cs typeface="PT Sans"/>
                <a:sym typeface="PT Sans"/>
              </a:rPr>
              <a:t>Location:</a:t>
            </a:r>
            <a:endParaRPr sz="2076">
              <a:solidFill>
                <a:srgbClr val="1AB7EA"/>
              </a:solidFill>
              <a:latin typeface="PT Sans"/>
              <a:ea typeface="PT Sans"/>
              <a:cs typeface="PT Sans"/>
              <a:sym typeface="PT Sans"/>
            </a:endParaRPr>
          </a:p>
          <a:p>
            <a:pPr indent="0" lvl="0" marL="0" rtl="0" algn="ctr">
              <a:spcBef>
                <a:spcPts val="0"/>
              </a:spcBef>
              <a:spcAft>
                <a:spcPts val="0"/>
              </a:spcAft>
              <a:buNone/>
            </a:pPr>
            <a:r>
              <a:rPr lang="en-US" sz="2076">
                <a:solidFill>
                  <a:srgbClr val="1AB7EA"/>
                </a:solidFill>
                <a:latin typeface="PT Sans"/>
                <a:ea typeface="PT Sans"/>
                <a:cs typeface="PT Sans"/>
                <a:sym typeface="PT Sans"/>
              </a:rPr>
              <a:t>Workshop Leader:</a:t>
            </a:r>
            <a:endParaRPr sz="2076">
              <a:solidFill>
                <a:srgbClr val="1AB7EA"/>
              </a:solidFill>
              <a:latin typeface="PT Sans"/>
              <a:ea typeface="PT Sans"/>
              <a:cs typeface="PT Sans"/>
              <a:sym typeface="PT Sans"/>
            </a:endParaRPr>
          </a:p>
          <a:p>
            <a:pPr indent="0" lvl="0" marL="0" rtl="0" algn="ctr">
              <a:spcBef>
                <a:spcPts val="0"/>
              </a:spcBef>
              <a:spcAft>
                <a:spcPts val="0"/>
              </a:spcAft>
              <a:buNone/>
            </a:pPr>
            <a:r>
              <a:t/>
            </a:r>
            <a:endParaRPr sz="2076">
              <a:solidFill>
                <a:srgbClr val="1AB7EA"/>
              </a:solidFill>
              <a:latin typeface="PT Sans"/>
              <a:ea typeface="PT Sans"/>
              <a:cs typeface="PT Sans"/>
              <a:sym typeface="PT Sans"/>
            </a:endParaRPr>
          </a:p>
        </p:txBody>
      </p:sp>
      <p:sp>
        <p:nvSpPr>
          <p:cNvPr id="296" name="Google Shape;296;p69"/>
          <p:cNvSpPr txBox="1"/>
          <p:nvPr/>
        </p:nvSpPr>
        <p:spPr>
          <a:xfrm>
            <a:off x="5303615" y="1214150"/>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400"/>
              </a:spcBef>
              <a:spcAft>
                <a:spcPts val="0"/>
              </a:spcAft>
              <a:buNone/>
            </a:pPr>
            <a:r>
              <a:rPr b="1" i="1" lang="en-US">
                <a:solidFill>
                  <a:srgbClr val="4F81BD"/>
                </a:solidFill>
              </a:rPr>
              <a:t>Category 2 workshop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87"/>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Lines of inquiry:</a:t>
            </a:r>
            <a:endParaRPr b="0" i="0" sz="2596" u="none" cap="none" strike="noStrike">
              <a:solidFill>
                <a:srgbClr val="000000"/>
              </a:solidFill>
              <a:latin typeface="Arial"/>
              <a:ea typeface="Arial"/>
              <a:cs typeface="Arial"/>
              <a:sym typeface="Arial"/>
            </a:endParaRPr>
          </a:p>
        </p:txBody>
      </p:sp>
      <p:sp>
        <p:nvSpPr>
          <p:cNvPr id="431" name="Google Shape;431;p87"/>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An inquiry into:</a:t>
            </a:r>
            <a:endParaRPr b="0" i="0" sz="259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how the exhibition is positioned in the framework</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id="432" name="Google Shape;432;p87"/>
          <p:cNvPicPr preferRelativeResize="0"/>
          <p:nvPr/>
        </p:nvPicPr>
        <p:blipFill rotWithShape="1">
          <a:blip r:embed="rId3">
            <a:alphaModFix/>
          </a:blip>
          <a:srcRect b="0" l="0" r="0" t="0"/>
          <a:stretch/>
        </p:blipFill>
        <p:spPr>
          <a:xfrm>
            <a:off x="2272985" y="1768500"/>
            <a:ext cx="3432780" cy="2574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88"/>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Expectations for exhibition </a:t>
            </a:r>
            <a:endParaRPr b="0" i="0" sz="2596" u="none" cap="none" strike="noStrike">
              <a:solidFill>
                <a:srgbClr val="000000"/>
              </a:solidFill>
              <a:latin typeface="Arial"/>
              <a:ea typeface="Arial"/>
              <a:cs typeface="Arial"/>
              <a:sym typeface="Arial"/>
            </a:endParaRPr>
          </a:p>
        </p:txBody>
      </p:sp>
      <p:sp>
        <p:nvSpPr>
          <p:cNvPr id="439" name="Google Shape;439;p88"/>
          <p:cNvSpPr txBox="1"/>
          <p:nvPr/>
        </p:nvSpPr>
        <p:spPr>
          <a:xfrm>
            <a:off x="592172" y="1098630"/>
            <a:ext cx="7989000" cy="3189600"/>
          </a:xfrm>
          <a:prstGeom prst="rect">
            <a:avLst/>
          </a:prstGeom>
          <a:noFill/>
          <a:ln>
            <a:noFill/>
          </a:ln>
        </p:spPr>
        <p:txBody>
          <a:bodyPr anchorCtr="0" anchor="t" bIns="0" lIns="0" spcFirstLastPara="1" rIns="0" wrap="square" tIns="0">
            <a:noAutofit/>
          </a:bodyPr>
          <a:lstStyle/>
          <a:p>
            <a:pPr indent="-329520" lvl="0" marL="395653" marR="0" rtl="0" algn="l">
              <a:lnSpc>
                <a:spcPct val="100000"/>
              </a:lnSpc>
              <a:spcBef>
                <a:spcPts val="0"/>
              </a:spcBef>
              <a:spcAft>
                <a:spcPts val="0"/>
              </a:spcAft>
              <a:buClr>
                <a:srgbClr val="004B8D"/>
              </a:buClr>
              <a:buSzPts val="2077"/>
              <a:buFont typeface="Arial"/>
              <a:buChar char="•"/>
            </a:pPr>
            <a:r>
              <a:rPr b="0" i="0" lang="en-US" sz="2076" u="none" cap="none" strike="noStrike">
                <a:solidFill>
                  <a:srgbClr val="004B8D"/>
                </a:solidFill>
                <a:latin typeface="Arial"/>
                <a:ea typeface="Arial"/>
                <a:cs typeface="Arial"/>
                <a:sym typeface="Arial"/>
              </a:rPr>
              <a:t>Schools that are early years only can choose to undertake the exhibition but are not required to.</a:t>
            </a:r>
            <a:endParaRPr b="0" i="0" sz="2076" u="none" cap="none"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329520" lvl="0" marL="395653" marR="0" rtl="0" algn="l">
              <a:lnSpc>
                <a:spcPct val="100000"/>
              </a:lnSpc>
              <a:spcBef>
                <a:spcPts val="0"/>
              </a:spcBef>
              <a:spcAft>
                <a:spcPts val="0"/>
              </a:spcAft>
              <a:buClr>
                <a:srgbClr val="004B8D"/>
              </a:buClr>
              <a:buSzPts val="2077"/>
              <a:buFont typeface="Arial"/>
              <a:buChar char="•"/>
            </a:pPr>
            <a:r>
              <a:rPr b="0" i="0" lang="en-US" sz="2076" u="none" cap="none" strike="noStrike">
                <a:solidFill>
                  <a:srgbClr val="004B8D"/>
                </a:solidFill>
                <a:latin typeface="Arial"/>
                <a:ea typeface="Arial"/>
                <a:cs typeface="Arial"/>
                <a:sym typeface="Arial"/>
              </a:rPr>
              <a:t>Schools that are in candidacy phase can choose to undertake an exhibition but are not required to do so.</a:t>
            </a:r>
            <a:endParaRPr b="0" i="0" sz="2076" u="none" cap="none"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329520" lvl="0" marL="395653" marR="0" rtl="0" algn="l">
              <a:lnSpc>
                <a:spcPct val="100000"/>
              </a:lnSpc>
              <a:spcBef>
                <a:spcPts val="0"/>
              </a:spcBef>
              <a:spcAft>
                <a:spcPts val="0"/>
              </a:spcAft>
              <a:buClr>
                <a:srgbClr val="004B8D"/>
              </a:buClr>
              <a:buSzPts val="2077"/>
              <a:buFont typeface="Arial"/>
              <a:buChar char="•"/>
            </a:pPr>
            <a:r>
              <a:rPr b="0" i="0" lang="en-US" sz="2076" u="none" cap="none" strike="noStrike">
                <a:solidFill>
                  <a:srgbClr val="004B8D"/>
                </a:solidFill>
                <a:latin typeface="Arial"/>
                <a:ea typeface="Arial"/>
                <a:cs typeface="Arial"/>
                <a:sym typeface="Arial"/>
              </a:rPr>
              <a:t>Schools that are authorised are required to undertake the exhibition.</a:t>
            </a:r>
            <a:endParaRPr b="0" i="0" sz="2076" u="none" cap="none"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329520" lvl="0" marL="395653" marR="0" rtl="0" algn="l">
              <a:lnSpc>
                <a:spcPct val="100000"/>
              </a:lnSpc>
              <a:spcBef>
                <a:spcPts val="0"/>
              </a:spcBef>
              <a:spcAft>
                <a:spcPts val="0"/>
              </a:spcAft>
              <a:buClr>
                <a:srgbClr val="004B8D"/>
              </a:buClr>
              <a:buSzPts val="2077"/>
              <a:buFont typeface="Arial"/>
              <a:buChar char="•"/>
            </a:pPr>
            <a:r>
              <a:rPr b="0" i="0" lang="en-US" sz="2076" u="none" cap="none" strike="noStrike">
                <a:solidFill>
                  <a:srgbClr val="004B8D"/>
                </a:solidFill>
                <a:latin typeface="Arial"/>
                <a:ea typeface="Arial"/>
                <a:cs typeface="Arial"/>
                <a:sym typeface="Arial"/>
              </a:rPr>
              <a:t>The way a school implements the exhibition can look different from school to school and will depend on the school’s experience with the PYP.</a:t>
            </a:r>
            <a:endParaRPr b="0" i="0" sz="2076"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89"/>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Where does the exhibition sit?</a:t>
            </a:r>
            <a:endParaRPr b="0" i="0" sz="2596" u="none" cap="none" strike="noStrike">
              <a:solidFill>
                <a:srgbClr val="000000"/>
              </a:solidFill>
              <a:latin typeface="Arial"/>
              <a:ea typeface="Arial"/>
              <a:cs typeface="Arial"/>
              <a:sym typeface="Arial"/>
            </a:endParaRPr>
          </a:p>
        </p:txBody>
      </p:sp>
      <p:sp>
        <p:nvSpPr>
          <p:cNvPr id="446" name="Google Shape;446;p89"/>
          <p:cNvSpPr txBox="1"/>
          <p:nvPr/>
        </p:nvSpPr>
        <p:spPr>
          <a:xfrm>
            <a:off x="592172" y="1202580"/>
            <a:ext cx="7989000" cy="3085800"/>
          </a:xfrm>
          <a:prstGeom prst="rect">
            <a:avLst/>
          </a:prstGeom>
          <a:noFill/>
          <a:ln>
            <a:noFill/>
          </a:ln>
        </p:spPr>
        <p:txBody>
          <a:bodyPr anchorCtr="0" anchor="t" bIns="0" lIns="0" spcFirstLastPara="1" rIns="0" wrap="square" tIns="0">
            <a:noAutofit/>
          </a:bodyPr>
          <a:lstStyle/>
          <a:p>
            <a:pPr indent="0" lvl="0" marL="54830" marR="0" rtl="0" algn="ctr">
              <a:lnSpc>
                <a:spcPct val="100000"/>
              </a:lnSpc>
              <a:spcBef>
                <a:spcPts val="0"/>
              </a:spcBef>
              <a:spcAft>
                <a:spcPts val="0"/>
              </a:spcAft>
              <a:buNone/>
            </a:pPr>
            <a:r>
              <a:t/>
            </a:r>
            <a:endParaRPr b="0" i="0" sz="1211"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t/>
            </a:r>
            <a:endParaRPr b="0" i="0" sz="1211"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Inside the programme of inquiry?</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OR</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Outside the programme of inquiry?</a:t>
            </a:r>
            <a:endParaRPr b="0" i="0" sz="2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769" u="none" cap="none" strike="noStrike">
                <a:solidFill>
                  <a:srgbClr val="004B8D"/>
                </a:solidFill>
                <a:latin typeface="Arial"/>
                <a:ea typeface="Arial"/>
                <a:cs typeface="Arial"/>
                <a:sym typeface="Arial"/>
              </a:rPr>
              <a:t>What are the challenges and opportunities?</a:t>
            </a:r>
            <a:endParaRPr b="0" i="0" sz="2769"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90"/>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i="0" lang="en-US" sz="3807" u="none" cap="none" strike="noStrike">
                <a:solidFill>
                  <a:srgbClr val="265276"/>
                </a:solidFill>
                <a:latin typeface="Arial"/>
                <a:ea typeface="Arial"/>
                <a:cs typeface="Arial"/>
                <a:sym typeface="Arial"/>
              </a:rPr>
              <a:t>Session 3</a:t>
            </a:r>
            <a:endParaRPr b="0" i="0" sz="3807" u="none" cap="none"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i="0" lang="en-US" sz="4153" u="none" cap="none" strike="noStrike">
                <a:solidFill>
                  <a:srgbClr val="1AB7EA"/>
                </a:solidFill>
                <a:latin typeface="Arial"/>
                <a:ea typeface="Arial"/>
                <a:cs typeface="Arial"/>
                <a:sym typeface="Arial"/>
              </a:rPr>
              <a:t>Student action</a:t>
            </a:r>
            <a:endParaRPr b="0" i="0" sz="4153"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91"/>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Conceptual understanding:</a:t>
            </a:r>
            <a:endParaRPr b="0" i="0" sz="2596" u="none" cap="none" strike="noStrike">
              <a:solidFill>
                <a:srgbClr val="000000"/>
              </a:solidFill>
              <a:latin typeface="Arial"/>
              <a:ea typeface="Arial"/>
              <a:cs typeface="Arial"/>
              <a:sym typeface="Arial"/>
            </a:endParaRPr>
          </a:p>
        </p:txBody>
      </p:sp>
      <p:sp>
        <p:nvSpPr>
          <p:cNvPr id="459" name="Google Shape;459;p91"/>
          <p:cNvSpPr txBox="1"/>
          <p:nvPr/>
        </p:nvSpPr>
        <p:spPr>
          <a:xfrm>
            <a:off x="592172" y="982260"/>
            <a:ext cx="36882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u="none" cap="none" strike="noStrike">
                <a:solidFill>
                  <a:srgbClr val="000000"/>
                </a:solidFill>
                <a:latin typeface="Calibri"/>
                <a:ea typeface="Calibri"/>
                <a:cs typeface="Calibri"/>
                <a:sym typeface="Calibri"/>
              </a:rPr>
              <a:t>The exhibition provides learners with opportunities to demonstrate agency through planning their inquiries and considering their responses to their learning.</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descr="woman looking at map while standing on road" id="460" name="Google Shape;460;p91"/>
          <p:cNvPicPr preferRelativeResize="0"/>
          <p:nvPr/>
        </p:nvPicPr>
        <p:blipFill rotWithShape="1">
          <a:blip r:embed="rId3">
            <a:alphaModFix/>
          </a:blip>
          <a:srcRect b="0" l="0" r="0" t="0"/>
          <a:stretch/>
        </p:blipFill>
        <p:spPr>
          <a:xfrm>
            <a:off x="4989600" y="0"/>
            <a:ext cx="2894130" cy="51432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92"/>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Line of inquiry:</a:t>
            </a:r>
            <a:endParaRPr b="0" i="0" sz="2596" u="none" cap="none" strike="noStrike">
              <a:solidFill>
                <a:srgbClr val="000000"/>
              </a:solidFill>
              <a:latin typeface="Arial"/>
              <a:ea typeface="Arial"/>
              <a:cs typeface="Arial"/>
              <a:sym typeface="Arial"/>
            </a:endParaRPr>
          </a:p>
        </p:txBody>
      </p:sp>
      <p:sp>
        <p:nvSpPr>
          <p:cNvPr id="467" name="Google Shape;467;p92"/>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An inquiry into:</a:t>
            </a:r>
            <a:endParaRPr b="0" i="0" sz="2596" u="none" cap="none" strike="noStrike">
              <a:solidFill>
                <a:srgbClr val="000000"/>
              </a:solidFill>
              <a:latin typeface="Arial"/>
              <a:ea typeface="Arial"/>
              <a:cs typeface="Arial"/>
              <a:sym typeface="Arial"/>
            </a:endParaRPr>
          </a:p>
          <a:p>
            <a:pPr indent="-329295" lvl="0" marL="395653" marR="0" rtl="0" algn="l">
              <a:lnSpc>
                <a:spcPct val="100000"/>
              </a:lnSpc>
              <a:spcBef>
                <a:spcPts val="432"/>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the connection between the exhibition and student agency and action</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id="468" name="Google Shape;468;p92"/>
          <p:cNvPicPr preferRelativeResize="0"/>
          <p:nvPr/>
        </p:nvPicPr>
        <p:blipFill rotWithShape="1">
          <a:blip r:embed="rId3">
            <a:alphaModFix/>
          </a:blip>
          <a:srcRect b="0" l="0" r="0" t="0"/>
          <a:stretch/>
        </p:blipFill>
        <p:spPr>
          <a:xfrm>
            <a:off x="3788972" y="1957770"/>
            <a:ext cx="3181950" cy="25401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93"/>
          <p:cNvPicPr preferRelativeResize="0"/>
          <p:nvPr/>
        </p:nvPicPr>
        <p:blipFill rotWithShape="1">
          <a:blip r:embed="rId3">
            <a:alphaModFix/>
          </a:blip>
          <a:srcRect b="0" l="0" r="0" t="0"/>
          <a:stretch/>
        </p:blipFill>
        <p:spPr>
          <a:xfrm>
            <a:off x="160178" y="528126"/>
            <a:ext cx="8485800" cy="3709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8" name="Shape 478"/>
        <p:cNvGrpSpPr/>
        <p:nvPr/>
      </p:nvGrpSpPr>
      <p:grpSpPr>
        <a:xfrm>
          <a:off x="0" y="0"/>
          <a:ext cx="0" cy="0"/>
          <a:chOff x="0" y="0"/>
          <a:chExt cx="0" cy="0"/>
        </a:xfrm>
      </p:grpSpPr>
      <p:pic>
        <p:nvPicPr>
          <p:cNvPr id="479" name="Google Shape;479;p94"/>
          <p:cNvPicPr preferRelativeResize="0"/>
          <p:nvPr/>
        </p:nvPicPr>
        <p:blipFill rotWithShape="1">
          <a:blip r:embed="rId3">
            <a:alphaModFix/>
          </a:blip>
          <a:srcRect b="0" l="0" r="0" t="0"/>
          <a:stretch/>
        </p:blipFill>
        <p:spPr>
          <a:xfrm>
            <a:off x="2062634" y="125280"/>
            <a:ext cx="4304340" cy="43043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95"/>
          <p:cNvPicPr preferRelativeResize="0"/>
          <p:nvPr/>
        </p:nvPicPr>
        <p:blipFill rotWithShape="1">
          <a:blip r:embed="rId3">
            <a:alphaModFix/>
          </a:blip>
          <a:srcRect b="0" l="0" r="0" t="0"/>
          <a:stretch/>
        </p:blipFill>
        <p:spPr>
          <a:xfrm>
            <a:off x="580975" y="696775"/>
            <a:ext cx="3102025" cy="3102025"/>
          </a:xfrm>
          <a:prstGeom prst="rect">
            <a:avLst/>
          </a:prstGeom>
          <a:noFill/>
          <a:ln>
            <a:noFill/>
          </a:ln>
        </p:spPr>
      </p:pic>
      <p:sp>
        <p:nvSpPr>
          <p:cNvPr id="486" name="Google Shape;486;p95"/>
          <p:cNvSpPr txBox="1"/>
          <p:nvPr/>
        </p:nvSpPr>
        <p:spPr>
          <a:xfrm>
            <a:off x="5026475" y="311875"/>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b="1" lang="en-US" sz="1300">
                <a:solidFill>
                  <a:schemeClr val="dk1"/>
                </a:solidFill>
              </a:rPr>
              <a:t>Action Sort</a:t>
            </a:r>
            <a:endParaRPr/>
          </a:p>
        </p:txBody>
      </p:sp>
      <p:sp>
        <p:nvSpPr>
          <p:cNvPr id="487" name="Google Shape;487;p95"/>
          <p:cNvSpPr txBox="1"/>
          <p:nvPr/>
        </p:nvSpPr>
        <p:spPr>
          <a:xfrm>
            <a:off x="5026475" y="764725"/>
            <a:ext cx="3000000" cy="113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100">
                <a:solidFill>
                  <a:schemeClr val="dk1"/>
                </a:solidFill>
              </a:rPr>
              <a:t>To deepen our understanding of the five categories of student action (Lifestyle Choices, Advocacy, Social Justice, Participation, and Social Entrepreneurship) by sorting age-appropriate examples.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96"/>
          <p:cNvSpPr txBox="1"/>
          <p:nvPr/>
        </p:nvSpPr>
        <p:spPr>
          <a:xfrm>
            <a:off x="592172" y="449820"/>
            <a:ext cx="7989000" cy="3838500"/>
          </a:xfrm>
          <a:prstGeom prst="rect">
            <a:avLst/>
          </a:prstGeom>
          <a:noFill/>
          <a:ln>
            <a:noFill/>
          </a:ln>
        </p:spPr>
        <p:txBody>
          <a:bodyPr anchorCtr="0" anchor="t" bIns="0" lIns="0" spcFirstLastPara="1" rIns="0" wrap="square" tIns="0">
            <a:noAutofit/>
          </a:bodyPr>
          <a:lstStyle/>
          <a:p>
            <a:pPr indent="0" lvl="0" marL="54830" marR="0" rtl="0" algn="l">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Through the exhibition, students demonstrate their ability to take responsibility for their learning—and their capacity to take action—as they are actively engaged in planning, presenting and assessing learning. </a:t>
            </a:r>
            <a:endParaRPr b="0" i="0" sz="2250" u="none" cap="none" strike="noStrike">
              <a:solidFill>
                <a:srgbClr val="000000"/>
              </a:solidFill>
              <a:latin typeface="Arial"/>
              <a:ea typeface="Arial"/>
              <a:cs typeface="Arial"/>
              <a:sym typeface="Arial"/>
            </a:endParaRPr>
          </a:p>
        </p:txBody>
      </p:sp>
      <p:pic>
        <p:nvPicPr>
          <p:cNvPr id="494" name="Google Shape;494;p96"/>
          <p:cNvPicPr preferRelativeResize="0"/>
          <p:nvPr/>
        </p:nvPicPr>
        <p:blipFill rotWithShape="1">
          <a:blip r:embed="rId3">
            <a:alphaModFix/>
          </a:blip>
          <a:srcRect b="0" l="0" r="0" t="0"/>
          <a:stretch/>
        </p:blipFill>
        <p:spPr>
          <a:xfrm>
            <a:off x="2416209" y="1733670"/>
            <a:ext cx="4083209" cy="27021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70"/>
          <p:cNvSpPr txBox="1"/>
          <p:nvPr/>
        </p:nvSpPr>
        <p:spPr>
          <a:xfrm>
            <a:off x="601203" y="1266464"/>
            <a:ext cx="7374600" cy="402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250">
                <a:solidFill>
                  <a:srgbClr val="1AB7EA"/>
                </a:solidFill>
                <a:latin typeface="Arial Black"/>
                <a:ea typeface="Arial Black"/>
                <a:cs typeface="Arial Black"/>
                <a:sym typeface="Arial Black"/>
              </a:rPr>
              <a:t>Introductions and Housekeeping</a:t>
            </a:r>
            <a:endParaRPr b="1" sz="2250">
              <a:solidFill>
                <a:srgbClr val="1AB7EA"/>
              </a:solidFill>
              <a:latin typeface="Arial Black"/>
              <a:ea typeface="Arial Black"/>
              <a:cs typeface="Arial Black"/>
              <a:sym typeface="Arial Black"/>
            </a:endParaRPr>
          </a:p>
        </p:txBody>
      </p:sp>
      <p:sp>
        <p:nvSpPr>
          <p:cNvPr id="302" name="Google Shape;302;p70"/>
          <p:cNvSpPr txBox="1"/>
          <p:nvPr/>
        </p:nvSpPr>
        <p:spPr>
          <a:xfrm>
            <a:off x="601122" y="1834392"/>
            <a:ext cx="7374600" cy="2314500"/>
          </a:xfrm>
          <a:prstGeom prst="rect">
            <a:avLst/>
          </a:prstGeom>
          <a:noFill/>
          <a:ln>
            <a:noFill/>
          </a:ln>
        </p:spPr>
        <p:txBody>
          <a:bodyPr anchorCtr="0" anchor="t" bIns="0" lIns="0" spcFirstLastPara="1" rIns="0" wrap="square" tIns="0">
            <a:noAutofit/>
          </a:bodyPr>
          <a:lstStyle/>
          <a:p>
            <a:pPr indent="-329711" lvl="0" marL="395653" rtl="0" algn="l">
              <a:spcBef>
                <a:spcPts val="0"/>
              </a:spcBef>
              <a:spcAft>
                <a:spcPts val="0"/>
              </a:spcAft>
              <a:buClr>
                <a:srgbClr val="004B8D"/>
              </a:buClr>
              <a:buSzPts val="2077"/>
              <a:buChar char="•"/>
            </a:pPr>
            <a:r>
              <a:rPr lang="en-US" sz="2076">
                <a:solidFill>
                  <a:srgbClr val="004B8D"/>
                </a:solidFill>
              </a:rPr>
              <a:t>Attendance/sign-in for each session</a:t>
            </a:r>
            <a:endParaRPr sz="2076">
              <a:solidFill>
                <a:srgbClr val="004B8D"/>
              </a:solidFill>
            </a:endParaRPr>
          </a:p>
          <a:p>
            <a:pPr indent="-329711" lvl="0" marL="395653" rtl="0" algn="l">
              <a:spcBef>
                <a:spcPts val="0"/>
              </a:spcBef>
              <a:spcAft>
                <a:spcPts val="0"/>
              </a:spcAft>
              <a:buClr>
                <a:srgbClr val="004B8D"/>
              </a:buClr>
              <a:buSzPts val="2077"/>
              <a:buChar char="•"/>
            </a:pPr>
            <a:r>
              <a:rPr lang="en-US" sz="2076">
                <a:solidFill>
                  <a:srgbClr val="004B8D"/>
                </a:solidFill>
              </a:rPr>
              <a:t>Toilets</a:t>
            </a:r>
            <a:endParaRPr sz="2076">
              <a:solidFill>
                <a:srgbClr val="004B8D"/>
              </a:solidFill>
            </a:endParaRPr>
          </a:p>
          <a:p>
            <a:pPr indent="-329711" lvl="0" marL="395653" rtl="0" algn="l">
              <a:spcBef>
                <a:spcPts val="0"/>
              </a:spcBef>
              <a:spcAft>
                <a:spcPts val="0"/>
              </a:spcAft>
              <a:buClr>
                <a:srgbClr val="004B8D"/>
              </a:buClr>
              <a:buSzPts val="2077"/>
              <a:buChar char="•"/>
            </a:pPr>
            <a:r>
              <a:rPr lang="en-US" sz="2076">
                <a:solidFill>
                  <a:srgbClr val="004B8D"/>
                </a:solidFill>
              </a:rPr>
              <a:t>Location of coffee breaks and lunch</a:t>
            </a:r>
            <a:endParaRPr sz="2076">
              <a:solidFill>
                <a:srgbClr val="004B8D"/>
              </a:solidFill>
            </a:endParaRPr>
          </a:p>
          <a:p>
            <a:pPr indent="0" lvl="0" marL="0" rtl="0" algn="l">
              <a:spcBef>
                <a:spcPts val="0"/>
              </a:spcBef>
              <a:spcAft>
                <a:spcPts val="0"/>
              </a:spcAft>
              <a:buNone/>
            </a:pPr>
            <a:r>
              <a:t/>
            </a:r>
            <a:endParaRPr sz="2076">
              <a:solidFill>
                <a:srgbClr val="004B8D"/>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97"/>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i="0" lang="en-US" sz="3807" u="none" cap="none" strike="noStrike">
                <a:solidFill>
                  <a:srgbClr val="265276"/>
                </a:solidFill>
                <a:latin typeface="Arial"/>
                <a:ea typeface="Arial"/>
                <a:cs typeface="Arial"/>
                <a:sym typeface="Arial"/>
              </a:rPr>
              <a:t>Session 4</a:t>
            </a:r>
            <a:endParaRPr b="0" i="0" sz="3807" u="none" cap="none"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i="0" lang="en-US" sz="4153" u="none" cap="none" strike="noStrike">
                <a:solidFill>
                  <a:srgbClr val="1AB7EA"/>
                </a:solidFill>
                <a:latin typeface="Arial"/>
                <a:ea typeface="Arial"/>
                <a:cs typeface="Arial"/>
                <a:sym typeface="Arial"/>
              </a:rPr>
              <a:t>Exhibition viewpoints</a:t>
            </a:r>
            <a:endParaRPr b="0" i="0" sz="4153"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98"/>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Conceptual understanding:</a:t>
            </a:r>
            <a:endParaRPr b="0" i="0" sz="2596" u="none" cap="none" strike="noStrike">
              <a:solidFill>
                <a:srgbClr val="000000"/>
              </a:solidFill>
              <a:latin typeface="Arial"/>
              <a:ea typeface="Arial"/>
              <a:cs typeface="Arial"/>
              <a:sym typeface="Arial"/>
            </a:endParaRPr>
          </a:p>
        </p:txBody>
      </p:sp>
      <p:sp>
        <p:nvSpPr>
          <p:cNvPr id="507" name="Google Shape;507;p98"/>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u="none" cap="none" strike="noStrike">
                <a:solidFill>
                  <a:srgbClr val="000000"/>
                </a:solidFill>
                <a:latin typeface="Calibri"/>
                <a:ea typeface="Calibri"/>
                <a:cs typeface="Calibri"/>
                <a:sym typeface="Calibri"/>
              </a:rPr>
              <a:t>The exhibition provides learners with opportunities to demonstrate agency through planning their inquiries and considering their responses to their learning.</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sp>
        <p:nvSpPr>
          <p:cNvPr id="508" name="Google Shape;508;p98"/>
          <p:cNvSpPr/>
          <p:nvPr/>
        </p:nvSpPr>
        <p:spPr>
          <a:xfrm>
            <a:off x="3604874" y="1784700"/>
            <a:ext cx="4571700" cy="3040500"/>
          </a:xfrm>
          <a:prstGeom prst="ellipse">
            <a:avLst/>
          </a:prstGeom>
          <a:blipFill rotWithShape="1">
            <a:blip r:embed="rId3">
              <a:alphaModFix/>
            </a:blip>
            <a:stretch>
              <a:fillRect b="-48200" l="0" r="0" t="0"/>
            </a:stretch>
          </a:blipFill>
          <a:ln>
            <a:noFill/>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99"/>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Line of inquiry:</a:t>
            </a:r>
            <a:endParaRPr b="0" i="0" sz="2596" u="none" cap="none" strike="noStrike">
              <a:solidFill>
                <a:srgbClr val="000000"/>
              </a:solidFill>
              <a:latin typeface="Arial"/>
              <a:ea typeface="Arial"/>
              <a:cs typeface="Arial"/>
              <a:sym typeface="Arial"/>
            </a:endParaRPr>
          </a:p>
        </p:txBody>
      </p:sp>
      <p:sp>
        <p:nvSpPr>
          <p:cNvPr id="515" name="Google Shape;515;p99"/>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An inquiry into:</a:t>
            </a:r>
            <a:endParaRPr b="0" i="0" sz="2596" u="none" cap="none" strike="noStrike">
              <a:solidFill>
                <a:srgbClr val="000000"/>
              </a:solidFill>
              <a:latin typeface="Arial"/>
              <a:ea typeface="Arial"/>
              <a:cs typeface="Arial"/>
              <a:sym typeface="Arial"/>
            </a:endParaRPr>
          </a:p>
          <a:p>
            <a:pPr indent="-329295" lvl="0" marL="395653" marR="0" rtl="0" algn="just">
              <a:lnSpc>
                <a:spcPct val="100000"/>
              </a:lnSpc>
              <a:spcBef>
                <a:spcPts val="0"/>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considering both the teacher and student experience of the exhibition</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sp>
        <p:nvSpPr>
          <p:cNvPr id="516" name="Google Shape;516;p99"/>
          <p:cNvSpPr/>
          <p:nvPr/>
        </p:nvSpPr>
        <p:spPr>
          <a:xfrm>
            <a:off x="2918991" y="1772550"/>
            <a:ext cx="5400900" cy="2925300"/>
          </a:xfrm>
          <a:prstGeom prst="ellipse">
            <a:avLst/>
          </a:prstGeom>
          <a:blipFill rotWithShape="1">
            <a:blip r:embed="rId3">
              <a:alphaModFix/>
            </a:blip>
            <a:stretch>
              <a:fillRect b="0" l="0" r="0" t="0"/>
            </a:stretch>
          </a:blipFill>
          <a:ln>
            <a:noFill/>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100"/>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Student Agency</a:t>
            </a:r>
            <a:endParaRPr b="0" i="0" sz="2596" u="none" cap="none" strike="noStrike">
              <a:solidFill>
                <a:srgbClr val="000000"/>
              </a:solidFill>
              <a:latin typeface="Arial"/>
              <a:ea typeface="Arial"/>
              <a:cs typeface="Arial"/>
              <a:sym typeface="Arial"/>
            </a:endParaRPr>
          </a:p>
        </p:txBody>
      </p:sp>
      <p:sp>
        <p:nvSpPr>
          <p:cNvPr id="523" name="Google Shape;523;p100"/>
          <p:cNvSpPr txBox="1"/>
          <p:nvPr/>
        </p:nvSpPr>
        <p:spPr>
          <a:xfrm>
            <a:off x="592172" y="1202580"/>
            <a:ext cx="7989000" cy="30858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2596" u="none" cap="none" strike="noStrike">
                <a:solidFill>
                  <a:srgbClr val="000000"/>
                </a:solidFill>
                <a:latin typeface="Calibri"/>
                <a:ea typeface="Calibri"/>
                <a:cs typeface="Calibri"/>
                <a:sym typeface="Calibri"/>
              </a:rPr>
              <a:t>“Education is a social or collective endeavour and a benefit to the community as a whole, as well as to the individuals within it. Everyone in the learning community has agency; they see themselves as contributors to its ongoing strength and success, and take action to bring about change.” </a:t>
            </a:r>
            <a:endParaRPr b="0" i="0" sz="2596"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0" i="0" sz="2596"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PYP: From principles into practice</a:t>
            </a:r>
            <a:endParaRPr b="0" i="0" sz="2596"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101"/>
          <p:cNvSpPr txBox="1"/>
          <p:nvPr/>
        </p:nvSpPr>
        <p:spPr>
          <a:xfrm>
            <a:off x="592172" y="722790"/>
            <a:ext cx="7989000" cy="3565500"/>
          </a:xfrm>
          <a:prstGeom prst="rect">
            <a:avLst/>
          </a:prstGeom>
          <a:noFill/>
          <a:ln>
            <a:noFill/>
          </a:ln>
        </p:spPr>
        <p:txBody>
          <a:bodyPr anchorCtr="0" anchor="t" bIns="0" lIns="0" spcFirstLastPara="1" rIns="0" wrap="square" tIns="0">
            <a:noAutofit/>
          </a:bodyPr>
          <a:lstStyle/>
          <a:p>
            <a:pPr indent="0" lvl="0" marL="54830" marR="0" rtl="0" algn="just">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“Teachers value students for who they are—their personal and cultural identities, home and family languages, and their prior experiences and learning. The interactions between teachers and students, in particular, have a subjective and relational quality because the curriculum and associated learning engagements are a lived experience.”</a:t>
            </a:r>
            <a:endParaRPr b="0" i="0" sz="2250" u="none" cap="none"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a:p>
            <a:pPr indent="0" lvl="0" marL="54830" marR="0" rtl="0" algn="just">
              <a:lnSpc>
                <a:spcPct val="100000"/>
              </a:lnSpc>
              <a:spcBef>
                <a:spcPts val="0"/>
              </a:spcBef>
              <a:spcAft>
                <a:spcPts val="0"/>
              </a:spcAft>
              <a:buNone/>
            </a:pPr>
            <a:r>
              <a:rPr b="0" i="1" lang="en-US" sz="2076" u="none" cap="none" strike="noStrike">
                <a:solidFill>
                  <a:srgbClr val="004B8D"/>
                </a:solidFill>
                <a:latin typeface="Arial"/>
                <a:ea typeface="Arial"/>
                <a:cs typeface="Arial"/>
                <a:sym typeface="Arial"/>
              </a:rPr>
              <a:t>Giles D. 2011 Relationships Always Matter: Findings from a Phenomenological Research Inquiry. Australian Journal of Teacher Education, 36(6)</a:t>
            </a:r>
            <a:endParaRPr b="0" i="0" sz="207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102"/>
          <p:cNvSpPr txBox="1"/>
          <p:nvPr/>
        </p:nvSpPr>
        <p:spPr>
          <a:xfrm>
            <a:off x="2649157" y="1033830"/>
            <a:ext cx="5325000" cy="1059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Name: </a:t>
            </a:r>
            <a:r>
              <a:rPr b="0" i="0" lang="en-US" sz="1557" u="none" cap="none" strike="noStrike">
                <a:solidFill>
                  <a:srgbClr val="000000"/>
                </a:solidFill>
                <a:latin typeface="Calibri"/>
                <a:ea typeface="Calibri"/>
                <a:cs typeface="Calibri"/>
                <a:sym typeface="Calibri"/>
              </a:rPr>
              <a:t>Christos</a:t>
            </a:r>
            <a:br>
              <a:rPr b="0" i="0" lang="en-US" sz="1557" u="none" cap="none" strike="noStrike"/>
            </a:br>
            <a:r>
              <a:rPr b="1" i="0" lang="en-US" sz="1557" u="none" cap="none" strike="noStrike">
                <a:solidFill>
                  <a:srgbClr val="000000"/>
                </a:solidFill>
                <a:latin typeface="Calibri"/>
                <a:ea typeface="Calibri"/>
                <a:cs typeface="Calibri"/>
                <a:sym typeface="Calibri"/>
              </a:rPr>
              <a:t>Position: </a:t>
            </a:r>
            <a:r>
              <a:rPr b="0" i="0" lang="en-US" sz="1557" u="none" cap="none" strike="noStrike">
                <a:solidFill>
                  <a:srgbClr val="000000"/>
                </a:solidFill>
                <a:latin typeface="Calibri"/>
                <a:ea typeface="Calibri"/>
                <a:cs typeface="Calibri"/>
                <a:sym typeface="Calibri"/>
              </a:rPr>
              <a:t>Mixed age class, grade 4/5 teacher at a small, rural school in the United States</a:t>
            </a:r>
            <a:br>
              <a:rPr b="0" i="0" lang="en-US" sz="1557" u="none" cap="none" strike="noStrike"/>
            </a:br>
            <a:r>
              <a:rPr b="1" i="0" lang="en-US" sz="1557" u="none" cap="none" strike="noStrike">
                <a:solidFill>
                  <a:srgbClr val="000000"/>
                </a:solidFill>
                <a:latin typeface="Calibri"/>
                <a:ea typeface="Calibri"/>
                <a:cs typeface="Calibri"/>
                <a:sym typeface="Calibri"/>
              </a:rPr>
              <a:t>Nationality: </a:t>
            </a:r>
            <a:r>
              <a:rPr b="0" i="0" lang="en-US" sz="1557" u="none" cap="none" strike="noStrike">
                <a:solidFill>
                  <a:srgbClr val="000000"/>
                </a:solidFill>
                <a:latin typeface="Calibri"/>
                <a:ea typeface="Calibri"/>
                <a:cs typeface="Calibri"/>
                <a:sym typeface="Calibri"/>
              </a:rPr>
              <a:t>American </a:t>
            </a:r>
            <a:br>
              <a:rPr b="0" i="0" lang="en-US" sz="1557" u="none" cap="none" strike="noStrike"/>
            </a:br>
            <a:r>
              <a:rPr b="1" i="0" lang="en-US" sz="1557" u="none" cap="none" strike="noStrike">
                <a:solidFill>
                  <a:srgbClr val="000000"/>
                </a:solidFill>
                <a:latin typeface="Calibri"/>
                <a:ea typeface="Calibri"/>
                <a:cs typeface="Calibri"/>
                <a:sym typeface="Calibri"/>
              </a:rPr>
              <a:t>Age:</a:t>
            </a:r>
            <a:r>
              <a:rPr b="0" i="0" lang="en-US" sz="1557" u="none" cap="none" strike="noStrike">
                <a:solidFill>
                  <a:srgbClr val="000000"/>
                </a:solidFill>
                <a:latin typeface="Calibri"/>
                <a:ea typeface="Calibri"/>
                <a:cs typeface="Calibri"/>
                <a:sym typeface="Calibri"/>
              </a:rPr>
              <a:t>32</a:t>
            </a:r>
            <a:endParaRPr b="0" i="0" sz="1557" u="none" cap="none" strike="noStrike">
              <a:solidFill>
                <a:srgbClr val="000000"/>
              </a:solidFill>
              <a:latin typeface="Arial"/>
              <a:ea typeface="Arial"/>
              <a:cs typeface="Arial"/>
              <a:sym typeface="Arial"/>
            </a:endParaRPr>
          </a:p>
        </p:txBody>
      </p:sp>
      <p:sp>
        <p:nvSpPr>
          <p:cNvPr id="535" name="Google Shape;535;p102"/>
          <p:cNvSpPr txBox="1"/>
          <p:nvPr/>
        </p:nvSpPr>
        <p:spPr>
          <a:xfrm>
            <a:off x="468554" y="38205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Meet our guides</a:t>
            </a:r>
            <a:endParaRPr b="0" i="0" sz="2596" u="none" cap="none" strike="noStrike">
              <a:solidFill>
                <a:srgbClr val="000000"/>
              </a:solidFill>
              <a:latin typeface="Arial"/>
              <a:ea typeface="Arial"/>
              <a:cs typeface="Arial"/>
              <a:sym typeface="Arial"/>
            </a:endParaRPr>
          </a:p>
        </p:txBody>
      </p:sp>
      <p:pic>
        <p:nvPicPr>
          <p:cNvPr id="536" name="Google Shape;536;p102"/>
          <p:cNvPicPr preferRelativeResize="0"/>
          <p:nvPr/>
        </p:nvPicPr>
        <p:blipFill rotWithShape="1">
          <a:blip r:embed="rId3">
            <a:alphaModFix/>
          </a:blip>
          <a:srcRect b="0" l="0" r="0" t="0"/>
          <a:stretch/>
        </p:blipFill>
        <p:spPr>
          <a:xfrm>
            <a:off x="639028" y="985770"/>
            <a:ext cx="1303020" cy="1059210"/>
          </a:xfrm>
          <a:prstGeom prst="rect">
            <a:avLst/>
          </a:prstGeom>
          <a:noFill/>
          <a:ln>
            <a:noFill/>
          </a:ln>
        </p:spPr>
      </p:pic>
      <p:pic>
        <p:nvPicPr>
          <p:cNvPr id="537" name="Google Shape;537;p102"/>
          <p:cNvPicPr preferRelativeResize="0"/>
          <p:nvPr/>
        </p:nvPicPr>
        <p:blipFill rotWithShape="1">
          <a:blip r:embed="rId4">
            <a:alphaModFix/>
          </a:blip>
          <a:srcRect b="0" l="0" r="0" t="0"/>
          <a:stretch/>
        </p:blipFill>
        <p:spPr>
          <a:xfrm>
            <a:off x="686215" y="2111940"/>
            <a:ext cx="1226610" cy="1059210"/>
          </a:xfrm>
          <a:prstGeom prst="rect">
            <a:avLst/>
          </a:prstGeom>
          <a:noFill/>
          <a:ln>
            <a:noFill/>
          </a:ln>
        </p:spPr>
      </p:pic>
      <p:sp>
        <p:nvSpPr>
          <p:cNvPr id="538" name="Google Shape;538;p102"/>
          <p:cNvSpPr txBox="1"/>
          <p:nvPr/>
        </p:nvSpPr>
        <p:spPr>
          <a:xfrm>
            <a:off x="2649157" y="2208060"/>
            <a:ext cx="5325000" cy="1059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Name</a:t>
            </a:r>
            <a:r>
              <a:rPr b="0" i="0" lang="en-US" sz="1557" u="none" cap="none" strike="noStrike">
                <a:solidFill>
                  <a:srgbClr val="000000"/>
                </a:solidFill>
                <a:latin typeface="Calibri"/>
                <a:ea typeface="Calibri"/>
                <a:cs typeface="Calibri"/>
                <a:sym typeface="Calibri"/>
              </a:rPr>
              <a:t>: Tara</a:t>
            </a:r>
            <a:br>
              <a:rPr b="0" i="0" lang="en-US" sz="1557" u="none" cap="none" strike="noStrike"/>
            </a:br>
            <a:r>
              <a:rPr b="1" i="0" lang="en-US" sz="1557" u="none" cap="none" strike="noStrike">
                <a:solidFill>
                  <a:srgbClr val="000000"/>
                </a:solidFill>
                <a:latin typeface="Calibri"/>
                <a:ea typeface="Calibri"/>
                <a:cs typeface="Calibri"/>
                <a:sym typeface="Calibri"/>
              </a:rPr>
              <a:t>Position</a:t>
            </a:r>
            <a:r>
              <a:rPr b="0" i="0" lang="en-US" sz="1557" u="none" cap="none" strike="noStrike">
                <a:solidFill>
                  <a:srgbClr val="000000"/>
                </a:solidFill>
                <a:latin typeface="Calibri"/>
                <a:ea typeface="Calibri"/>
                <a:cs typeface="Calibri"/>
                <a:sym typeface="Calibri"/>
              </a:rPr>
              <a:t>: Principal in a large public school in the United States </a:t>
            </a:r>
            <a:endParaRPr b="0" i="0" sz="155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Nationality</a:t>
            </a:r>
            <a:r>
              <a:rPr b="0" i="0" lang="en-US" sz="1557" u="none" cap="none" strike="noStrike">
                <a:solidFill>
                  <a:srgbClr val="000000"/>
                </a:solidFill>
                <a:latin typeface="Calibri"/>
                <a:ea typeface="Calibri"/>
                <a:cs typeface="Calibri"/>
                <a:sym typeface="Calibri"/>
              </a:rPr>
              <a:t>: German</a:t>
            </a:r>
            <a:br>
              <a:rPr b="0" i="0" lang="en-US" sz="1557" u="none" cap="none" strike="noStrike"/>
            </a:br>
            <a:r>
              <a:rPr b="1" i="0" lang="en-US" sz="1557" u="none" cap="none" strike="noStrike">
                <a:solidFill>
                  <a:srgbClr val="000000"/>
                </a:solidFill>
                <a:latin typeface="Calibri"/>
                <a:ea typeface="Calibri"/>
                <a:cs typeface="Calibri"/>
                <a:sym typeface="Calibri"/>
              </a:rPr>
              <a:t>Age</a:t>
            </a:r>
            <a:r>
              <a:rPr b="0" i="0" lang="en-US" sz="1557" u="none" cap="none" strike="noStrike">
                <a:solidFill>
                  <a:srgbClr val="000000"/>
                </a:solidFill>
                <a:latin typeface="Calibri"/>
                <a:ea typeface="Calibri"/>
                <a:cs typeface="Calibri"/>
                <a:sym typeface="Calibri"/>
              </a:rPr>
              <a:t>: late 40’s</a:t>
            </a:r>
            <a:endParaRPr b="0" i="0" sz="155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557" u="none" cap="none" strike="noStrike">
              <a:solidFill>
                <a:srgbClr val="000000"/>
              </a:solidFill>
              <a:latin typeface="Arial"/>
              <a:ea typeface="Arial"/>
              <a:cs typeface="Arial"/>
              <a:sym typeface="Arial"/>
            </a:endParaRPr>
          </a:p>
        </p:txBody>
      </p:sp>
      <p:pic>
        <p:nvPicPr>
          <p:cNvPr id="539" name="Google Shape;539;p102"/>
          <p:cNvPicPr preferRelativeResize="0"/>
          <p:nvPr/>
        </p:nvPicPr>
        <p:blipFill rotWithShape="1">
          <a:blip r:embed="rId5">
            <a:alphaModFix/>
          </a:blip>
          <a:srcRect b="0" l="0" r="0" t="0"/>
          <a:stretch/>
        </p:blipFill>
        <p:spPr>
          <a:xfrm>
            <a:off x="686215" y="3238380"/>
            <a:ext cx="1303020" cy="1111590"/>
          </a:xfrm>
          <a:prstGeom prst="rect">
            <a:avLst/>
          </a:prstGeom>
          <a:noFill/>
          <a:ln>
            <a:noFill/>
          </a:ln>
        </p:spPr>
      </p:pic>
      <p:sp>
        <p:nvSpPr>
          <p:cNvPr id="540" name="Google Shape;540;p102"/>
          <p:cNvSpPr txBox="1"/>
          <p:nvPr/>
        </p:nvSpPr>
        <p:spPr>
          <a:xfrm>
            <a:off x="2649157" y="3238380"/>
            <a:ext cx="5325000" cy="1059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Name</a:t>
            </a:r>
            <a:r>
              <a:rPr b="0" i="0" lang="en-US" sz="1557" u="none" cap="none" strike="noStrike">
                <a:solidFill>
                  <a:srgbClr val="000000"/>
                </a:solidFill>
                <a:latin typeface="Calibri"/>
                <a:ea typeface="Calibri"/>
                <a:cs typeface="Calibri"/>
                <a:sym typeface="Calibri"/>
              </a:rPr>
              <a:t>: Abdul</a:t>
            </a:r>
            <a:br>
              <a:rPr b="0" i="0" lang="en-US" sz="1557" u="none" cap="none" strike="noStrike"/>
            </a:br>
            <a:r>
              <a:rPr b="1" i="0" lang="en-US" sz="1557" u="none" cap="none" strike="noStrike">
                <a:solidFill>
                  <a:srgbClr val="000000"/>
                </a:solidFill>
                <a:latin typeface="Calibri"/>
                <a:ea typeface="Calibri"/>
                <a:cs typeface="Calibri"/>
                <a:sym typeface="Calibri"/>
              </a:rPr>
              <a:t>Position</a:t>
            </a:r>
            <a:r>
              <a:rPr b="0" i="0" lang="en-US" sz="1557" u="none" cap="none" strike="noStrike">
                <a:solidFill>
                  <a:srgbClr val="000000"/>
                </a:solidFill>
                <a:latin typeface="Calibri"/>
                <a:ea typeface="Calibri"/>
                <a:cs typeface="Calibri"/>
                <a:sym typeface="Calibri"/>
              </a:rPr>
              <a:t>: Music teacher at a private school in China </a:t>
            </a:r>
            <a:endParaRPr b="0" i="0" sz="155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Nationality</a:t>
            </a:r>
            <a:r>
              <a:rPr b="0" i="0" lang="en-US" sz="1557" u="none" cap="none" strike="noStrike">
                <a:solidFill>
                  <a:srgbClr val="000000"/>
                </a:solidFill>
                <a:latin typeface="Calibri"/>
                <a:ea typeface="Calibri"/>
                <a:cs typeface="Calibri"/>
                <a:sym typeface="Calibri"/>
              </a:rPr>
              <a:t>: British</a:t>
            </a:r>
            <a:br>
              <a:rPr b="0" i="0" lang="en-US" sz="1557" u="none" cap="none" strike="noStrike"/>
            </a:br>
            <a:r>
              <a:rPr b="1" i="0" lang="en-US" sz="1557" u="none" cap="none" strike="noStrike">
                <a:solidFill>
                  <a:srgbClr val="000000"/>
                </a:solidFill>
                <a:latin typeface="Calibri"/>
                <a:ea typeface="Calibri"/>
                <a:cs typeface="Calibri"/>
                <a:sym typeface="Calibri"/>
              </a:rPr>
              <a:t>Age</a:t>
            </a:r>
            <a:r>
              <a:rPr b="0" i="0" lang="en-US" sz="1557" u="none" cap="none" strike="noStrike">
                <a:solidFill>
                  <a:srgbClr val="000000"/>
                </a:solidFill>
                <a:latin typeface="Calibri"/>
                <a:ea typeface="Calibri"/>
                <a:cs typeface="Calibri"/>
                <a:sym typeface="Calibri"/>
              </a:rPr>
              <a:t>: 35</a:t>
            </a:r>
            <a:endParaRPr b="0" i="0" sz="1557"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103"/>
          <p:cNvSpPr txBox="1"/>
          <p:nvPr/>
        </p:nvSpPr>
        <p:spPr>
          <a:xfrm>
            <a:off x="2649157" y="1033830"/>
            <a:ext cx="5325000" cy="1059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Name: </a:t>
            </a:r>
            <a:r>
              <a:rPr b="0" i="0" lang="en-US" sz="1557" u="none" cap="none" strike="noStrike">
                <a:solidFill>
                  <a:srgbClr val="000000"/>
                </a:solidFill>
                <a:latin typeface="Calibri"/>
                <a:ea typeface="Calibri"/>
                <a:cs typeface="Calibri"/>
                <a:sym typeface="Calibri"/>
              </a:rPr>
              <a:t>Christos</a:t>
            </a:r>
            <a:br>
              <a:rPr b="0" i="0" lang="en-US" sz="1557" u="none" cap="none" strike="noStrike"/>
            </a:br>
            <a:r>
              <a:rPr b="1" i="0" lang="en-US" sz="1557" u="none" cap="none" strike="noStrike">
                <a:solidFill>
                  <a:srgbClr val="000000"/>
                </a:solidFill>
                <a:latin typeface="Calibri"/>
                <a:ea typeface="Calibri"/>
                <a:cs typeface="Calibri"/>
                <a:sym typeface="Calibri"/>
              </a:rPr>
              <a:t>Position: </a:t>
            </a:r>
            <a:r>
              <a:rPr b="0" i="0" lang="en-US" sz="1557" u="none" cap="none" strike="noStrike">
                <a:solidFill>
                  <a:srgbClr val="000000"/>
                </a:solidFill>
                <a:latin typeface="Calibri"/>
                <a:ea typeface="Calibri"/>
                <a:cs typeface="Calibri"/>
                <a:sym typeface="Calibri"/>
              </a:rPr>
              <a:t>Mixed age class, grade 4/5 teacher at a small, rural school in the United States</a:t>
            </a:r>
            <a:br>
              <a:rPr b="0" i="0" lang="en-US" sz="1557" u="none" cap="none" strike="noStrike"/>
            </a:br>
            <a:r>
              <a:rPr b="1" i="0" lang="en-US" sz="1557" u="none" cap="none" strike="noStrike">
                <a:solidFill>
                  <a:srgbClr val="000000"/>
                </a:solidFill>
                <a:latin typeface="Calibri"/>
                <a:ea typeface="Calibri"/>
                <a:cs typeface="Calibri"/>
                <a:sym typeface="Calibri"/>
              </a:rPr>
              <a:t>Nationality: </a:t>
            </a:r>
            <a:r>
              <a:rPr b="0" i="0" lang="en-US" sz="1557" u="none" cap="none" strike="noStrike">
                <a:solidFill>
                  <a:srgbClr val="000000"/>
                </a:solidFill>
                <a:latin typeface="Calibri"/>
                <a:ea typeface="Calibri"/>
                <a:cs typeface="Calibri"/>
                <a:sym typeface="Calibri"/>
              </a:rPr>
              <a:t>American </a:t>
            </a:r>
            <a:br>
              <a:rPr b="0" i="0" lang="en-US" sz="1557" u="none" cap="none" strike="noStrike"/>
            </a:br>
            <a:r>
              <a:rPr b="1" i="0" lang="en-US" sz="1557" u="none" cap="none" strike="noStrike">
                <a:solidFill>
                  <a:srgbClr val="000000"/>
                </a:solidFill>
                <a:latin typeface="Calibri"/>
                <a:ea typeface="Calibri"/>
                <a:cs typeface="Calibri"/>
                <a:sym typeface="Calibri"/>
              </a:rPr>
              <a:t>Age:</a:t>
            </a:r>
            <a:r>
              <a:rPr b="0" i="0" lang="en-US" sz="1557" u="none" cap="none" strike="noStrike">
                <a:solidFill>
                  <a:srgbClr val="000000"/>
                </a:solidFill>
                <a:latin typeface="Calibri"/>
                <a:ea typeface="Calibri"/>
                <a:cs typeface="Calibri"/>
                <a:sym typeface="Calibri"/>
              </a:rPr>
              <a:t>32</a:t>
            </a:r>
            <a:endParaRPr b="0" i="0" sz="1557" u="none" cap="none" strike="noStrike">
              <a:solidFill>
                <a:srgbClr val="000000"/>
              </a:solidFill>
              <a:latin typeface="Arial"/>
              <a:ea typeface="Arial"/>
              <a:cs typeface="Arial"/>
              <a:sym typeface="Arial"/>
            </a:endParaRPr>
          </a:p>
        </p:txBody>
      </p:sp>
      <p:sp>
        <p:nvSpPr>
          <p:cNvPr id="546" name="Google Shape;546;p103"/>
          <p:cNvSpPr txBox="1"/>
          <p:nvPr/>
        </p:nvSpPr>
        <p:spPr>
          <a:xfrm>
            <a:off x="639028" y="2274750"/>
            <a:ext cx="7221600" cy="19995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1557" u="none" cap="none" strike="noStrike">
                <a:solidFill>
                  <a:srgbClr val="000000"/>
                </a:solidFill>
                <a:latin typeface="Calibri"/>
                <a:ea typeface="Calibri"/>
                <a:cs typeface="Calibri"/>
                <a:sym typeface="Calibri"/>
              </a:rPr>
              <a:t>I teach a mixed grade 4/5 class at a really small school – most classes are mixed grades and there is only class per grade. We’re a candidate school and I am worried about having to do the exhibition once we are authorised. I am really interested in engaging students in the classroom and giving them a voice -but I find that the knowledge and interests of my students are so diverse that it’s hard to keep everyone on track. I am certain I am going to have to heavily guide the whole process from start to finish. Also, I don’t understand what I am supposed to do with the fourth graders when the fifth grade is doing the exhibition? </a:t>
            </a:r>
            <a:endParaRPr b="0" i="0" sz="1557" u="none" cap="none" strike="noStrike">
              <a:solidFill>
                <a:srgbClr val="000000"/>
              </a:solidFill>
              <a:latin typeface="Arial"/>
              <a:ea typeface="Arial"/>
              <a:cs typeface="Arial"/>
              <a:sym typeface="Arial"/>
            </a:endParaRPr>
          </a:p>
          <a:p>
            <a:pPr indent="-307488" lvl="0" marL="307799" marR="0" rtl="0" algn="l">
              <a:lnSpc>
                <a:spcPct val="100000"/>
              </a:lnSpc>
              <a:spcBef>
                <a:spcPts val="432"/>
              </a:spcBef>
              <a:spcAft>
                <a:spcPts val="0"/>
              </a:spcAft>
              <a:buNone/>
            </a:pPr>
            <a:r>
              <a:t/>
            </a:r>
            <a:endParaRPr b="0" i="0" sz="1557" u="none" cap="none" strike="noStrike">
              <a:solidFill>
                <a:srgbClr val="000000"/>
              </a:solidFill>
              <a:latin typeface="Arial"/>
              <a:ea typeface="Arial"/>
              <a:cs typeface="Arial"/>
              <a:sym typeface="Arial"/>
            </a:endParaRPr>
          </a:p>
        </p:txBody>
      </p:sp>
      <p:sp>
        <p:nvSpPr>
          <p:cNvPr id="547" name="Google Shape;547;p103"/>
          <p:cNvSpPr txBox="1"/>
          <p:nvPr/>
        </p:nvSpPr>
        <p:spPr>
          <a:xfrm>
            <a:off x="468554" y="38205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Meet our guides</a:t>
            </a:r>
            <a:endParaRPr b="0" i="0" sz="2596" u="none" cap="none" strike="noStrike">
              <a:solidFill>
                <a:srgbClr val="000000"/>
              </a:solidFill>
              <a:latin typeface="Arial"/>
              <a:ea typeface="Arial"/>
              <a:cs typeface="Arial"/>
              <a:sym typeface="Arial"/>
            </a:endParaRPr>
          </a:p>
        </p:txBody>
      </p:sp>
      <p:pic>
        <p:nvPicPr>
          <p:cNvPr id="548" name="Google Shape;548;p103"/>
          <p:cNvPicPr preferRelativeResize="0"/>
          <p:nvPr/>
        </p:nvPicPr>
        <p:blipFill rotWithShape="1">
          <a:blip r:embed="rId4">
            <a:alphaModFix/>
          </a:blip>
          <a:srcRect b="0" l="0" r="0" t="0"/>
          <a:stretch/>
        </p:blipFill>
        <p:spPr>
          <a:xfrm>
            <a:off x="639028" y="985770"/>
            <a:ext cx="1303020" cy="105921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104"/>
          <p:cNvSpPr txBox="1"/>
          <p:nvPr/>
        </p:nvSpPr>
        <p:spPr>
          <a:xfrm>
            <a:off x="578215" y="2143800"/>
            <a:ext cx="7505400" cy="20412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1557" u="none" cap="none" strike="noStrike">
                <a:solidFill>
                  <a:srgbClr val="000000"/>
                </a:solidFill>
                <a:latin typeface="Calibri"/>
                <a:ea typeface="Calibri"/>
                <a:cs typeface="Calibri"/>
                <a:sym typeface="Calibri"/>
              </a:rPr>
              <a:t>I am the Principal of a public school in the United States – it’s my first PYP school but the school has been authorised for some time now. The sixth grade has been running the exhibition for quite a few years and they are very committed to keeping the exhibition as one of the six units of inquiry in the programme of inquiry. I think that the exhibition should sit outside the POI. Teachers need to focus on covering content and assessments in their six units of inquiry.  I already feel that the subject knowledge from the disciplines is sometimes downplayed and I worry about the impact of taking away a unit. It is great for the students to have voice over their learning but we also need to ensure we cover the curriculum. </a:t>
            </a:r>
            <a:endParaRPr b="0" i="0" sz="1557" u="none" cap="none" strike="noStrike">
              <a:solidFill>
                <a:srgbClr val="000000"/>
              </a:solidFill>
              <a:latin typeface="Arial"/>
              <a:ea typeface="Arial"/>
              <a:cs typeface="Arial"/>
              <a:sym typeface="Arial"/>
            </a:endParaRPr>
          </a:p>
          <a:p>
            <a:pPr indent="-307488" lvl="0" marL="307799" marR="0" rtl="0" algn="l">
              <a:lnSpc>
                <a:spcPct val="100000"/>
              </a:lnSpc>
              <a:spcBef>
                <a:spcPts val="432"/>
              </a:spcBef>
              <a:spcAft>
                <a:spcPts val="0"/>
              </a:spcAft>
              <a:buNone/>
            </a:pPr>
            <a:r>
              <a:t/>
            </a:r>
            <a:endParaRPr b="0" i="0" sz="1557" u="none" cap="none" strike="noStrike">
              <a:solidFill>
                <a:srgbClr val="000000"/>
              </a:solidFill>
              <a:latin typeface="Arial"/>
              <a:ea typeface="Arial"/>
              <a:cs typeface="Arial"/>
              <a:sym typeface="Arial"/>
            </a:endParaRPr>
          </a:p>
        </p:txBody>
      </p:sp>
      <p:sp>
        <p:nvSpPr>
          <p:cNvPr id="554" name="Google Shape;554;p104"/>
          <p:cNvSpPr txBox="1"/>
          <p:nvPr/>
        </p:nvSpPr>
        <p:spPr>
          <a:xfrm>
            <a:off x="468554" y="38205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Meet our guides</a:t>
            </a:r>
            <a:endParaRPr b="0" i="0" sz="2596" u="none" cap="none" strike="noStrike">
              <a:solidFill>
                <a:srgbClr val="000000"/>
              </a:solidFill>
              <a:latin typeface="Arial"/>
              <a:ea typeface="Arial"/>
              <a:cs typeface="Arial"/>
              <a:sym typeface="Arial"/>
            </a:endParaRPr>
          </a:p>
        </p:txBody>
      </p:sp>
      <p:pic>
        <p:nvPicPr>
          <p:cNvPr id="555" name="Google Shape;555;p104"/>
          <p:cNvPicPr preferRelativeResize="0"/>
          <p:nvPr/>
        </p:nvPicPr>
        <p:blipFill rotWithShape="1">
          <a:blip r:embed="rId3">
            <a:alphaModFix/>
          </a:blip>
          <a:srcRect b="0" l="0" r="0" t="0"/>
          <a:stretch/>
        </p:blipFill>
        <p:spPr>
          <a:xfrm>
            <a:off x="468554" y="935820"/>
            <a:ext cx="1226610" cy="1059210"/>
          </a:xfrm>
          <a:prstGeom prst="rect">
            <a:avLst/>
          </a:prstGeom>
          <a:noFill/>
          <a:ln>
            <a:noFill/>
          </a:ln>
        </p:spPr>
      </p:pic>
      <p:sp>
        <p:nvSpPr>
          <p:cNvPr id="556" name="Google Shape;556;p104"/>
          <p:cNvSpPr txBox="1"/>
          <p:nvPr/>
        </p:nvSpPr>
        <p:spPr>
          <a:xfrm>
            <a:off x="2635200" y="935820"/>
            <a:ext cx="5325000" cy="1059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Name</a:t>
            </a:r>
            <a:r>
              <a:rPr b="0" i="0" lang="en-US" sz="1557" u="none" cap="none" strike="noStrike">
                <a:solidFill>
                  <a:srgbClr val="000000"/>
                </a:solidFill>
                <a:latin typeface="Calibri"/>
                <a:ea typeface="Calibri"/>
                <a:cs typeface="Calibri"/>
                <a:sym typeface="Calibri"/>
              </a:rPr>
              <a:t>: Tara</a:t>
            </a:r>
            <a:br>
              <a:rPr b="0" i="0" lang="en-US" sz="1557" u="none" cap="none" strike="noStrike"/>
            </a:br>
            <a:r>
              <a:rPr b="1" i="0" lang="en-US" sz="1557" u="none" cap="none" strike="noStrike">
                <a:solidFill>
                  <a:srgbClr val="000000"/>
                </a:solidFill>
                <a:latin typeface="Calibri"/>
                <a:ea typeface="Calibri"/>
                <a:cs typeface="Calibri"/>
                <a:sym typeface="Calibri"/>
              </a:rPr>
              <a:t>Position</a:t>
            </a:r>
            <a:r>
              <a:rPr b="0" i="0" lang="en-US" sz="1557" u="none" cap="none" strike="noStrike">
                <a:solidFill>
                  <a:srgbClr val="000000"/>
                </a:solidFill>
                <a:latin typeface="Calibri"/>
                <a:ea typeface="Calibri"/>
                <a:cs typeface="Calibri"/>
                <a:sym typeface="Calibri"/>
              </a:rPr>
              <a:t>: Principal in a large public school in the United States </a:t>
            </a:r>
            <a:endParaRPr b="0" i="0" sz="155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Nationality</a:t>
            </a:r>
            <a:r>
              <a:rPr b="0" i="0" lang="en-US" sz="1557" u="none" cap="none" strike="noStrike">
                <a:solidFill>
                  <a:srgbClr val="000000"/>
                </a:solidFill>
                <a:latin typeface="Calibri"/>
                <a:ea typeface="Calibri"/>
                <a:cs typeface="Calibri"/>
                <a:sym typeface="Calibri"/>
              </a:rPr>
              <a:t>: German</a:t>
            </a:r>
            <a:br>
              <a:rPr b="0" i="0" lang="en-US" sz="1557" u="none" cap="none" strike="noStrike"/>
            </a:br>
            <a:r>
              <a:rPr b="1" i="0" lang="en-US" sz="1557" u="none" cap="none" strike="noStrike">
                <a:solidFill>
                  <a:srgbClr val="000000"/>
                </a:solidFill>
                <a:latin typeface="Calibri"/>
                <a:ea typeface="Calibri"/>
                <a:cs typeface="Calibri"/>
                <a:sym typeface="Calibri"/>
              </a:rPr>
              <a:t>Age</a:t>
            </a:r>
            <a:r>
              <a:rPr b="0" i="0" lang="en-US" sz="1557" u="none" cap="none" strike="noStrike">
                <a:solidFill>
                  <a:srgbClr val="000000"/>
                </a:solidFill>
                <a:latin typeface="Calibri"/>
                <a:ea typeface="Calibri"/>
                <a:cs typeface="Calibri"/>
                <a:sym typeface="Calibri"/>
              </a:rPr>
              <a:t>: late 40’s</a:t>
            </a:r>
            <a:endParaRPr b="0" i="0" sz="155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557"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105"/>
          <p:cNvSpPr txBox="1"/>
          <p:nvPr/>
        </p:nvSpPr>
        <p:spPr>
          <a:xfrm>
            <a:off x="564258" y="2403810"/>
            <a:ext cx="7616700" cy="18702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1557" u="none" cap="none" strike="noStrike">
                <a:solidFill>
                  <a:srgbClr val="000000"/>
                </a:solidFill>
                <a:latin typeface="Calibri"/>
                <a:ea typeface="Calibri"/>
                <a:cs typeface="Calibri"/>
                <a:sym typeface="Calibri"/>
              </a:rPr>
              <a:t>I am the music teacher at an authorised PYP school in China. I teach music to all the students across grade 1-5. I also run a lot of clubs and bands at the school – the choir is really popular and we have a lot of fun! I’ve been asked to be a mentor to some students for the exhibition but their central idea isn’t really connected to music and I’m not sure what I’m supposed to do or how I am supposed to help them? I’ve been told that they are supposed to make all the decisions so why do they need me?  I also feel that when the fifth grade starts this whole exhibition thing the teachers are always looking for extra time and keeping students in class instead of sending them to music!</a:t>
            </a:r>
            <a:endParaRPr b="0" i="0" sz="1557" u="none" cap="none" strike="noStrike">
              <a:solidFill>
                <a:srgbClr val="000000"/>
              </a:solidFill>
              <a:latin typeface="Arial"/>
              <a:ea typeface="Arial"/>
              <a:cs typeface="Arial"/>
              <a:sym typeface="Arial"/>
            </a:endParaRPr>
          </a:p>
          <a:p>
            <a:pPr indent="-307488" lvl="0" marL="307799" marR="0" rtl="0" algn="l">
              <a:lnSpc>
                <a:spcPct val="100000"/>
              </a:lnSpc>
              <a:spcBef>
                <a:spcPts val="432"/>
              </a:spcBef>
              <a:spcAft>
                <a:spcPts val="0"/>
              </a:spcAft>
              <a:buNone/>
            </a:pPr>
            <a:r>
              <a:t/>
            </a:r>
            <a:endParaRPr b="0" i="0" sz="1557" u="none" cap="none" strike="noStrike">
              <a:solidFill>
                <a:srgbClr val="000000"/>
              </a:solidFill>
              <a:latin typeface="Arial"/>
              <a:ea typeface="Arial"/>
              <a:cs typeface="Arial"/>
              <a:sym typeface="Arial"/>
            </a:endParaRPr>
          </a:p>
        </p:txBody>
      </p:sp>
      <p:sp>
        <p:nvSpPr>
          <p:cNvPr id="562" name="Google Shape;562;p105"/>
          <p:cNvSpPr txBox="1"/>
          <p:nvPr/>
        </p:nvSpPr>
        <p:spPr>
          <a:xfrm>
            <a:off x="468554" y="38205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Meet our guides</a:t>
            </a:r>
            <a:endParaRPr b="0" i="0" sz="2596" u="none" cap="none" strike="noStrike">
              <a:solidFill>
                <a:srgbClr val="000000"/>
              </a:solidFill>
              <a:latin typeface="Arial"/>
              <a:ea typeface="Arial"/>
              <a:cs typeface="Arial"/>
              <a:sym typeface="Arial"/>
            </a:endParaRPr>
          </a:p>
        </p:txBody>
      </p:sp>
      <p:pic>
        <p:nvPicPr>
          <p:cNvPr id="563" name="Google Shape;563;p105"/>
          <p:cNvPicPr preferRelativeResize="0"/>
          <p:nvPr/>
        </p:nvPicPr>
        <p:blipFill rotWithShape="1">
          <a:blip r:embed="rId3">
            <a:alphaModFix/>
          </a:blip>
          <a:srcRect b="0" l="0" r="0" t="0"/>
          <a:stretch/>
        </p:blipFill>
        <p:spPr>
          <a:xfrm>
            <a:off x="468554" y="1109430"/>
            <a:ext cx="1303020" cy="1111590"/>
          </a:xfrm>
          <a:prstGeom prst="rect">
            <a:avLst/>
          </a:prstGeom>
          <a:noFill/>
          <a:ln>
            <a:noFill/>
          </a:ln>
        </p:spPr>
      </p:pic>
      <p:sp>
        <p:nvSpPr>
          <p:cNvPr id="564" name="Google Shape;564;p105"/>
          <p:cNvSpPr txBox="1"/>
          <p:nvPr/>
        </p:nvSpPr>
        <p:spPr>
          <a:xfrm>
            <a:off x="2593329" y="1161810"/>
            <a:ext cx="5325000" cy="10593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Name</a:t>
            </a:r>
            <a:r>
              <a:rPr b="0" i="0" lang="en-US" sz="1557" u="none" cap="none" strike="noStrike">
                <a:solidFill>
                  <a:srgbClr val="000000"/>
                </a:solidFill>
                <a:latin typeface="Calibri"/>
                <a:ea typeface="Calibri"/>
                <a:cs typeface="Calibri"/>
                <a:sym typeface="Calibri"/>
              </a:rPr>
              <a:t>: Abdul</a:t>
            </a:r>
            <a:br>
              <a:rPr b="0" i="0" lang="en-US" sz="1557" u="none" cap="none" strike="noStrike"/>
            </a:br>
            <a:r>
              <a:rPr b="1" i="0" lang="en-US" sz="1557" u="none" cap="none" strike="noStrike">
                <a:solidFill>
                  <a:srgbClr val="000000"/>
                </a:solidFill>
                <a:latin typeface="Calibri"/>
                <a:ea typeface="Calibri"/>
                <a:cs typeface="Calibri"/>
                <a:sym typeface="Calibri"/>
              </a:rPr>
              <a:t>Position</a:t>
            </a:r>
            <a:r>
              <a:rPr b="0" i="0" lang="en-US" sz="1557" u="none" cap="none" strike="noStrike">
                <a:solidFill>
                  <a:srgbClr val="000000"/>
                </a:solidFill>
                <a:latin typeface="Calibri"/>
                <a:ea typeface="Calibri"/>
                <a:cs typeface="Calibri"/>
                <a:sym typeface="Calibri"/>
              </a:rPr>
              <a:t>: Music teacher at a private school in China </a:t>
            </a:r>
            <a:endParaRPr b="0" i="0" sz="155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57" u="none" cap="none" strike="noStrike">
                <a:solidFill>
                  <a:srgbClr val="000000"/>
                </a:solidFill>
                <a:latin typeface="Calibri"/>
                <a:ea typeface="Calibri"/>
                <a:cs typeface="Calibri"/>
                <a:sym typeface="Calibri"/>
              </a:rPr>
              <a:t>Nationality</a:t>
            </a:r>
            <a:r>
              <a:rPr b="0" i="0" lang="en-US" sz="1557" u="none" cap="none" strike="noStrike">
                <a:solidFill>
                  <a:srgbClr val="000000"/>
                </a:solidFill>
                <a:latin typeface="Calibri"/>
                <a:ea typeface="Calibri"/>
                <a:cs typeface="Calibri"/>
                <a:sym typeface="Calibri"/>
              </a:rPr>
              <a:t>: British</a:t>
            </a:r>
            <a:br>
              <a:rPr b="0" i="0" lang="en-US" sz="1557" u="none" cap="none" strike="noStrike"/>
            </a:br>
            <a:r>
              <a:rPr b="1" i="0" lang="en-US" sz="1557" u="none" cap="none" strike="noStrike">
                <a:solidFill>
                  <a:srgbClr val="000000"/>
                </a:solidFill>
                <a:latin typeface="Calibri"/>
                <a:ea typeface="Calibri"/>
                <a:cs typeface="Calibri"/>
                <a:sym typeface="Calibri"/>
              </a:rPr>
              <a:t>Age</a:t>
            </a:r>
            <a:r>
              <a:rPr b="0" i="0" lang="en-US" sz="1557" u="none" cap="none" strike="noStrike">
                <a:solidFill>
                  <a:srgbClr val="000000"/>
                </a:solidFill>
                <a:latin typeface="Calibri"/>
                <a:ea typeface="Calibri"/>
                <a:cs typeface="Calibri"/>
                <a:sym typeface="Calibri"/>
              </a:rPr>
              <a:t>: 35</a:t>
            </a:r>
            <a:endParaRPr b="0" i="0" sz="1557"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106"/>
          <p:cNvSpPr txBox="1"/>
          <p:nvPr/>
        </p:nvSpPr>
        <p:spPr>
          <a:xfrm>
            <a:off x="592172" y="264870"/>
            <a:ext cx="7989000" cy="537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Reflective threads</a:t>
            </a:r>
            <a:endParaRPr b="0" i="0" sz="2596" u="none" cap="none" strike="noStrike">
              <a:solidFill>
                <a:srgbClr val="000000"/>
              </a:solidFill>
              <a:latin typeface="Arial"/>
              <a:ea typeface="Arial"/>
              <a:cs typeface="Arial"/>
              <a:sym typeface="Arial"/>
            </a:endParaRPr>
          </a:p>
        </p:txBody>
      </p:sp>
      <p:sp>
        <p:nvSpPr>
          <p:cNvPr id="570" name="Google Shape;570;p106"/>
          <p:cNvSpPr txBox="1"/>
          <p:nvPr/>
        </p:nvSpPr>
        <p:spPr>
          <a:xfrm>
            <a:off x="592172" y="893430"/>
            <a:ext cx="7989000" cy="3395100"/>
          </a:xfrm>
          <a:prstGeom prst="rect">
            <a:avLst/>
          </a:prstGeom>
          <a:noFill/>
          <a:ln>
            <a:noFill/>
          </a:ln>
        </p:spPr>
        <p:txBody>
          <a:bodyPr anchorCtr="0" anchor="t" bIns="0" lIns="0" spcFirstLastPara="1" rIns="0" wrap="square" tIns="0">
            <a:noAutofit/>
          </a:bodyPr>
          <a:lstStyle/>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How can learner agency be supported through the exhibition process at my school?</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In what ways am I inquiring into my own personal beliefs about conducting the exhibition, and can I see ways to modify my practices?</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How can I ensure the practices surrounding exhibition at my school are informing the learner, learning and teaching, and the learning community?</a:t>
            </a:r>
            <a:endParaRPr b="0" i="0" sz="2076" u="none" cap="none" strike="noStrike">
              <a:solidFill>
                <a:srgbClr val="000000"/>
              </a:solidFill>
              <a:latin typeface="Arial"/>
              <a:ea typeface="Arial"/>
              <a:cs typeface="Arial"/>
              <a:sym typeface="Arial"/>
            </a:endParaRPr>
          </a:p>
        </p:txBody>
      </p:sp>
      <p:pic>
        <p:nvPicPr>
          <p:cNvPr descr="Image result for threads" id="571" name="Google Shape;571;p106"/>
          <p:cNvPicPr preferRelativeResize="0"/>
          <p:nvPr/>
        </p:nvPicPr>
        <p:blipFill rotWithShape="1">
          <a:blip r:embed="rId3">
            <a:alphaModFix/>
          </a:blip>
          <a:srcRect b="0" l="0" r="0" t="0"/>
          <a:stretch/>
        </p:blipFill>
        <p:spPr>
          <a:xfrm>
            <a:off x="3849452" y="3049650"/>
            <a:ext cx="3495420" cy="14979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71"/>
          <p:cNvSpPr txBox="1"/>
          <p:nvPr/>
        </p:nvSpPr>
        <p:spPr>
          <a:xfrm>
            <a:off x="133223" y="1026338"/>
            <a:ext cx="4386600" cy="574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596">
                <a:solidFill>
                  <a:srgbClr val="216AA7"/>
                </a:solidFill>
                <a:latin typeface="Gill Sans"/>
                <a:ea typeface="Gill Sans"/>
                <a:cs typeface="Gill Sans"/>
                <a:sym typeface="Gill Sans"/>
              </a:rPr>
              <a:t>Who am I?</a:t>
            </a:r>
            <a:endParaRPr b="1" sz="2596">
              <a:solidFill>
                <a:srgbClr val="216AA7"/>
              </a:solidFill>
              <a:latin typeface="Gill Sans"/>
              <a:ea typeface="Gill Sans"/>
              <a:cs typeface="Gill Sans"/>
              <a:sym typeface="Gill Sans"/>
            </a:endParaRPr>
          </a:p>
        </p:txBody>
      </p:sp>
      <p:sp>
        <p:nvSpPr>
          <p:cNvPr id="308" name="Google Shape;308;p71"/>
          <p:cNvSpPr txBox="1"/>
          <p:nvPr/>
        </p:nvSpPr>
        <p:spPr>
          <a:xfrm>
            <a:off x="133223" y="1583663"/>
            <a:ext cx="4162200" cy="2540400"/>
          </a:xfrm>
          <a:prstGeom prst="rect">
            <a:avLst/>
          </a:prstGeom>
          <a:noFill/>
          <a:ln>
            <a:noFill/>
          </a:ln>
        </p:spPr>
        <p:txBody>
          <a:bodyPr anchorCtr="0" anchor="t" bIns="0" lIns="0" spcFirstLastPara="1" rIns="0" wrap="square" tIns="0">
            <a:noAutofit/>
          </a:bodyPr>
          <a:lstStyle/>
          <a:p>
            <a:pPr indent="-296739" lvl="0" marL="395653" rtl="0" algn="l">
              <a:spcBef>
                <a:spcPts val="0"/>
              </a:spcBef>
              <a:spcAft>
                <a:spcPts val="0"/>
              </a:spcAft>
              <a:buClr>
                <a:srgbClr val="000000"/>
              </a:buClr>
              <a:buSzPts val="1558"/>
              <a:buFont typeface="Gill Sans"/>
              <a:buChar char="•"/>
            </a:pPr>
            <a:r>
              <a:rPr lang="en-US" sz="2250">
                <a:latin typeface="Gill Sans"/>
                <a:ea typeface="Gill Sans"/>
                <a:cs typeface="Gill Sans"/>
                <a:sym typeface="Gill Sans"/>
              </a:rPr>
              <a:t>insert text here</a:t>
            </a:r>
            <a:endParaRPr sz="2250">
              <a:solidFill>
                <a:srgbClr val="000000"/>
              </a:solidFill>
              <a:latin typeface="Gill Sans"/>
              <a:ea typeface="Gill Sans"/>
              <a:cs typeface="Gill Sans"/>
              <a:sym typeface="Gill Sans"/>
            </a:endParaRPr>
          </a:p>
        </p:txBody>
      </p:sp>
      <p:grpSp>
        <p:nvGrpSpPr>
          <p:cNvPr id="309" name="Google Shape;309;p71"/>
          <p:cNvGrpSpPr/>
          <p:nvPr/>
        </p:nvGrpSpPr>
        <p:grpSpPr>
          <a:xfrm>
            <a:off x="4354070" y="478099"/>
            <a:ext cx="4245860" cy="4398955"/>
            <a:chOff x="2449070" y="372274"/>
            <a:chExt cx="4245860" cy="4398955"/>
          </a:xfrm>
        </p:grpSpPr>
        <p:sp>
          <p:nvSpPr>
            <p:cNvPr id="310" name="Google Shape;310;p71"/>
            <p:cNvSpPr/>
            <p:nvPr/>
          </p:nvSpPr>
          <p:spPr>
            <a:xfrm rot="583988">
              <a:off x="2735496" y="631595"/>
              <a:ext cx="3380883" cy="3675586"/>
            </a:xfrm>
            <a:custGeom>
              <a:rect b="b" l="l" r="r" t="t"/>
              <a:pathLst>
                <a:path extrusionOk="0" h="166962" w="166154">
                  <a:moveTo>
                    <a:pt x="85636" y="0"/>
                  </a:moveTo>
                  <a:lnTo>
                    <a:pt x="0" y="32854"/>
                  </a:lnTo>
                  <a:lnTo>
                    <a:pt x="22890" y="156729"/>
                  </a:lnTo>
                  <a:lnTo>
                    <a:pt x="166154" y="166962"/>
                  </a:lnTo>
                  <a:lnTo>
                    <a:pt x="160230" y="16427"/>
                  </a:lnTo>
                  <a:close/>
                </a:path>
              </a:pathLst>
            </a:custGeom>
            <a:solidFill>
              <a:srgbClr val="AECBFA"/>
            </a:solidFill>
            <a:ln>
              <a:noFill/>
            </a:ln>
          </p:spPr>
        </p:sp>
        <p:pic>
          <p:nvPicPr>
            <p:cNvPr descr="A black-and-white portrait of a woman looking seriously at the camera. " id="311" name="Google Shape;311;p71" title="Calm woman look straight (Provided by Getty Images)"/>
            <p:cNvPicPr preferRelativeResize="0"/>
            <p:nvPr/>
          </p:nvPicPr>
          <p:blipFill rotWithShape="1">
            <a:blip r:embed="rId3">
              <a:alphaModFix/>
            </a:blip>
            <a:srcRect b="14706" l="5997" r="15608" t="6898"/>
            <a:stretch/>
          </p:blipFill>
          <p:spPr>
            <a:xfrm rot="489303">
              <a:off x="2824512" y="814023"/>
              <a:ext cx="3411296" cy="3411296"/>
            </a:xfrm>
            <a:prstGeom prst="snip2DiagRect">
              <a:avLst>
                <a:gd fmla="val 0" name="adj1"/>
                <a:gd fmla="val 27037" name="adj2"/>
              </a:avLst>
            </a:prstGeom>
            <a:noFill/>
            <a:ln>
              <a:noFill/>
            </a:ln>
          </p:spPr>
        </p:pic>
        <p:sp>
          <p:nvSpPr>
            <p:cNvPr id="312" name="Google Shape;312;p71"/>
            <p:cNvSpPr/>
            <p:nvPr/>
          </p:nvSpPr>
          <p:spPr>
            <a:xfrm rot="751272">
              <a:off x="5542352" y="2445013"/>
              <a:ext cx="5448" cy="2384"/>
            </a:xfrm>
            <a:custGeom>
              <a:rect b="b" l="l" r="r" t="t"/>
              <a:pathLst>
                <a:path extrusionOk="0" h="1168" w="2669">
                  <a:moveTo>
                    <a:pt x="2668" y="1"/>
                  </a:moveTo>
                  <a:lnTo>
                    <a:pt x="1835" y="167"/>
                  </a:lnTo>
                  <a:lnTo>
                    <a:pt x="1168" y="501"/>
                  </a:lnTo>
                  <a:lnTo>
                    <a:pt x="668" y="834"/>
                  </a:lnTo>
                  <a:lnTo>
                    <a:pt x="1" y="1168"/>
                  </a:lnTo>
                  <a:lnTo>
                    <a:pt x="668" y="1001"/>
                  </a:lnTo>
                  <a:lnTo>
                    <a:pt x="1334" y="668"/>
                  </a:lnTo>
                  <a:lnTo>
                    <a:pt x="2668" y="1"/>
                  </a:lnTo>
                  <a:close/>
                </a:path>
              </a:pathLst>
            </a:custGeom>
            <a:solidFill>
              <a:srgbClr val="CDF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71"/>
            <p:cNvSpPr/>
            <p:nvPr/>
          </p:nvSpPr>
          <p:spPr>
            <a:xfrm>
              <a:off x="3568475" y="3768413"/>
              <a:ext cx="2621756" cy="1002816"/>
            </a:xfrm>
            <a:custGeom>
              <a:rect b="b" l="l" r="r" t="t"/>
              <a:pathLst>
                <a:path extrusionOk="0" h="109269" w="285750">
                  <a:moveTo>
                    <a:pt x="155351" y="402"/>
                  </a:moveTo>
                  <a:lnTo>
                    <a:pt x="155553" y="604"/>
                  </a:lnTo>
                  <a:lnTo>
                    <a:pt x="155553" y="805"/>
                  </a:lnTo>
                  <a:lnTo>
                    <a:pt x="155351" y="604"/>
                  </a:lnTo>
                  <a:lnTo>
                    <a:pt x="155351" y="402"/>
                  </a:lnTo>
                  <a:close/>
                  <a:moveTo>
                    <a:pt x="156358" y="805"/>
                  </a:moveTo>
                  <a:lnTo>
                    <a:pt x="156358" y="1006"/>
                  </a:lnTo>
                  <a:lnTo>
                    <a:pt x="156156" y="1207"/>
                  </a:lnTo>
                  <a:lnTo>
                    <a:pt x="155754" y="1207"/>
                  </a:lnTo>
                  <a:lnTo>
                    <a:pt x="155754" y="1006"/>
                  </a:lnTo>
                  <a:lnTo>
                    <a:pt x="155955" y="1006"/>
                  </a:lnTo>
                  <a:lnTo>
                    <a:pt x="156358" y="805"/>
                  </a:lnTo>
                  <a:close/>
                  <a:moveTo>
                    <a:pt x="199421" y="1207"/>
                  </a:moveTo>
                  <a:lnTo>
                    <a:pt x="199522" y="1308"/>
                  </a:lnTo>
                  <a:lnTo>
                    <a:pt x="199623" y="1207"/>
                  </a:lnTo>
                  <a:close/>
                  <a:moveTo>
                    <a:pt x="155150" y="1207"/>
                  </a:moveTo>
                  <a:lnTo>
                    <a:pt x="155351" y="1409"/>
                  </a:lnTo>
                  <a:lnTo>
                    <a:pt x="154949" y="1207"/>
                  </a:lnTo>
                  <a:close/>
                  <a:moveTo>
                    <a:pt x="157565" y="604"/>
                  </a:moveTo>
                  <a:lnTo>
                    <a:pt x="157967" y="805"/>
                  </a:lnTo>
                  <a:lnTo>
                    <a:pt x="157565" y="805"/>
                  </a:lnTo>
                  <a:lnTo>
                    <a:pt x="157565" y="1409"/>
                  </a:lnTo>
                  <a:lnTo>
                    <a:pt x="157565" y="1610"/>
                  </a:lnTo>
                  <a:lnTo>
                    <a:pt x="158772" y="2012"/>
                  </a:lnTo>
                  <a:lnTo>
                    <a:pt x="157565" y="2012"/>
                  </a:lnTo>
                  <a:lnTo>
                    <a:pt x="156961" y="1811"/>
                  </a:lnTo>
                  <a:lnTo>
                    <a:pt x="156760" y="1610"/>
                  </a:lnTo>
                  <a:lnTo>
                    <a:pt x="156559" y="1409"/>
                  </a:lnTo>
                  <a:lnTo>
                    <a:pt x="156760" y="1006"/>
                  </a:lnTo>
                  <a:lnTo>
                    <a:pt x="156961" y="1006"/>
                  </a:lnTo>
                  <a:lnTo>
                    <a:pt x="157565" y="805"/>
                  </a:lnTo>
                  <a:lnTo>
                    <a:pt x="157163" y="805"/>
                  </a:lnTo>
                  <a:lnTo>
                    <a:pt x="157565" y="604"/>
                  </a:lnTo>
                  <a:close/>
                  <a:moveTo>
                    <a:pt x="155150" y="2012"/>
                  </a:moveTo>
                  <a:lnTo>
                    <a:pt x="155553" y="2214"/>
                  </a:lnTo>
                  <a:lnTo>
                    <a:pt x="154949" y="2214"/>
                  </a:lnTo>
                  <a:lnTo>
                    <a:pt x="154949" y="2012"/>
                  </a:lnTo>
                  <a:close/>
                  <a:moveTo>
                    <a:pt x="199824" y="1811"/>
                  </a:moveTo>
                  <a:lnTo>
                    <a:pt x="200226" y="2012"/>
                  </a:lnTo>
                  <a:lnTo>
                    <a:pt x="200025" y="2214"/>
                  </a:lnTo>
                  <a:lnTo>
                    <a:pt x="199623" y="2214"/>
                  </a:lnTo>
                  <a:lnTo>
                    <a:pt x="199623" y="2012"/>
                  </a:lnTo>
                  <a:lnTo>
                    <a:pt x="199824" y="1811"/>
                  </a:lnTo>
                  <a:close/>
                  <a:moveTo>
                    <a:pt x="159175" y="2214"/>
                  </a:moveTo>
                  <a:lnTo>
                    <a:pt x="158974" y="2415"/>
                  </a:lnTo>
                  <a:lnTo>
                    <a:pt x="158370" y="2415"/>
                  </a:lnTo>
                  <a:lnTo>
                    <a:pt x="158571" y="2214"/>
                  </a:lnTo>
                  <a:close/>
                  <a:moveTo>
                    <a:pt x="166419" y="2012"/>
                  </a:moveTo>
                  <a:lnTo>
                    <a:pt x="166218" y="2415"/>
                  </a:lnTo>
                  <a:lnTo>
                    <a:pt x="166017" y="2214"/>
                  </a:lnTo>
                  <a:lnTo>
                    <a:pt x="166017" y="2012"/>
                  </a:lnTo>
                  <a:close/>
                  <a:moveTo>
                    <a:pt x="165413" y="2415"/>
                  </a:moveTo>
                  <a:lnTo>
                    <a:pt x="164809" y="2616"/>
                  </a:lnTo>
                  <a:lnTo>
                    <a:pt x="165212" y="2415"/>
                  </a:lnTo>
                  <a:close/>
                  <a:moveTo>
                    <a:pt x="201232" y="2415"/>
                  </a:moveTo>
                  <a:lnTo>
                    <a:pt x="201232" y="2616"/>
                  </a:lnTo>
                  <a:lnTo>
                    <a:pt x="201031" y="2616"/>
                  </a:lnTo>
                  <a:lnTo>
                    <a:pt x="201031" y="2415"/>
                  </a:lnTo>
                  <a:close/>
                  <a:moveTo>
                    <a:pt x="153742" y="2616"/>
                  </a:moveTo>
                  <a:lnTo>
                    <a:pt x="153742" y="2817"/>
                  </a:lnTo>
                  <a:lnTo>
                    <a:pt x="153540" y="2817"/>
                  </a:lnTo>
                  <a:lnTo>
                    <a:pt x="153540" y="2616"/>
                  </a:lnTo>
                  <a:close/>
                  <a:moveTo>
                    <a:pt x="195195" y="2616"/>
                  </a:moveTo>
                  <a:lnTo>
                    <a:pt x="195397" y="2817"/>
                  </a:lnTo>
                  <a:lnTo>
                    <a:pt x="195195" y="2817"/>
                  </a:lnTo>
                  <a:lnTo>
                    <a:pt x="195195" y="2616"/>
                  </a:lnTo>
                  <a:close/>
                  <a:moveTo>
                    <a:pt x="202842" y="2214"/>
                  </a:moveTo>
                  <a:lnTo>
                    <a:pt x="202842" y="2415"/>
                  </a:lnTo>
                  <a:lnTo>
                    <a:pt x="202842" y="2616"/>
                  </a:lnTo>
                  <a:lnTo>
                    <a:pt x="203245" y="2616"/>
                  </a:lnTo>
                  <a:lnTo>
                    <a:pt x="203043" y="2817"/>
                  </a:lnTo>
                  <a:lnTo>
                    <a:pt x="202641" y="2817"/>
                  </a:lnTo>
                  <a:lnTo>
                    <a:pt x="202440" y="2616"/>
                  </a:lnTo>
                  <a:lnTo>
                    <a:pt x="202440" y="2214"/>
                  </a:lnTo>
                  <a:close/>
                  <a:moveTo>
                    <a:pt x="155150" y="2817"/>
                  </a:moveTo>
                  <a:lnTo>
                    <a:pt x="154949" y="3018"/>
                  </a:lnTo>
                  <a:lnTo>
                    <a:pt x="154748" y="3018"/>
                  </a:lnTo>
                  <a:lnTo>
                    <a:pt x="154949" y="2817"/>
                  </a:lnTo>
                  <a:close/>
                  <a:moveTo>
                    <a:pt x="204050" y="2214"/>
                  </a:moveTo>
                  <a:lnTo>
                    <a:pt x="204251" y="2415"/>
                  </a:lnTo>
                  <a:lnTo>
                    <a:pt x="204251" y="2616"/>
                  </a:lnTo>
                  <a:lnTo>
                    <a:pt x="203647" y="3018"/>
                  </a:lnTo>
                  <a:lnTo>
                    <a:pt x="203446" y="3018"/>
                  </a:lnTo>
                  <a:lnTo>
                    <a:pt x="203446" y="2817"/>
                  </a:lnTo>
                  <a:lnTo>
                    <a:pt x="203848" y="2817"/>
                  </a:lnTo>
                  <a:lnTo>
                    <a:pt x="203848" y="2616"/>
                  </a:lnTo>
                  <a:lnTo>
                    <a:pt x="203446" y="2415"/>
                  </a:lnTo>
                  <a:lnTo>
                    <a:pt x="203647" y="2214"/>
                  </a:lnTo>
                  <a:close/>
                  <a:moveTo>
                    <a:pt x="158772" y="3018"/>
                  </a:moveTo>
                  <a:lnTo>
                    <a:pt x="158772" y="3220"/>
                  </a:lnTo>
                  <a:lnTo>
                    <a:pt x="158571" y="3220"/>
                  </a:lnTo>
                  <a:lnTo>
                    <a:pt x="158571" y="3018"/>
                  </a:lnTo>
                  <a:close/>
                  <a:moveTo>
                    <a:pt x="197208" y="3018"/>
                  </a:moveTo>
                  <a:lnTo>
                    <a:pt x="196805" y="3220"/>
                  </a:lnTo>
                  <a:lnTo>
                    <a:pt x="196805" y="3018"/>
                  </a:lnTo>
                  <a:close/>
                  <a:moveTo>
                    <a:pt x="199623" y="2817"/>
                  </a:moveTo>
                  <a:lnTo>
                    <a:pt x="199824" y="3018"/>
                  </a:lnTo>
                  <a:lnTo>
                    <a:pt x="199824" y="3220"/>
                  </a:lnTo>
                  <a:lnTo>
                    <a:pt x="199623" y="3220"/>
                  </a:lnTo>
                  <a:lnTo>
                    <a:pt x="199421" y="3018"/>
                  </a:lnTo>
                  <a:lnTo>
                    <a:pt x="199421" y="2817"/>
                  </a:lnTo>
                  <a:close/>
                  <a:moveTo>
                    <a:pt x="166419" y="2616"/>
                  </a:moveTo>
                  <a:lnTo>
                    <a:pt x="166620" y="2817"/>
                  </a:lnTo>
                  <a:lnTo>
                    <a:pt x="166620" y="3018"/>
                  </a:lnTo>
                  <a:lnTo>
                    <a:pt x="166822" y="3220"/>
                  </a:lnTo>
                  <a:lnTo>
                    <a:pt x="166218" y="3421"/>
                  </a:lnTo>
                  <a:lnTo>
                    <a:pt x="165212" y="3421"/>
                  </a:lnTo>
                  <a:lnTo>
                    <a:pt x="164608" y="3220"/>
                  </a:lnTo>
                  <a:lnTo>
                    <a:pt x="164407" y="3018"/>
                  </a:lnTo>
                  <a:lnTo>
                    <a:pt x="164608" y="2817"/>
                  </a:lnTo>
                  <a:lnTo>
                    <a:pt x="165413" y="2817"/>
                  </a:lnTo>
                  <a:lnTo>
                    <a:pt x="165413" y="3018"/>
                  </a:lnTo>
                  <a:lnTo>
                    <a:pt x="165614" y="3220"/>
                  </a:lnTo>
                  <a:lnTo>
                    <a:pt x="166017" y="2817"/>
                  </a:lnTo>
                  <a:lnTo>
                    <a:pt x="166218" y="2616"/>
                  </a:lnTo>
                  <a:close/>
                  <a:moveTo>
                    <a:pt x="202037" y="2817"/>
                  </a:moveTo>
                  <a:lnTo>
                    <a:pt x="202239" y="3018"/>
                  </a:lnTo>
                  <a:lnTo>
                    <a:pt x="202440" y="3421"/>
                  </a:lnTo>
                  <a:lnTo>
                    <a:pt x="202037" y="3421"/>
                  </a:lnTo>
                  <a:lnTo>
                    <a:pt x="202037" y="3220"/>
                  </a:lnTo>
                  <a:lnTo>
                    <a:pt x="201635" y="3018"/>
                  </a:lnTo>
                  <a:lnTo>
                    <a:pt x="202037" y="2817"/>
                  </a:lnTo>
                  <a:close/>
                  <a:moveTo>
                    <a:pt x="155955" y="3421"/>
                  </a:moveTo>
                  <a:lnTo>
                    <a:pt x="155955" y="3622"/>
                  </a:lnTo>
                  <a:lnTo>
                    <a:pt x="155754" y="3622"/>
                  </a:lnTo>
                  <a:lnTo>
                    <a:pt x="155754" y="3421"/>
                  </a:lnTo>
                  <a:close/>
                  <a:moveTo>
                    <a:pt x="162193" y="2616"/>
                  </a:moveTo>
                  <a:lnTo>
                    <a:pt x="162596" y="3018"/>
                  </a:lnTo>
                  <a:lnTo>
                    <a:pt x="162998" y="3622"/>
                  </a:lnTo>
                  <a:lnTo>
                    <a:pt x="161791" y="3421"/>
                  </a:lnTo>
                  <a:lnTo>
                    <a:pt x="161388" y="3421"/>
                  </a:lnTo>
                  <a:lnTo>
                    <a:pt x="161590" y="3220"/>
                  </a:lnTo>
                  <a:lnTo>
                    <a:pt x="161590" y="2817"/>
                  </a:lnTo>
                  <a:lnTo>
                    <a:pt x="161791" y="2616"/>
                  </a:lnTo>
                  <a:close/>
                  <a:moveTo>
                    <a:pt x="197208" y="3018"/>
                  </a:moveTo>
                  <a:lnTo>
                    <a:pt x="197610" y="3220"/>
                  </a:lnTo>
                  <a:lnTo>
                    <a:pt x="197208" y="3622"/>
                  </a:lnTo>
                  <a:lnTo>
                    <a:pt x="197007" y="3622"/>
                  </a:lnTo>
                  <a:lnTo>
                    <a:pt x="197007" y="3421"/>
                  </a:lnTo>
                  <a:lnTo>
                    <a:pt x="197208" y="3018"/>
                  </a:lnTo>
                  <a:close/>
                  <a:moveTo>
                    <a:pt x="198616" y="3421"/>
                  </a:moveTo>
                  <a:lnTo>
                    <a:pt x="198214" y="3622"/>
                  </a:lnTo>
                  <a:lnTo>
                    <a:pt x="198013" y="3421"/>
                  </a:lnTo>
                  <a:close/>
                  <a:moveTo>
                    <a:pt x="200226" y="3220"/>
                  </a:moveTo>
                  <a:lnTo>
                    <a:pt x="200629" y="3622"/>
                  </a:lnTo>
                  <a:lnTo>
                    <a:pt x="199824" y="3622"/>
                  </a:lnTo>
                  <a:lnTo>
                    <a:pt x="200226" y="3220"/>
                  </a:lnTo>
                  <a:close/>
                  <a:moveTo>
                    <a:pt x="166017" y="3622"/>
                  </a:moveTo>
                  <a:lnTo>
                    <a:pt x="166218" y="3823"/>
                  </a:lnTo>
                  <a:lnTo>
                    <a:pt x="165614" y="3823"/>
                  </a:lnTo>
                  <a:lnTo>
                    <a:pt x="165816" y="3622"/>
                  </a:lnTo>
                  <a:close/>
                  <a:moveTo>
                    <a:pt x="173261" y="2616"/>
                  </a:moveTo>
                  <a:lnTo>
                    <a:pt x="173462" y="2817"/>
                  </a:lnTo>
                  <a:lnTo>
                    <a:pt x="173664" y="3018"/>
                  </a:lnTo>
                  <a:lnTo>
                    <a:pt x="174267" y="3018"/>
                  </a:lnTo>
                  <a:lnTo>
                    <a:pt x="174670" y="3421"/>
                  </a:lnTo>
                  <a:lnTo>
                    <a:pt x="174670" y="3622"/>
                  </a:lnTo>
                  <a:lnTo>
                    <a:pt x="174468" y="3823"/>
                  </a:lnTo>
                  <a:lnTo>
                    <a:pt x="174267" y="3823"/>
                  </a:lnTo>
                  <a:lnTo>
                    <a:pt x="173261" y="3622"/>
                  </a:lnTo>
                  <a:lnTo>
                    <a:pt x="172054" y="3421"/>
                  </a:lnTo>
                  <a:lnTo>
                    <a:pt x="173261" y="2616"/>
                  </a:lnTo>
                  <a:close/>
                  <a:moveTo>
                    <a:pt x="162797" y="3823"/>
                  </a:moveTo>
                  <a:lnTo>
                    <a:pt x="162596" y="4025"/>
                  </a:lnTo>
                  <a:lnTo>
                    <a:pt x="162395" y="3823"/>
                  </a:lnTo>
                  <a:close/>
                  <a:moveTo>
                    <a:pt x="164407" y="3421"/>
                  </a:moveTo>
                  <a:lnTo>
                    <a:pt x="164004" y="3823"/>
                  </a:lnTo>
                  <a:lnTo>
                    <a:pt x="163401" y="4025"/>
                  </a:lnTo>
                  <a:lnTo>
                    <a:pt x="162998" y="4025"/>
                  </a:lnTo>
                  <a:lnTo>
                    <a:pt x="162998" y="3823"/>
                  </a:lnTo>
                  <a:lnTo>
                    <a:pt x="163199" y="3622"/>
                  </a:lnTo>
                  <a:lnTo>
                    <a:pt x="163602" y="3823"/>
                  </a:lnTo>
                  <a:lnTo>
                    <a:pt x="163803" y="3622"/>
                  </a:lnTo>
                  <a:lnTo>
                    <a:pt x="164004" y="3421"/>
                  </a:lnTo>
                  <a:close/>
                  <a:moveTo>
                    <a:pt x="154546" y="3018"/>
                  </a:moveTo>
                  <a:lnTo>
                    <a:pt x="154546" y="3220"/>
                  </a:lnTo>
                  <a:lnTo>
                    <a:pt x="155150" y="3220"/>
                  </a:lnTo>
                  <a:lnTo>
                    <a:pt x="154546" y="3622"/>
                  </a:lnTo>
                  <a:lnTo>
                    <a:pt x="154546" y="3823"/>
                  </a:lnTo>
                  <a:lnTo>
                    <a:pt x="155553" y="3823"/>
                  </a:lnTo>
                  <a:lnTo>
                    <a:pt x="155351" y="4025"/>
                  </a:lnTo>
                  <a:lnTo>
                    <a:pt x="155351" y="4226"/>
                  </a:lnTo>
                  <a:lnTo>
                    <a:pt x="155150" y="4226"/>
                  </a:lnTo>
                  <a:lnTo>
                    <a:pt x="154345" y="3823"/>
                  </a:lnTo>
                  <a:lnTo>
                    <a:pt x="154144" y="3622"/>
                  </a:lnTo>
                  <a:lnTo>
                    <a:pt x="153943" y="3421"/>
                  </a:lnTo>
                  <a:lnTo>
                    <a:pt x="154345" y="3220"/>
                  </a:lnTo>
                  <a:lnTo>
                    <a:pt x="154546" y="3018"/>
                  </a:lnTo>
                  <a:close/>
                  <a:moveTo>
                    <a:pt x="156156" y="4025"/>
                  </a:moveTo>
                  <a:lnTo>
                    <a:pt x="156156" y="4226"/>
                  </a:lnTo>
                  <a:lnTo>
                    <a:pt x="155754" y="4226"/>
                  </a:lnTo>
                  <a:lnTo>
                    <a:pt x="155754" y="4025"/>
                  </a:lnTo>
                  <a:close/>
                  <a:moveTo>
                    <a:pt x="157766" y="3018"/>
                  </a:moveTo>
                  <a:lnTo>
                    <a:pt x="158169" y="3220"/>
                  </a:lnTo>
                  <a:lnTo>
                    <a:pt x="157766" y="3220"/>
                  </a:lnTo>
                  <a:lnTo>
                    <a:pt x="157766" y="3421"/>
                  </a:lnTo>
                  <a:lnTo>
                    <a:pt x="157967" y="3622"/>
                  </a:lnTo>
                  <a:lnTo>
                    <a:pt x="157766" y="4025"/>
                  </a:lnTo>
                  <a:lnTo>
                    <a:pt x="157967" y="4025"/>
                  </a:lnTo>
                  <a:lnTo>
                    <a:pt x="158169" y="3823"/>
                  </a:lnTo>
                  <a:lnTo>
                    <a:pt x="158370" y="3622"/>
                  </a:lnTo>
                  <a:lnTo>
                    <a:pt x="158772" y="3622"/>
                  </a:lnTo>
                  <a:lnTo>
                    <a:pt x="158974" y="3823"/>
                  </a:lnTo>
                  <a:lnTo>
                    <a:pt x="158571" y="4226"/>
                  </a:lnTo>
                  <a:lnTo>
                    <a:pt x="157565" y="4226"/>
                  </a:lnTo>
                  <a:lnTo>
                    <a:pt x="157565" y="4025"/>
                  </a:lnTo>
                  <a:lnTo>
                    <a:pt x="157364" y="3622"/>
                  </a:lnTo>
                  <a:lnTo>
                    <a:pt x="157565" y="3220"/>
                  </a:lnTo>
                  <a:lnTo>
                    <a:pt x="157766" y="3018"/>
                  </a:lnTo>
                  <a:close/>
                  <a:moveTo>
                    <a:pt x="159779" y="4025"/>
                  </a:moveTo>
                  <a:lnTo>
                    <a:pt x="159577" y="4226"/>
                  </a:lnTo>
                  <a:lnTo>
                    <a:pt x="159376" y="4226"/>
                  </a:lnTo>
                  <a:lnTo>
                    <a:pt x="159779" y="4025"/>
                  </a:lnTo>
                  <a:close/>
                  <a:moveTo>
                    <a:pt x="196202" y="4025"/>
                  </a:moveTo>
                  <a:lnTo>
                    <a:pt x="196202" y="4226"/>
                  </a:lnTo>
                  <a:lnTo>
                    <a:pt x="196000" y="4025"/>
                  </a:lnTo>
                  <a:close/>
                  <a:moveTo>
                    <a:pt x="198616" y="3823"/>
                  </a:moveTo>
                  <a:lnTo>
                    <a:pt x="199019" y="4025"/>
                  </a:lnTo>
                  <a:lnTo>
                    <a:pt x="199019" y="4226"/>
                  </a:lnTo>
                  <a:lnTo>
                    <a:pt x="198616" y="4025"/>
                  </a:lnTo>
                  <a:lnTo>
                    <a:pt x="198616" y="3823"/>
                  </a:lnTo>
                  <a:close/>
                  <a:moveTo>
                    <a:pt x="239064" y="4226"/>
                  </a:moveTo>
                  <a:lnTo>
                    <a:pt x="239294" y="4341"/>
                  </a:lnTo>
                  <a:lnTo>
                    <a:pt x="239467" y="4306"/>
                  </a:lnTo>
                  <a:lnTo>
                    <a:pt x="239467" y="4306"/>
                  </a:lnTo>
                  <a:lnTo>
                    <a:pt x="239467" y="4226"/>
                  </a:lnTo>
                  <a:close/>
                  <a:moveTo>
                    <a:pt x="167425" y="3622"/>
                  </a:moveTo>
                  <a:lnTo>
                    <a:pt x="167828" y="3823"/>
                  </a:lnTo>
                  <a:lnTo>
                    <a:pt x="168029" y="4427"/>
                  </a:lnTo>
                  <a:lnTo>
                    <a:pt x="167627" y="4427"/>
                  </a:lnTo>
                  <a:lnTo>
                    <a:pt x="167425" y="4226"/>
                  </a:lnTo>
                  <a:lnTo>
                    <a:pt x="167023" y="4025"/>
                  </a:lnTo>
                  <a:lnTo>
                    <a:pt x="166620" y="4025"/>
                  </a:lnTo>
                  <a:lnTo>
                    <a:pt x="167224" y="3823"/>
                  </a:lnTo>
                  <a:lnTo>
                    <a:pt x="167425" y="3622"/>
                  </a:lnTo>
                  <a:close/>
                  <a:moveTo>
                    <a:pt x="200629" y="3622"/>
                  </a:moveTo>
                  <a:lnTo>
                    <a:pt x="200226" y="4427"/>
                  </a:lnTo>
                  <a:lnTo>
                    <a:pt x="199824" y="4025"/>
                  </a:lnTo>
                  <a:lnTo>
                    <a:pt x="200025" y="3823"/>
                  </a:lnTo>
                  <a:lnTo>
                    <a:pt x="200629" y="3622"/>
                  </a:lnTo>
                  <a:close/>
                  <a:moveTo>
                    <a:pt x="166419" y="4226"/>
                  </a:moveTo>
                  <a:lnTo>
                    <a:pt x="166620" y="4427"/>
                  </a:lnTo>
                  <a:lnTo>
                    <a:pt x="166419" y="4628"/>
                  </a:lnTo>
                  <a:lnTo>
                    <a:pt x="166218" y="4226"/>
                  </a:lnTo>
                  <a:close/>
                  <a:moveTo>
                    <a:pt x="197007" y="3823"/>
                  </a:moveTo>
                  <a:lnTo>
                    <a:pt x="197007" y="4226"/>
                  </a:lnTo>
                  <a:lnTo>
                    <a:pt x="197007" y="4628"/>
                  </a:lnTo>
                  <a:lnTo>
                    <a:pt x="196805" y="4226"/>
                  </a:lnTo>
                  <a:lnTo>
                    <a:pt x="197007" y="3823"/>
                  </a:lnTo>
                  <a:close/>
                  <a:moveTo>
                    <a:pt x="238259" y="4427"/>
                  </a:moveTo>
                  <a:lnTo>
                    <a:pt x="238460" y="4628"/>
                  </a:lnTo>
                  <a:lnTo>
                    <a:pt x="238259" y="4628"/>
                  </a:lnTo>
                  <a:lnTo>
                    <a:pt x="238259" y="4427"/>
                  </a:lnTo>
                  <a:close/>
                  <a:moveTo>
                    <a:pt x="168432" y="4628"/>
                  </a:moveTo>
                  <a:lnTo>
                    <a:pt x="168432" y="4830"/>
                  </a:lnTo>
                  <a:lnTo>
                    <a:pt x="167627" y="4830"/>
                  </a:lnTo>
                  <a:lnTo>
                    <a:pt x="167627" y="4628"/>
                  </a:lnTo>
                  <a:close/>
                  <a:moveTo>
                    <a:pt x="200830" y="4427"/>
                  </a:moveTo>
                  <a:lnTo>
                    <a:pt x="201031" y="4830"/>
                  </a:lnTo>
                  <a:lnTo>
                    <a:pt x="200427" y="4628"/>
                  </a:lnTo>
                  <a:lnTo>
                    <a:pt x="200830" y="4427"/>
                  </a:lnTo>
                  <a:close/>
                  <a:moveTo>
                    <a:pt x="219947" y="4427"/>
                  </a:moveTo>
                  <a:lnTo>
                    <a:pt x="219947" y="4628"/>
                  </a:lnTo>
                  <a:lnTo>
                    <a:pt x="219746" y="4830"/>
                  </a:lnTo>
                  <a:lnTo>
                    <a:pt x="219343" y="4628"/>
                  </a:lnTo>
                  <a:lnTo>
                    <a:pt x="219545" y="4628"/>
                  </a:lnTo>
                  <a:lnTo>
                    <a:pt x="219947" y="4427"/>
                  </a:lnTo>
                  <a:close/>
                  <a:moveTo>
                    <a:pt x="229606" y="4628"/>
                  </a:moveTo>
                  <a:lnTo>
                    <a:pt x="229807" y="4830"/>
                  </a:lnTo>
                  <a:lnTo>
                    <a:pt x="229807" y="4830"/>
                  </a:lnTo>
                  <a:lnTo>
                    <a:pt x="229606" y="4628"/>
                  </a:lnTo>
                  <a:close/>
                  <a:moveTo>
                    <a:pt x="154144" y="4830"/>
                  </a:moveTo>
                  <a:lnTo>
                    <a:pt x="154748" y="5031"/>
                  </a:lnTo>
                  <a:lnTo>
                    <a:pt x="153943" y="5031"/>
                  </a:lnTo>
                  <a:lnTo>
                    <a:pt x="153943" y="4830"/>
                  </a:lnTo>
                  <a:close/>
                  <a:moveTo>
                    <a:pt x="200427" y="4830"/>
                  </a:moveTo>
                  <a:lnTo>
                    <a:pt x="200629" y="5031"/>
                  </a:lnTo>
                  <a:lnTo>
                    <a:pt x="200226" y="5031"/>
                  </a:lnTo>
                  <a:lnTo>
                    <a:pt x="199824" y="4830"/>
                  </a:lnTo>
                  <a:close/>
                  <a:moveTo>
                    <a:pt x="241881" y="4628"/>
                  </a:moveTo>
                  <a:lnTo>
                    <a:pt x="242083" y="4830"/>
                  </a:lnTo>
                  <a:lnTo>
                    <a:pt x="242284" y="5031"/>
                  </a:lnTo>
                  <a:lnTo>
                    <a:pt x="241881" y="4830"/>
                  </a:lnTo>
                  <a:lnTo>
                    <a:pt x="241881" y="4628"/>
                  </a:lnTo>
                  <a:close/>
                  <a:moveTo>
                    <a:pt x="203848" y="5031"/>
                  </a:moveTo>
                  <a:lnTo>
                    <a:pt x="204788" y="5165"/>
                  </a:lnTo>
                  <a:lnTo>
                    <a:pt x="204855" y="5031"/>
                  </a:lnTo>
                  <a:close/>
                  <a:moveTo>
                    <a:pt x="124965" y="4830"/>
                  </a:moveTo>
                  <a:lnTo>
                    <a:pt x="124965" y="5031"/>
                  </a:lnTo>
                  <a:lnTo>
                    <a:pt x="124362" y="5232"/>
                  </a:lnTo>
                  <a:lnTo>
                    <a:pt x="124160" y="5031"/>
                  </a:lnTo>
                  <a:lnTo>
                    <a:pt x="124563" y="5031"/>
                  </a:lnTo>
                  <a:lnTo>
                    <a:pt x="124965" y="4830"/>
                  </a:lnTo>
                  <a:close/>
                  <a:moveTo>
                    <a:pt x="155150" y="4830"/>
                  </a:moveTo>
                  <a:lnTo>
                    <a:pt x="155754" y="5031"/>
                  </a:lnTo>
                  <a:lnTo>
                    <a:pt x="155351" y="5232"/>
                  </a:lnTo>
                  <a:lnTo>
                    <a:pt x="155150" y="4830"/>
                  </a:lnTo>
                  <a:close/>
                  <a:moveTo>
                    <a:pt x="160382" y="3421"/>
                  </a:moveTo>
                  <a:lnTo>
                    <a:pt x="160785" y="3622"/>
                  </a:lnTo>
                  <a:lnTo>
                    <a:pt x="161187" y="3823"/>
                  </a:lnTo>
                  <a:lnTo>
                    <a:pt x="161992" y="4628"/>
                  </a:lnTo>
                  <a:lnTo>
                    <a:pt x="162395" y="5232"/>
                  </a:lnTo>
                  <a:lnTo>
                    <a:pt x="161992" y="5031"/>
                  </a:lnTo>
                  <a:lnTo>
                    <a:pt x="161388" y="4830"/>
                  </a:lnTo>
                  <a:lnTo>
                    <a:pt x="160986" y="4427"/>
                  </a:lnTo>
                  <a:lnTo>
                    <a:pt x="160583" y="3823"/>
                  </a:lnTo>
                  <a:lnTo>
                    <a:pt x="160382" y="3421"/>
                  </a:lnTo>
                  <a:close/>
                  <a:moveTo>
                    <a:pt x="163401" y="4226"/>
                  </a:moveTo>
                  <a:lnTo>
                    <a:pt x="163803" y="4427"/>
                  </a:lnTo>
                  <a:lnTo>
                    <a:pt x="164608" y="4830"/>
                  </a:lnTo>
                  <a:lnTo>
                    <a:pt x="165011" y="5031"/>
                  </a:lnTo>
                  <a:lnTo>
                    <a:pt x="164608" y="4427"/>
                  </a:lnTo>
                  <a:lnTo>
                    <a:pt x="164608" y="4427"/>
                  </a:lnTo>
                  <a:lnTo>
                    <a:pt x="165413" y="4830"/>
                  </a:lnTo>
                  <a:lnTo>
                    <a:pt x="165413" y="5031"/>
                  </a:lnTo>
                  <a:lnTo>
                    <a:pt x="165413" y="5232"/>
                  </a:lnTo>
                  <a:lnTo>
                    <a:pt x="164004" y="5232"/>
                  </a:lnTo>
                  <a:lnTo>
                    <a:pt x="163199" y="5031"/>
                  </a:lnTo>
                  <a:lnTo>
                    <a:pt x="162596" y="4830"/>
                  </a:lnTo>
                  <a:lnTo>
                    <a:pt x="162395" y="4628"/>
                  </a:lnTo>
                  <a:lnTo>
                    <a:pt x="162395" y="4427"/>
                  </a:lnTo>
                  <a:lnTo>
                    <a:pt x="162998" y="4226"/>
                  </a:lnTo>
                  <a:close/>
                  <a:moveTo>
                    <a:pt x="194592" y="4830"/>
                  </a:moveTo>
                  <a:lnTo>
                    <a:pt x="194793" y="5031"/>
                  </a:lnTo>
                  <a:lnTo>
                    <a:pt x="194793" y="5232"/>
                  </a:lnTo>
                  <a:lnTo>
                    <a:pt x="194592" y="5031"/>
                  </a:lnTo>
                  <a:lnTo>
                    <a:pt x="194592" y="4830"/>
                  </a:lnTo>
                  <a:close/>
                  <a:moveTo>
                    <a:pt x="166419" y="5031"/>
                  </a:moveTo>
                  <a:lnTo>
                    <a:pt x="166822" y="5232"/>
                  </a:lnTo>
                  <a:lnTo>
                    <a:pt x="166620" y="5433"/>
                  </a:lnTo>
                  <a:lnTo>
                    <a:pt x="165816" y="5433"/>
                  </a:lnTo>
                  <a:lnTo>
                    <a:pt x="166218" y="5232"/>
                  </a:lnTo>
                  <a:lnTo>
                    <a:pt x="166419" y="5031"/>
                  </a:lnTo>
                  <a:close/>
                  <a:moveTo>
                    <a:pt x="167627" y="5232"/>
                  </a:moveTo>
                  <a:lnTo>
                    <a:pt x="167627" y="5433"/>
                  </a:lnTo>
                  <a:lnTo>
                    <a:pt x="167224" y="5433"/>
                  </a:lnTo>
                  <a:lnTo>
                    <a:pt x="167425" y="5232"/>
                  </a:lnTo>
                  <a:close/>
                  <a:moveTo>
                    <a:pt x="217130" y="5232"/>
                  </a:moveTo>
                  <a:lnTo>
                    <a:pt x="217130" y="5433"/>
                  </a:lnTo>
                  <a:lnTo>
                    <a:pt x="216929" y="5232"/>
                  </a:lnTo>
                  <a:close/>
                  <a:moveTo>
                    <a:pt x="238259" y="5232"/>
                  </a:moveTo>
                  <a:lnTo>
                    <a:pt x="238662" y="5433"/>
                  </a:lnTo>
                  <a:lnTo>
                    <a:pt x="238259" y="5433"/>
                  </a:lnTo>
                  <a:lnTo>
                    <a:pt x="238058" y="5232"/>
                  </a:lnTo>
                  <a:close/>
                  <a:moveTo>
                    <a:pt x="242083" y="5232"/>
                  </a:moveTo>
                  <a:lnTo>
                    <a:pt x="241680" y="5433"/>
                  </a:lnTo>
                  <a:lnTo>
                    <a:pt x="241680" y="5232"/>
                  </a:lnTo>
                  <a:close/>
                  <a:moveTo>
                    <a:pt x="121746" y="5232"/>
                  </a:moveTo>
                  <a:lnTo>
                    <a:pt x="121947" y="5433"/>
                  </a:lnTo>
                  <a:lnTo>
                    <a:pt x="121746" y="5634"/>
                  </a:lnTo>
                  <a:lnTo>
                    <a:pt x="121544" y="5232"/>
                  </a:lnTo>
                  <a:close/>
                  <a:moveTo>
                    <a:pt x="154748" y="5433"/>
                  </a:moveTo>
                  <a:lnTo>
                    <a:pt x="154748" y="5634"/>
                  </a:lnTo>
                  <a:lnTo>
                    <a:pt x="154546" y="5634"/>
                  </a:lnTo>
                  <a:lnTo>
                    <a:pt x="154546" y="5433"/>
                  </a:lnTo>
                  <a:close/>
                  <a:moveTo>
                    <a:pt x="158169" y="5232"/>
                  </a:moveTo>
                  <a:lnTo>
                    <a:pt x="158370" y="5433"/>
                  </a:lnTo>
                  <a:lnTo>
                    <a:pt x="158169" y="5634"/>
                  </a:lnTo>
                  <a:lnTo>
                    <a:pt x="158169" y="5433"/>
                  </a:lnTo>
                  <a:lnTo>
                    <a:pt x="158169" y="5232"/>
                  </a:lnTo>
                  <a:close/>
                  <a:moveTo>
                    <a:pt x="161590" y="5232"/>
                  </a:moveTo>
                  <a:lnTo>
                    <a:pt x="161791" y="5433"/>
                  </a:lnTo>
                  <a:lnTo>
                    <a:pt x="161590" y="5634"/>
                  </a:lnTo>
                  <a:lnTo>
                    <a:pt x="161388" y="5634"/>
                  </a:lnTo>
                  <a:lnTo>
                    <a:pt x="161388" y="5433"/>
                  </a:lnTo>
                  <a:lnTo>
                    <a:pt x="161590" y="5232"/>
                  </a:lnTo>
                  <a:close/>
                  <a:moveTo>
                    <a:pt x="162395" y="5433"/>
                  </a:moveTo>
                  <a:lnTo>
                    <a:pt x="162596" y="5634"/>
                  </a:lnTo>
                  <a:lnTo>
                    <a:pt x="162395" y="5634"/>
                  </a:lnTo>
                  <a:lnTo>
                    <a:pt x="162395" y="5433"/>
                  </a:lnTo>
                  <a:close/>
                  <a:moveTo>
                    <a:pt x="186744" y="5232"/>
                  </a:moveTo>
                  <a:lnTo>
                    <a:pt x="186542" y="5433"/>
                  </a:lnTo>
                  <a:lnTo>
                    <a:pt x="186945" y="5433"/>
                  </a:lnTo>
                  <a:lnTo>
                    <a:pt x="188152" y="5634"/>
                  </a:lnTo>
                  <a:lnTo>
                    <a:pt x="188152" y="5634"/>
                  </a:lnTo>
                  <a:lnTo>
                    <a:pt x="187951" y="5433"/>
                  </a:lnTo>
                  <a:lnTo>
                    <a:pt x="187146" y="5232"/>
                  </a:lnTo>
                  <a:close/>
                  <a:moveTo>
                    <a:pt x="192781" y="5031"/>
                  </a:moveTo>
                  <a:lnTo>
                    <a:pt x="193183" y="5232"/>
                  </a:lnTo>
                  <a:lnTo>
                    <a:pt x="193183" y="5634"/>
                  </a:lnTo>
                  <a:lnTo>
                    <a:pt x="192378" y="5433"/>
                  </a:lnTo>
                  <a:lnTo>
                    <a:pt x="192378" y="5634"/>
                  </a:lnTo>
                  <a:lnTo>
                    <a:pt x="192177" y="5433"/>
                  </a:lnTo>
                  <a:lnTo>
                    <a:pt x="192378" y="5433"/>
                  </a:lnTo>
                  <a:lnTo>
                    <a:pt x="192378" y="5232"/>
                  </a:lnTo>
                  <a:lnTo>
                    <a:pt x="192781" y="5031"/>
                  </a:lnTo>
                  <a:close/>
                  <a:moveTo>
                    <a:pt x="218337" y="5433"/>
                  </a:moveTo>
                  <a:lnTo>
                    <a:pt x="218337" y="5634"/>
                  </a:lnTo>
                  <a:lnTo>
                    <a:pt x="218136" y="5634"/>
                  </a:lnTo>
                  <a:lnTo>
                    <a:pt x="218136" y="5433"/>
                  </a:lnTo>
                  <a:close/>
                  <a:moveTo>
                    <a:pt x="227191" y="5433"/>
                  </a:moveTo>
                  <a:lnTo>
                    <a:pt x="227393" y="5634"/>
                  </a:lnTo>
                  <a:lnTo>
                    <a:pt x="226990" y="5634"/>
                  </a:lnTo>
                  <a:lnTo>
                    <a:pt x="226990" y="5433"/>
                  </a:lnTo>
                  <a:close/>
                  <a:moveTo>
                    <a:pt x="228600" y="5433"/>
                  </a:moveTo>
                  <a:lnTo>
                    <a:pt x="228801" y="5634"/>
                  </a:lnTo>
                  <a:lnTo>
                    <a:pt x="228198" y="5634"/>
                  </a:lnTo>
                  <a:lnTo>
                    <a:pt x="228198" y="5433"/>
                  </a:lnTo>
                  <a:close/>
                  <a:moveTo>
                    <a:pt x="246912" y="5433"/>
                  </a:moveTo>
                  <a:lnTo>
                    <a:pt x="247113" y="5634"/>
                  </a:lnTo>
                  <a:lnTo>
                    <a:pt x="246912" y="5634"/>
                  </a:lnTo>
                  <a:lnTo>
                    <a:pt x="246912" y="5433"/>
                  </a:lnTo>
                  <a:close/>
                  <a:moveTo>
                    <a:pt x="188152" y="5634"/>
                  </a:moveTo>
                  <a:lnTo>
                    <a:pt x="188152" y="5634"/>
                  </a:lnTo>
                  <a:lnTo>
                    <a:pt x="188152" y="5634"/>
                  </a:lnTo>
                  <a:lnTo>
                    <a:pt x="188152" y="5634"/>
                  </a:lnTo>
                  <a:close/>
                  <a:moveTo>
                    <a:pt x="156961" y="5031"/>
                  </a:moveTo>
                  <a:lnTo>
                    <a:pt x="155955" y="5634"/>
                  </a:lnTo>
                  <a:lnTo>
                    <a:pt x="155150" y="5836"/>
                  </a:lnTo>
                  <a:lnTo>
                    <a:pt x="155351" y="5634"/>
                  </a:lnTo>
                  <a:lnTo>
                    <a:pt x="155754" y="5433"/>
                  </a:lnTo>
                  <a:lnTo>
                    <a:pt x="156358" y="5031"/>
                  </a:lnTo>
                  <a:close/>
                  <a:moveTo>
                    <a:pt x="168432" y="5433"/>
                  </a:moveTo>
                  <a:lnTo>
                    <a:pt x="168633" y="5836"/>
                  </a:lnTo>
                  <a:lnTo>
                    <a:pt x="168029" y="5836"/>
                  </a:lnTo>
                  <a:lnTo>
                    <a:pt x="168029" y="5634"/>
                  </a:lnTo>
                  <a:lnTo>
                    <a:pt x="168230" y="5433"/>
                  </a:lnTo>
                  <a:close/>
                  <a:moveTo>
                    <a:pt x="169840" y="5634"/>
                  </a:moveTo>
                  <a:lnTo>
                    <a:pt x="169639" y="5836"/>
                  </a:lnTo>
                  <a:lnTo>
                    <a:pt x="169639" y="5634"/>
                  </a:lnTo>
                  <a:close/>
                  <a:moveTo>
                    <a:pt x="171450" y="4830"/>
                  </a:moveTo>
                  <a:lnTo>
                    <a:pt x="171651" y="5031"/>
                  </a:lnTo>
                  <a:lnTo>
                    <a:pt x="171852" y="5433"/>
                  </a:lnTo>
                  <a:lnTo>
                    <a:pt x="171651" y="5634"/>
                  </a:lnTo>
                  <a:lnTo>
                    <a:pt x="171450" y="5836"/>
                  </a:lnTo>
                  <a:lnTo>
                    <a:pt x="170846" y="5836"/>
                  </a:lnTo>
                  <a:lnTo>
                    <a:pt x="170645" y="5634"/>
                  </a:lnTo>
                  <a:lnTo>
                    <a:pt x="170243" y="5232"/>
                  </a:lnTo>
                  <a:lnTo>
                    <a:pt x="171450" y="5232"/>
                  </a:lnTo>
                  <a:lnTo>
                    <a:pt x="171450" y="4830"/>
                  </a:lnTo>
                  <a:close/>
                  <a:moveTo>
                    <a:pt x="220349" y="5433"/>
                  </a:moveTo>
                  <a:lnTo>
                    <a:pt x="220551" y="5634"/>
                  </a:lnTo>
                  <a:lnTo>
                    <a:pt x="220551" y="5836"/>
                  </a:lnTo>
                  <a:lnTo>
                    <a:pt x="220349" y="5836"/>
                  </a:lnTo>
                  <a:lnTo>
                    <a:pt x="220349" y="5634"/>
                  </a:lnTo>
                  <a:lnTo>
                    <a:pt x="220349" y="5433"/>
                  </a:lnTo>
                  <a:close/>
                  <a:moveTo>
                    <a:pt x="242284" y="5634"/>
                  </a:moveTo>
                  <a:lnTo>
                    <a:pt x="242284" y="5836"/>
                  </a:lnTo>
                  <a:lnTo>
                    <a:pt x="241680" y="5836"/>
                  </a:lnTo>
                  <a:lnTo>
                    <a:pt x="241881" y="5634"/>
                  </a:lnTo>
                  <a:close/>
                  <a:moveTo>
                    <a:pt x="124965" y="5634"/>
                  </a:moveTo>
                  <a:lnTo>
                    <a:pt x="125167" y="5836"/>
                  </a:lnTo>
                  <a:lnTo>
                    <a:pt x="124965" y="6037"/>
                  </a:lnTo>
                  <a:lnTo>
                    <a:pt x="124160" y="6037"/>
                  </a:lnTo>
                  <a:lnTo>
                    <a:pt x="124362" y="5836"/>
                  </a:lnTo>
                  <a:lnTo>
                    <a:pt x="124965" y="5634"/>
                  </a:lnTo>
                  <a:close/>
                  <a:moveTo>
                    <a:pt x="156760" y="5836"/>
                  </a:moveTo>
                  <a:lnTo>
                    <a:pt x="157163" y="6037"/>
                  </a:lnTo>
                  <a:lnTo>
                    <a:pt x="156760" y="6037"/>
                  </a:lnTo>
                  <a:lnTo>
                    <a:pt x="156559" y="5836"/>
                  </a:lnTo>
                  <a:close/>
                  <a:moveTo>
                    <a:pt x="169438" y="5836"/>
                  </a:moveTo>
                  <a:lnTo>
                    <a:pt x="169236" y="6037"/>
                  </a:lnTo>
                  <a:lnTo>
                    <a:pt x="169035" y="6037"/>
                  </a:lnTo>
                  <a:lnTo>
                    <a:pt x="169236" y="5836"/>
                  </a:lnTo>
                  <a:close/>
                  <a:moveTo>
                    <a:pt x="171651" y="5836"/>
                  </a:moveTo>
                  <a:lnTo>
                    <a:pt x="171852" y="6037"/>
                  </a:lnTo>
                  <a:lnTo>
                    <a:pt x="171651" y="6037"/>
                  </a:lnTo>
                  <a:lnTo>
                    <a:pt x="171651" y="5836"/>
                  </a:lnTo>
                  <a:close/>
                  <a:moveTo>
                    <a:pt x="172456" y="5634"/>
                  </a:moveTo>
                  <a:lnTo>
                    <a:pt x="172054" y="6037"/>
                  </a:lnTo>
                  <a:lnTo>
                    <a:pt x="171852" y="5836"/>
                  </a:lnTo>
                  <a:lnTo>
                    <a:pt x="172054" y="5634"/>
                  </a:lnTo>
                  <a:close/>
                  <a:moveTo>
                    <a:pt x="217532" y="5836"/>
                  </a:moveTo>
                  <a:lnTo>
                    <a:pt x="217331" y="6037"/>
                  </a:lnTo>
                  <a:lnTo>
                    <a:pt x="217130" y="6037"/>
                  </a:lnTo>
                  <a:lnTo>
                    <a:pt x="217331" y="5836"/>
                  </a:lnTo>
                  <a:close/>
                  <a:moveTo>
                    <a:pt x="218740" y="5634"/>
                  </a:moveTo>
                  <a:lnTo>
                    <a:pt x="219142" y="5836"/>
                  </a:lnTo>
                  <a:lnTo>
                    <a:pt x="219343" y="5836"/>
                  </a:lnTo>
                  <a:lnTo>
                    <a:pt x="219142" y="6037"/>
                  </a:lnTo>
                  <a:lnTo>
                    <a:pt x="219142" y="5836"/>
                  </a:lnTo>
                  <a:lnTo>
                    <a:pt x="218740" y="5836"/>
                  </a:lnTo>
                  <a:lnTo>
                    <a:pt x="218538" y="5634"/>
                  </a:lnTo>
                  <a:close/>
                  <a:moveTo>
                    <a:pt x="230612" y="5836"/>
                  </a:moveTo>
                  <a:lnTo>
                    <a:pt x="231015" y="6037"/>
                  </a:lnTo>
                  <a:lnTo>
                    <a:pt x="230814" y="6037"/>
                  </a:lnTo>
                  <a:lnTo>
                    <a:pt x="230612" y="5836"/>
                  </a:lnTo>
                  <a:close/>
                  <a:moveTo>
                    <a:pt x="239869" y="5433"/>
                  </a:moveTo>
                  <a:lnTo>
                    <a:pt x="240070" y="5836"/>
                  </a:lnTo>
                  <a:lnTo>
                    <a:pt x="240271" y="6037"/>
                  </a:lnTo>
                  <a:lnTo>
                    <a:pt x="239869" y="6037"/>
                  </a:lnTo>
                  <a:lnTo>
                    <a:pt x="239668" y="5836"/>
                  </a:lnTo>
                  <a:lnTo>
                    <a:pt x="239467" y="5634"/>
                  </a:lnTo>
                  <a:lnTo>
                    <a:pt x="239668" y="5433"/>
                  </a:lnTo>
                  <a:close/>
                  <a:moveTo>
                    <a:pt x="146296" y="5836"/>
                  </a:moveTo>
                  <a:lnTo>
                    <a:pt x="146296" y="6037"/>
                  </a:lnTo>
                  <a:lnTo>
                    <a:pt x="146095" y="6037"/>
                  </a:lnTo>
                  <a:lnTo>
                    <a:pt x="146095" y="6238"/>
                  </a:lnTo>
                  <a:lnTo>
                    <a:pt x="145893" y="6238"/>
                  </a:lnTo>
                  <a:lnTo>
                    <a:pt x="145893" y="6037"/>
                  </a:lnTo>
                  <a:lnTo>
                    <a:pt x="146296" y="5836"/>
                  </a:lnTo>
                  <a:close/>
                  <a:moveTo>
                    <a:pt x="174468" y="4628"/>
                  </a:moveTo>
                  <a:lnTo>
                    <a:pt x="174468" y="4830"/>
                  </a:lnTo>
                  <a:lnTo>
                    <a:pt x="174267" y="5232"/>
                  </a:lnTo>
                  <a:lnTo>
                    <a:pt x="174871" y="5433"/>
                  </a:lnTo>
                  <a:lnTo>
                    <a:pt x="175273" y="5634"/>
                  </a:lnTo>
                  <a:lnTo>
                    <a:pt x="175475" y="5836"/>
                  </a:lnTo>
                  <a:lnTo>
                    <a:pt x="175475" y="6037"/>
                  </a:lnTo>
                  <a:lnTo>
                    <a:pt x="175072" y="6037"/>
                  </a:lnTo>
                  <a:lnTo>
                    <a:pt x="174670" y="5836"/>
                  </a:lnTo>
                  <a:lnTo>
                    <a:pt x="174468" y="5634"/>
                  </a:lnTo>
                  <a:lnTo>
                    <a:pt x="174267" y="6238"/>
                  </a:lnTo>
                  <a:lnTo>
                    <a:pt x="174066" y="6238"/>
                  </a:lnTo>
                  <a:lnTo>
                    <a:pt x="173865" y="5836"/>
                  </a:lnTo>
                  <a:lnTo>
                    <a:pt x="173664" y="5836"/>
                  </a:lnTo>
                  <a:lnTo>
                    <a:pt x="173462" y="6238"/>
                  </a:lnTo>
                  <a:lnTo>
                    <a:pt x="173261" y="5836"/>
                  </a:lnTo>
                  <a:lnTo>
                    <a:pt x="173261" y="5433"/>
                  </a:lnTo>
                  <a:lnTo>
                    <a:pt x="173462" y="5031"/>
                  </a:lnTo>
                  <a:lnTo>
                    <a:pt x="173865" y="4830"/>
                  </a:lnTo>
                  <a:lnTo>
                    <a:pt x="174267" y="4628"/>
                  </a:lnTo>
                  <a:close/>
                  <a:moveTo>
                    <a:pt x="218136" y="5836"/>
                  </a:moveTo>
                  <a:lnTo>
                    <a:pt x="217733" y="6238"/>
                  </a:lnTo>
                  <a:lnTo>
                    <a:pt x="217733" y="5836"/>
                  </a:lnTo>
                  <a:close/>
                  <a:moveTo>
                    <a:pt x="227795" y="6037"/>
                  </a:moveTo>
                  <a:lnTo>
                    <a:pt x="227795" y="6238"/>
                  </a:lnTo>
                  <a:lnTo>
                    <a:pt x="227393" y="6037"/>
                  </a:lnTo>
                  <a:close/>
                  <a:moveTo>
                    <a:pt x="242083" y="6037"/>
                  </a:moveTo>
                  <a:lnTo>
                    <a:pt x="242083" y="6238"/>
                  </a:lnTo>
                  <a:lnTo>
                    <a:pt x="241680" y="6238"/>
                  </a:lnTo>
                  <a:lnTo>
                    <a:pt x="241680" y="6037"/>
                  </a:lnTo>
                  <a:close/>
                  <a:moveTo>
                    <a:pt x="244497" y="5836"/>
                  </a:moveTo>
                  <a:lnTo>
                    <a:pt x="244497" y="6238"/>
                  </a:lnTo>
                  <a:lnTo>
                    <a:pt x="244095" y="6037"/>
                  </a:lnTo>
                  <a:lnTo>
                    <a:pt x="244296" y="5836"/>
                  </a:lnTo>
                  <a:close/>
                  <a:moveTo>
                    <a:pt x="246510" y="5836"/>
                  </a:moveTo>
                  <a:lnTo>
                    <a:pt x="246912" y="6037"/>
                  </a:lnTo>
                  <a:lnTo>
                    <a:pt x="246510" y="6238"/>
                  </a:lnTo>
                  <a:lnTo>
                    <a:pt x="246510" y="6037"/>
                  </a:lnTo>
                  <a:lnTo>
                    <a:pt x="246510" y="5836"/>
                  </a:lnTo>
                  <a:close/>
                  <a:moveTo>
                    <a:pt x="151930" y="6238"/>
                  </a:moveTo>
                  <a:lnTo>
                    <a:pt x="151930" y="6439"/>
                  </a:lnTo>
                  <a:lnTo>
                    <a:pt x="151729" y="6439"/>
                  </a:lnTo>
                  <a:lnTo>
                    <a:pt x="151729" y="6238"/>
                  </a:lnTo>
                  <a:close/>
                  <a:moveTo>
                    <a:pt x="170041" y="6037"/>
                  </a:moveTo>
                  <a:lnTo>
                    <a:pt x="169840" y="6439"/>
                  </a:lnTo>
                  <a:lnTo>
                    <a:pt x="169639" y="6238"/>
                  </a:lnTo>
                  <a:lnTo>
                    <a:pt x="170041" y="6037"/>
                  </a:lnTo>
                  <a:close/>
                  <a:moveTo>
                    <a:pt x="171048" y="6238"/>
                  </a:moveTo>
                  <a:lnTo>
                    <a:pt x="170846" y="6439"/>
                  </a:lnTo>
                  <a:lnTo>
                    <a:pt x="170243" y="6439"/>
                  </a:lnTo>
                  <a:lnTo>
                    <a:pt x="171048" y="6238"/>
                  </a:lnTo>
                  <a:close/>
                  <a:moveTo>
                    <a:pt x="194592" y="6037"/>
                  </a:moveTo>
                  <a:lnTo>
                    <a:pt x="194793" y="6238"/>
                  </a:lnTo>
                  <a:lnTo>
                    <a:pt x="194391" y="6439"/>
                  </a:lnTo>
                  <a:lnTo>
                    <a:pt x="193988" y="6439"/>
                  </a:lnTo>
                  <a:lnTo>
                    <a:pt x="193988" y="6037"/>
                  </a:lnTo>
                  <a:close/>
                  <a:moveTo>
                    <a:pt x="218740" y="6238"/>
                  </a:moveTo>
                  <a:lnTo>
                    <a:pt x="218740" y="6439"/>
                  </a:lnTo>
                  <a:lnTo>
                    <a:pt x="218538" y="6439"/>
                  </a:lnTo>
                  <a:lnTo>
                    <a:pt x="218538" y="6238"/>
                  </a:lnTo>
                  <a:close/>
                  <a:moveTo>
                    <a:pt x="237655" y="6238"/>
                  </a:moveTo>
                  <a:lnTo>
                    <a:pt x="237857" y="6439"/>
                  </a:lnTo>
                  <a:lnTo>
                    <a:pt x="237655" y="6439"/>
                  </a:lnTo>
                  <a:lnTo>
                    <a:pt x="237655" y="6238"/>
                  </a:lnTo>
                  <a:close/>
                  <a:moveTo>
                    <a:pt x="123154" y="6037"/>
                  </a:moveTo>
                  <a:lnTo>
                    <a:pt x="122551" y="6641"/>
                  </a:lnTo>
                  <a:lnTo>
                    <a:pt x="122752" y="6037"/>
                  </a:lnTo>
                  <a:close/>
                  <a:moveTo>
                    <a:pt x="129795" y="6439"/>
                  </a:moveTo>
                  <a:lnTo>
                    <a:pt x="130600" y="6641"/>
                  </a:lnTo>
                  <a:lnTo>
                    <a:pt x="129795" y="6641"/>
                  </a:lnTo>
                  <a:lnTo>
                    <a:pt x="129795" y="6439"/>
                  </a:lnTo>
                  <a:close/>
                  <a:moveTo>
                    <a:pt x="130801" y="6238"/>
                  </a:moveTo>
                  <a:lnTo>
                    <a:pt x="130801" y="6641"/>
                  </a:lnTo>
                  <a:lnTo>
                    <a:pt x="130399" y="6439"/>
                  </a:lnTo>
                  <a:lnTo>
                    <a:pt x="130801" y="6238"/>
                  </a:lnTo>
                  <a:close/>
                  <a:moveTo>
                    <a:pt x="176078" y="6439"/>
                  </a:moveTo>
                  <a:lnTo>
                    <a:pt x="175877" y="6641"/>
                  </a:lnTo>
                  <a:lnTo>
                    <a:pt x="175273" y="6641"/>
                  </a:lnTo>
                  <a:lnTo>
                    <a:pt x="175676" y="6439"/>
                  </a:lnTo>
                  <a:close/>
                  <a:moveTo>
                    <a:pt x="177487" y="6439"/>
                  </a:moveTo>
                  <a:lnTo>
                    <a:pt x="177688" y="6641"/>
                  </a:lnTo>
                  <a:lnTo>
                    <a:pt x="177487" y="6641"/>
                  </a:lnTo>
                  <a:lnTo>
                    <a:pt x="177487" y="6439"/>
                  </a:lnTo>
                  <a:close/>
                  <a:moveTo>
                    <a:pt x="184731" y="6238"/>
                  </a:moveTo>
                  <a:lnTo>
                    <a:pt x="184933" y="6439"/>
                  </a:lnTo>
                  <a:lnTo>
                    <a:pt x="184530" y="6641"/>
                  </a:lnTo>
                  <a:lnTo>
                    <a:pt x="184530" y="6439"/>
                  </a:lnTo>
                  <a:lnTo>
                    <a:pt x="184731" y="6238"/>
                  </a:lnTo>
                  <a:close/>
                  <a:moveTo>
                    <a:pt x="202842" y="6238"/>
                  </a:moveTo>
                  <a:lnTo>
                    <a:pt x="202842" y="6439"/>
                  </a:lnTo>
                  <a:lnTo>
                    <a:pt x="202440" y="6641"/>
                  </a:lnTo>
                  <a:lnTo>
                    <a:pt x="202842" y="6238"/>
                  </a:lnTo>
                  <a:close/>
                  <a:moveTo>
                    <a:pt x="205660" y="6439"/>
                  </a:moveTo>
                  <a:lnTo>
                    <a:pt x="205861" y="6641"/>
                  </a:lnTo>
                  <a:lnTo>
                    <a:pt x="205458" y="6439"/>
                  </a:lnTo>
                  <a:close/>
                  <a:moveTo>
                    <a:pt x="217733" y="6439"/>
                  </a:moveTo>
                  <a:lnTo>
                    <a:pt x="217935" y="6641"/>
                  </a:lnTo>
                  <a:lnTo>
                    <a:pt x="217532" y="6641"/>
                  </a:lnTo>
                  <a:lnTo>
                    <a:pt x="217733" y="6439"/>
                  </a:lnTo>
                  <a:close/>
                  <a:moveTo>
                    <a:pt x="230009" y="5836"/>
                  </a:moveTo>
                  <a:lnTo>
                    <a:pt x="230009" y="6037"/>
                  </a:lnTo>
                  <a:lnTo>
                    <a:pt x="230009" y="6238"/>
                  </a:lnTo>
                  <a:lnTo>
                    <a:pt x="230009" y="6439"/>
                  </a:lnTo>
                  <a:lnTo>
                    <a:pt x="229405" y="6641"/>
                  </a:lnTo>
                  <a:lnTo>
                    <a:pt x="228801" y="6439"/>
                  </a:lnTo>
                  <a:lnTo>
                    <a:pt x="228600" y="6238"/>
                  </a:lnTo>
                  <a:lnTo>
                    <a:pt x="228600" y="6037"/>
                  </a:lnTo>
                  <a:lnTo>
                    <a:pt x="228801" y="6238"/>
                  </a:lnTo>
                  <a:lnTo>
                    <a:pt x="229002" y="6238"/>
                  </a:lnTo>
                  <a:lnTo>
                    <a:pt x="229405" y="6037"/>
                  </a:lnTo>
                  <a:lnTo>
                    <a:pt x="230009" y="5836"/>
                  </a:lnTo>
                  <a:close/>
                  <a:moveTo>
                    <a:pt x="166017" y="6641"/>
                  </a:moveTo>
                  <a:lnTo>
                    <a:pt x="165816" y="6842"/>
                  </a:lnTo>
                  <a:lnTo>
                    <a:pt x="165614" y="6842"/>
                  </a:lnTo>
                  <a:lnTo>
                    <a:pt x="165816" y="6641"/>
                  </a:lnTo>
                  <a:close/>
                  <a:moveTo>
                    <a:pt x="167425" y="6641"/>
                  </a:moveTo>
                  <a:lnTo>
                    <a:pt x="167224" y="6842"/>
                  </a:lnTo>
                  <a:lnTo>
                    <a:pt x="167023" y="6641"/>
                  </a:lnTo>
                  <a:close/>
                  <a:moveTo>
                    <a:pt x="175273" y="6439"/>
                  </a:moveTo>
                  <a:lnTo>
                    <a:pt x="175072" y="6842"/>
                  </a:lnTo>
                  <a:lnTo>
                    <a:pt x="174871" y="6641"/>
                  </a:lnTo>
                  <a:lnTo>
                    <a:pt x="174871" y="6439"/>
                  </a:lnTo>
                  <a:close/>
                  <a:moveTo>
                    <a:pt x="202037" y="6641"/>
                  </a:moveTo>
                  <a:lnTo>
                    <a:pt x="202037" y="6842"/>
                  </a:lnTo>
                  <a:lnTo>
                    <a:pt x="201836" y="6641"/>
                  </a:lnTo>
                  <a:close/>
                  <a:moveTo>
                    <a:pt x="238863" y="6238"/>
                  </a:moveTo>
                  <a:lnTo>
                    <a:pt x="239064" y="6439"/>
                  </a:lnTo>
                  <a:lnTo>
                    <a:pt x="239064" y="6641"/>
                  </a:lnTo>
                  <a:lnTo>
                    <a:pt x="239064" y="6842"/>
                  </a:lnTo>
                  <a:lnTo>
                    <a:pt x="238863" y="6439"/>
                  </a:lnTo>
                  <a:lnTo>
                    <a:pt x="238863" y="6238"/>
                  </a:lnTo>
                  <a:close/>
                  <a:moveTo>
                    <a:pt x="124160" y="6439"/>
                  </a:moveTo>
                  <a:lnTo>
                    <a:pt x="123959" y="7043"/>
                  </a:lnTo>
                  <a:lnTo>
                    <a:pt x="123557" y="6842"/>
                  </a:lnTo>
                  <a:lnTo>
                    <a:pt x="123557" y="6641"/>
                  </a:lnTo>
                  <a:lnTo>
                    <a:pt x="124160" y="6439"/>
                  </a:lnTo>
                  <a:close/>
                  <a:moveTo>
                    <a:pt x="169840" y="6842"/>
                  </a:moveTo>
                  <a:lnTo>
                    <a:pt x="169840" y="7043"/>
                  </a:lnTo>
                  <a:lnTo>
                    <a:pt x="169639" y="7043"/>
                  </a:lnTo>
                  <a:lnTo>
                    <a:pt x="169840" y="6842"/>
                  </a:lnTo>
                  <a:close/>
                  <a:moveTo>
                    <a:pt x="171048" y="6842"/>
                  </a:moveTo>
                  <a:lnTo>
                    <a:pt x="170846" y="7043"/>
                  </a:lnTo>
                  <a:lnTo>
                    <a:pt x="170444" y="6842"/>
                  </a:lnTo>
                  <a:close/>
                  <a:moveTo>
                    <a:pt x="172255" y="6842"/>
                  </a:moveTo>
                  <a:lnTo>
                    <a:pt x="172054" y="7043"/>
                  </a:lnTo>
                  <a:lnTo>
                    <a:pt x="171651" y="6842"/>
                  </a:lnTo>
                  <a:close/>
                  <a:moveTo>
                    <a:pt x="176280" y="6842"/>
                  </a:moveTo>
                  <a:lnTo>
                    <a:pt x="176481" y="7043"/>
                  </a:lnTo>
                  <a:lnTo>
                    <a:pt x="176280" y="7043"/>
                  </a:lnTo>
                  <a:lnTo>
                    <a:pt x="176078" y="6842"/>
                  </a:lnTo>
                  <a:close/>
                  <a:moveTo>
                    <a:pt x="185536" y="6641"/>
                  </a:moveTo>
                  <a:lnTo>
                    <a:pt x="185536" y="6842"/>
                  </a:lnTo>
                  <a:lnTo>
                    <a:pt x="185335" y="7043"/>
                  </a:lnTo>
                  <a:lnTo>
                    <a:pt x="185335" y="6641"/>
                  </a:lnTo>
                  <a:close/>
                  <a:moveTo>
                    <a:pt x="218941" y="6641"/>
                  </a:moveTo>
                  <a:lnTo>
                    <a:pt x="219142" y="6842"/>
                  </a:lnTo>
                  <a:lnTo>
                    <a:pt x="219142" y="7043"/>
                  </a:lnTo>
                  <a:lnTo>
                    <a:pt x="218941" y="6842"/>
                  </a:lnTo>
                  <a:lnTo>
                    <a:pt x="218941" y="6641"/>
                  </a:lnTo>
                  <a:close/>
                  <a:moveTo>
                    <a:pt x="220349" y="6238"/>
                  </a:moveTo>
                  <a:lnTo>
                    <a:pt x="220752" y="6842"/>
                  </a:lnTo>
                  <a:lnTo>
                    <a:pt x="221758" y="6641"/>
                  </a:lnTo>
                  <a:lnTo>
                    <a:pt x="221959" y="6641"/>
                  </a:lnTo>
                  <a:lnTo>
                    <a:pt x="221758" y="6842"/>
                  </a:lnTo>
                  <a:lnTo>
                    <a:pt x="221154" y="7043"/>
                  </a:lnTo>
                  <a:lnTo>
                    <a:pt x="220349" y="7043"/>
                  </a:lnTo>
                  <a:lnTo>
                    <a:pt x="220349" y="6641"/>
                  </a:lnTo>
                  <a:lnTo>
                    <a:pt x="220148" y="6238"/>
                  </a:lnTo>
                  <a:close/>
                  <a:moveTo>
                    <a:pt x="224374" y="6641"/>
                  </a:moveTo>
                  <a:lnTo>
                    <a:pt x="224575" y="6842"/>
                  </a:lnTo>
                  <a:lnTo>
                    <a:pt x="224575" y="7043"/>
                  </a:lnTo>
                  <a:lnTo>
                    <a:pt x="224374" y="6842"/>
                  </a:lnTo>
                  <a:lnTo>
                    <a:pt x="224374" y="6641"/>
                  </a:lnTo>
                  <a:close/>
                  <a:moveTo>
                    <a:pt x="227996" y="6439"/>
                  </a:moveTo>
                  <a:lnTo>
                    <a:pt x="228399" y="6842"/>
                  </a:lnTo>
                  <a:lnTo>
                    <a:pt x="227996" y="7043"/>
                  </a:lnTo>
                  <a:lnTo>
                    <a:pt x="227795" y="7043"/>
                  </a:lnTo>
                  <a:lnTo>
                    <a:pt x="227594" y="6842"/>
                  </a:lnTo>
                  <a:lnTo>
                    <a:pt x="227191" y="7043"/>
                  </a:lnTo>
                  <a:lnTo>
                    <a:pt x="226990" y="7043"/>
                  </a:lnTo>
                  <a:lnTo>
                    <a:pt x="227191" y="6641"/>
                  </a:lnTo>
                  <a:lnTo>
                    <a:pt x="227594" y="6439"/>
                  </a:lnTo>
                  <a:close/>
                  <a:moveTo>
                    <a:pt x="230612" y="6842"/>
                  </a:moveTo>
                  <a:lnTo>
                    <a:pt x="230612" y="7043"/>
                  </a:lnTo>
                  <a:lnTo>
                    <a:pt x="230411" y="7043"/>
                  </a:lnTo>
                  <a:lnTo>
                    <a:pt x="230411" y="6842"/>
                  </a:lnTo>
                  <a:close/>
                  <a:moveTo>
                    <a:pt x="233027" y="6842"/>
                  </a:moveTo>
                  <a:lnTo>
                    <a:pt x="233027" y="7043"/>
                  </a:lnTo>
                  <a:lnTo>
                    <a:pt x="232625" y="6842"/>
                  </a:lnTo>
                  <a:close/>
                  <a:moveTo>
                    <a:pt x="233430" y="6641"/>
                  </a:moveTo>
                  <a:lnTo>
                    <a:pt x="233832" y="6842"/>
                  </a:lnTo>
                  <a:lnTo>
                    <a:pt x="233430" y="7043"/>
                  </a:lnTo>
                  <a:lnTo>
                    <a:pt x="233430" y="6641"/>
                  </a:lnTo>
                  <a:close/>
                  <a:moveTo>
                    <a:pt x="242083" y="6842"/>
                  </a:moveTo>
                  <a:lnTo>
                    <a:pt x="242284" y="7043"/>
                  </a:lnTo>
                  <a:lnTo>
                    <a:pt x="242083" y="7043"/>
                  </a:lnTo>
                  <a:lnTo>
                    <a:pt x="241881" y="6842"/>
                  </a:lnTo>
                  <a:close/>
                  <a:moveTo>
                    <a:pt x="148107" y="7043"/>
                  </a:moveTo>
                  <a:lnTo>
                    <a:pt x="148107" y="7244"/>
                  </a:lnTo>
                  <a:lnTo>
                    <a:pt x="147906" y="7244"/>
                  </a:lnTo>
                  <a:lnTo>
                    <a:pt x="147906" y="7043"/>
                  </a:lnTo>
                  <a:close/>
                  <a:moveTo>
                    <a:pt x="218136" y="6842"/>
                  </a:moveTo>
                  <a:lnTo>
                    <a:pt x="218337" y="7043"/>
                  </a:lnTo>
                  <a:lnTo>
                    <a:pt x="218337" y="7244"/>
                  </a:lnTo>
                  <a:lnTo>
                    <a:pt x="218136" y="7244"/>
                  </a:lnTo>
                  <a:lnTo>
                    <a:pt x="217733" y="6842"/>
                  </a:lnTo>
                  <a:close/>
                  <a:moveTo>
                    <a:pt x="223167" y="6439"/>
                  </a:moveTo>
                  <a:lnTo>
                    <a:pt x="223368" y="6641"/>
                  </a:lnTo>
                  <a:lnTo>
                    <a:pt x="223569" y="6842"/>
                  </a:lnTo>
                  <a:lnTo>
                    <a:pt x="223569" y="7043"/>
                  </a:lnTo>
                  <a:lnTo>
                    <a:pt x="223972" y="7043"/>
                  </a:lnTo>
                  <a:lnTo>
                    <a:pt x="223770" y="7244"/>
                  </a:lnTo>
                  <a:lnTo>
                    <a:pt x="223569" y="7043"/>
                  </a:lnTo>
                  <a:lnTo>
                    <a:pt x="223167" y="6439"/>
                  </a:lnTo>
                  <a:close/>
                  <a:moveTo>
                    <a:pt x="225179" y="6842"/>
                  </a:moveTo>
                  <a:lnTo>
                    <a:pt x="225380" y="7043"/>
                  </a:lnTo>
                  <a:lnTo>
                    <a:pt x="225179" y="7244"/>
                  </a:lnTo>
                  <a:lnTo>
                    <a:pt x="224978" y="7043"/>
                  </a:lnTo>
                  <a:lnTo>
                    <a:pt x="225179" y="6842"/>
                  </a:lnTo>
                  <a:close/>
                  <a:moveTo>
                    <a:pt x="229002" y="6842"/>
                  </a:moveTo>
                  <a:lnTo>
                    <a:pt x="229002" y="7244"/>
                  </a:lnTo>
                  <a:lnTo>
                    <a:pt x="228600" y="7043"/>
                  </a:lnTo>
                  <a:lnTo>
                    <a:pt x="229002" y="6842"/>
                  </a:lnTo>
                  <a:close/>
                  <a:moveTo>
                    <a:pt x="239467" y="6238"/>
                  </a:moveTo>
                  <a:lnTo>
                    <a:pt x="239668" y="6439"/>
                  </a:lnTo>
                  <a:lnTo>
                    <a:pt x="240271" y="6842"/>
                  </a:lnTo>
                  <a:lnTo>
                    <a:pt x="240070" y="7244"/>
                  </a:lnTo>
                  <a:lnTo>
                    <a:pt x="239869" y="7043"/>
                  </a:lnTo>
                  <a:lnTo>
                    <a:pt x="239467" y="6842"/>
                  </a:lnTo>
                  <a:lnTo>
                    <a:pt x="239467" y="6641"/>
                  </a:lnTo>
                  <a:lnTo>
                    <a:pt x="239467" y="6238"/>
                  </a:lnTo>
                  <a:close/>
                  <a:moveTo>
                    <a:pt x="131807" y="7244"/>
                  </a:moveTo>
                  <a:lnTo>
                    <a:pt x="132008" y="7446"/>
                  </a:lnTo>
                  <a:lnTo>
                    <a:pt x="131606" y="7244"/>
                  </a:lnTo>
                  <a:close/>
                  <a:moveTo>
                    <a:pt x="142473" y="7244"/>
                  </a:moveTo>
                  <a:lnTo>
                    <a:pt x="142674" y="7446"/>
                  </a:lnTo>
                  <a:lnTo>
                    <a:pt x="142473" y="7446"/>
                  </a:lnTo>
                  <a:lnTo>
                    <a:pt x="142473" y="7244"/>
                  </a:lnTo>
                  <a:close/>
                  <a:moveTo>
                    <a:pt x="185536" y="7043"/>
                  </a:moveTo>
                  <a:lnTo>
                    <a:pt x="185738" y="7446"/>
                  </a:lnTo>
                  <a:lnTo>
                    <a:pt x="185536" y="7446"/>
                  </a:lnTo>
                  <a:lnTo>
                    <a:pt x="185536" y="7043"/>
                  </a:lnTo>
                  <a:close/>
                  <a:moveTo>
                    <a:pt x="186140" y="7244"/>
                  </a:moveTo>
                  <a:lnTo>
                    <a:pt x="186140" y="7446"/>
                  </a:lnTo>
                  <a:lnTo>
                    <a:pt x="185738" y="7446"/>
                  </a:lnTo>
                  <a:lnTo>
                    <a:pt x="186140" y="7244"/>
                  </a:lnTo>
                  <a:close/>
                  <a:moveTo>
                    <a:pt x="205458" y="7244"/>
                  </a:moveTo>
                  <a:lnTo>
                    <a:pt x="205660" y="7446"/>
                  </a:lnTo>
                  <a:lnTo>
                    <a:pt x="205056" y="7446"/>
                  </a:lnTo>
                  <a:lnTo>
                    <a:pt x="205056" y="7244"/>
                  </a:lnTo>
                  <a:close/>
                  <a:moveTo>
                    <a:pt x="222362" y="7244"/>
                  </a:moveTo>
                  <a:lnTo>
                    <a:pt x="222362" y="7446"/>
                  </a:lnTo>
                  <a:lnTo>
                    <a:pt x="221758" y="7446"/>
                  </a:lnTo>
                  <a:lnTo>
                    <a:pt x="221959" y="7244"/>
                  </a:lnTo>
                  <a:close/>
                  <a:moveTo>
                    <a:pt x="232826" y="7244"/>
                  </a:moveTo>
                  <a:lnTo>
                    <a:pt x="233228" y="7446"/>
                  </a:lnTo>
                  <a:lnTo>
                    <a:pt x="232625" y="7446"/>
                  </a:lnTo>
                  <a:lnTo>
                    <a:pt x="232826" y="7244"/>
                  </a:lnTo>
                  <a:close/>
                  <a:moveTo>
                    <a:pt x="241076" y="6641"/>
                  </a:moveTo>
                  <a:lnTo>
                    <a:pt x="241479" y="6842"/>
                  </a:lnTo>
                  <a:lnTo>
                    <a:pt x="241479" y="7043"/>
                  </a:lnTo>
                  <a:lnTo>
                    <a:pt x="240875" y="7446"/>
                  </a:lnTo>
                  <a:lnTo>
                    <a:pt x="240473" y="7244"/>
                  </a:lnTo>
                  <a:lnTo>
                    <a:pt x="240674" y="7043"/>
                  </a:lnTo>
                  <a:lnTo>
                    <a:pt x="240473" y="6641"/>
                  </a:lnTo>
                  <a:close/>
                  <a:moveTo>
                    <a:pt x="130600" y="7043"/>
                  </a:moveTo>
                  <a:lnTo>
                    <a:pt x="129996" y="7647"/>
                  </a:lnTo>
                  <a:lnTo>
                    <a:pt x="129795" y="7647"/>
                  </a:lnTo>
                  <a:lnTo>
                    <a:pt x="129392" y="7244"/>
                  </a:lnTo>
                  <a:lnTo>
                    <a:pt x="129996" y="7043"/>
                  </a:lnTo>
                  <a:close/>
                  <a:moveTo>
                    <a:pt x="135631" y="7244"/>
                  </a:moveTo>
                  <a:lnTo>
                    <a:pt x="135429" y="7446"/>
                  </a:lnTo>
                  <a:lnTo>
                    <a:pt x="135027" y="7647"/>
                  </a:lnTo>
                  <a:lnTo>
                    <a:pt x="135631" y="7244"/>
                  </a:lnTo>
                  <a:close/>
                  <a:moveTo>
                    <a:pt x="137643" y="7244"/>
                  </a:moveTo>
                  <a:lnTo>
                    <a:pt x="138045" y="7446"/>
                  </a:lnTo>
                  <a:lnTo>
                    <a:pt x="138247" y="7446"/>
                  </a:lnTo>
                  <a:lnTo>
                    <a:pt x="137241" y="7647"/>
                  </a:lnTo>
                  <a:lnTo>
                    <a:pt x="137643" y="7244"/>
                  </a:lnTo>
                  <a:close/>
                  <a:moveTo>
                    <a:pt x="183323" y="7244"/>
                  </a:moveTo>
                  <a:lnTo>
                    <a:pt x="183524" y="7647"/>
                  </a:lnTo>
                  <a:lnTo>
                    <a:pt x="183121" y="7647"/>
                  </a:lnTo>
                  <a:lnTo>
                    <a:pt x="182920" y="7244"/>
                  </a:lnTo>
                  <a:close/>
                  <a:moveTo>
                    <a:pt x="184530" y="6842"/>
                  </a:moveTo>
                  <a:lnTo>
                    <a:pt x="185134" y="7043"/>
                  </a:lnTo>
                  <a:lnTo>
                    <a:pt x="185335" y="7446"/>
                  </a:lnTo>
                  <a:lnTo>
                    <a:pt x="185134" y="7647"/>
                  </a:lnTo>
                  <a:lnTo>
                    <a:pt x="184933" y="7446"/>
                  </a:lnTo>
                  <a:lnTo>
                    <a:pt x="185134" y="7043"/>
                  </a:lnTo>
                  <a:lnTo>
                    <a:pt x="184530" y="7043"/>
                  </a:lnTo>
                  <a:lnTo>
                    <a:pt x="184530" y="6842"/>
                  </a:lnTo>
                  <a:close/>
                  <a:moveTo>
                    <a:pt x="219545" y="7244"/>
                  </a:moveTo>
                  <a:lnTo>
                    <a:pt x="219343" y="7446"/>
                  </a:lnTo>
                  <a:lnTo>
                    <a:pt x="219142" y="7647"/>
                  </a:lnTo>
                  <a:lnTo>
                    <a:pt x="218941" y="7446"/>
                  </a:lnTo>
                  <a:lnTo>
                    <a:pt x="219142" y="7244"/>
                  </a:lnTo>
                  <a:close/>
                  <a:moveTo>
                    <a:pt x="223569" y="7244"/>
                  </a:moveTo>
                  <a:lnTo>
                    <a:pt x="223569" y="7446"/>
                  </a:lnTo>
                  <a:lnTo>
                    <a:pt x="222966" y="7647"/>
                  </a:lnTo>
                  <a:lnTo>
                    <a:pt x="222764" y="7446"/>
                  </a:lnTo>
                  <a:lnTo>
                    <a:pt x="223368" y="7244"/>
                  </a:lnTo>
                  <a:close/>
                  <a:moveTo>
                    <a:pt x="226789" y="7446"/>
                  </a:moveTo>
                  <a:lnTo>
                    <a:pt x="226789" y="7647"/>
                  </a:lnTo>
                  <a:lnTo>
                    <a:pt x="226588" y="7647"/>
                  </a:lnTo>
                  <a:lnTo>
                    <a:pt x="225984" y="7446"/>
                  </a:lnTo>
                  <a:close/>
                  <a:moveTo>
                    <a:pt x="227795" y="7244"/>
                  </a:moveTo>
                  <a:lnTo>
                    <a:pt x="227996" y="7647"/>
                  </a:lnTo>
                  <a:lnTo>
                    <a:pt x="227594" y="7446"/>
                  </a:lnTo>
                  <a:lnTo>
                    <a:pt x="227795" y="7244"/>
                  </a:lnTo>
                  <a:close/>
                  <a:moveTo>
                    <a:pt x="234033" y="7446"/>
                  </a:moveTo>
                  <a:lnTo>
                    <a:pt x="234033" y="7647"/>
                  </a:lnTo>
                  <a:lnTo>
                    <a:pt x="233832" y="7647"/>
                  </a:lnTo>
                  <a:lnTo>
                    <a:pt x="233832" y="7446"/>
                  </a:lnTo>
                  <a:close/>
                  <a:moveTo>
                    <a:pt x="247918" y="7446"/>
                  </a:moveTo>
                  <a:lnTo>
                    <a:pt x="248120" y="7647"/>
                  </a:lnTo>
                  <a:lnTo>
                    <a:pt x="247918" y="7647"/>
                  </a:lnTo>
                  <a:lnTo>
                    <a:pt x="247516" y="7446"/>
                  </a:lnTo>
                  <a:close/>
                  <a:moveTo>
                    <a:pt x="115105" y="7647"/>
                  </a:moveTo>
                  <a:lnTo>
                    <a:pt x="114904" y="7848"/>
                  </a:lnTo>
                  <a:lnTo>
                    <a:pt x="114702" y="7848"/>
                  </a:lnTo>
                  <a:lnTo>
                    <a:pt x="114904" y="7647"/>
                  </a:lnTo>
                  <a:close/>
                  <a:moveTo>
                    <a:pt x="143479" y="7647"/>
                  </a:moveTo>
                  <a:lnTo>
                    <a:pt x="143680" y="7848"/>
                  </a:lnTo>
                  <a:lnTo>
                    <a:pt x="143076" y="7848"/>
                  </a:lnTo>
                  <a:lnTo>
                    <a:pt x="143479" y="7647"/>
                  </a:lnTo>
                  <a:close/>
                  <a:moveTo>
                    <a:pt x="203848" y="6842"/>
                  </a:moveTo>
                  <a:lnTo>
                    <a:pt x="204251" y="7043"/>
                  </a:lnTo>
                  <a:lnTo>
                    <a:pt x="204251" y="7244"/>
                  </a:lnTo>
                  <a:lnTo>
                    <a:pt x="204050" y="7446"/>
                  </a:lnTo>
                  <a:lnTo>
                    <a:pt x="204050" y="7647"/>
                  </a:lnTo>
                  <a:lnTo>
                    <a:pt x="204050" y="7848"/>
                  </a:lnTo>
                  <a:lnTo>
                    <a:pt x="203848" y="7647"/>
                  </a:lnTo>
                  <a:lnTo>
                    <a:pt x="203647" y="7446"/>
                  </a:lnTo>
                  <a:lnTo>
                    <a:pt x="203647" y="7244"/>
                  </a:lnTo>
                  <a:lnTo>
                    <a:pt x="204050" y="7043"/>
                  </a:lnTo>
                  <a:lnTo>
                    <a:pt x="203848" y="6842"/>
                  </a:lnTo>
                  <a:close/>
                  <a:moveTo>
                    <a:pt x="210288" y="7647"/>
                  </a:moveTo>
                  <a:lnTo>
                    <a:pt x="209885" y="7848"/>
                  </a:lnTo>
                  <a:lnTo>
                    <a:pt x="209885" y="7647"/>
                  </a:lnTo>
                  <a:close/>
                  <a:moveTo>
                    <a:pt x="211495" y="7647"/>
                  </a:moveTo>
                  <a:lnTo>
                    <a:pt x="211093" y="7848"/>
                  </a:lnTo>
                  <a:lnTo>
                    <a:pt x="210892" y="7647"/>
                  </a:lnTo>
                  <a:close/>
                  <a:moveTo>
                    <a:pt x="229807" y="7446"/>
                  </a:moveTo>
                  <a:lnTo>
                    <a:pt x="230612" y="7647"/>
                  </a:lnTo>
                  <a:lnTo>
                    <a:pt x="230814" y="7647"/>
                  </a:lnTo>
                  <a:lnTo>
                    <a:pt x="231216" y="7848"/>
                  </a:lnTo>
                  <a:lnTo>
                    <a:pt x="229405" y="7848"/>
                  </a:lnTo>
                  <a:lnTo>
                    <a:pt x="229807" y="7446"/>
                  </a:lnTo>
                  <a:close/>
                  <a:moveTo>
                    <a:pt x="233027" y="7647"/>
                  </a:moveTo>
                  <a:lnTo>
                    <a:pt x="233027" y="7848"/>
                  </a:lnTo>
                  <a:lnTo>
                    <a:pt x="232826" y="7848"/>
                  </a:lnTo>
                  <a:lnTo>
                    <a:pt x="233027" y="7647"/>
                  </a:lnTo>
                  <a:close/>
                  <a:moveTo>
                    <a:pt x="234838" y="7244"/>
                  </a:moveTo>
                  <a:lnTo>
                    <a:pt x="235039" y="7446"/>
                  </a:lnTo>
                  <a:lnTo>
                    <a:pt x="234838" y="7647"/>
                  </a:lnTo>
                  <a:lnTo>
                    <a:pt x="234838" y="7848"/>
                  </a:lnTo>
                  <a:lnTo>
                    <a:pt x="234436" y="7848"/>
                  </a:lnTo>
                  <a:lnTo>
                    <a:pt x="234637" y="7446"/>
                  </a:lnTo>
                  <a:lnTo>
                    <a:pt x="234838" y="7244"/>
                  </a:lnTo>
                  <a:close/>
                  <a:moveTo>
                    <a:pt x="115709" y="7848"/>
                  </a:moveTo>
                  <a:lnTo>
                    <a:pt x="115709" y="8049"/>
                  </a:lnTo>
                  <a:lnTo>
                    <a:pt x="115507" y="8049"/>
                  </a:lnTo>
                  <a:lnTo>
                    <a:pt x="115709" y="7848"/>
                  </a:lnTo>
                  <a:close/>
                  <a:moveTo>
                    <a:pt x="212501" y="7647"/>
                  </a:moveTo>
                  <a:lnTo>
                    <a:pt x="213105" y="7848"/>
                  </a:lnTo>
                  <a:lnTo>
                    <a:pt x="213306" y="8049"/>
                  </a:lnTo>
                  <a:lnTo>
                    <a:pt x="212904" y="8049"/>
                  </a:lnTo>
                  <a:lnTo>
                    <a:pt x="212703" y="7848"/>
                  </a:lnTo>
                  <a:lnTo>
                    <a:pt x="212501" y="7647"/>
                  </a:lnTo>
                  <a:close/>
                  <a:moveTo>
                    <a:pt x="224978" y="7647"/>
                  </a:moveTo>
                  <a:lnTo>
                    <a:pt x="224978" y="7848"/>
                  </a:lnTo>
                  <a:lnTo>
                    <a:pt x="224978" y="8049"/>
                  </a:lnTo>
                  <a:lnTo>
                    <a:pt x="223368" y="8049"/>
                  </a:lnTo>
                  <a:lnTo>
                    <a:pt x="222966" y="7848"/>
                  </a:lnTo>
                  <a:lnTo>
                    <a:pt x="223770" y="7848"/>
                  </a:lnTo>
                  <a:lnTo>
                    <a:pt x="224575" y="7647"/>
                  </a:lnTo>
                  <a:close/>
                  <a:moveTo>
                    <a:pt x="240674" y="7446"/>
                  </a:moveTo>
                  <a:lnTo>
                    <a:pt x="240875" y="7647"/>
                  </a:lnTo>
                  <a:lnTo>
                    <a:pt x="240674" y="8049"/>
                  </a:lnTo>
                  <a:lnTo>
                    <a:pt x="240473" y="7848"/>
                  </a:lnTo>
                  <a:lnTo>
                    <a:pt x="240674" y="7446"/>
                  </a:lnTo>
                  <a:close/>
                  <a:moveTo>
                    <a:pt x="101421" y="7848"/>
                  </a:moveTo>
                  <a:lnTo>
                    <a:pt x="101220" y="8049"/>
                  </a:lnTo>
                  <a:lnTo>
                    <a:pt x="101180" y="8090"/>
                  </a:lnTo>
                  <a:lnTo>
                    <a:pt x="101180" y="8090"/>
                  </a:lnTo>
                  <a:lnTo>
                    <a:pt x="101622" y="8049"/>
                  </a:lnTo>
                  <a:lnTo>
                    <a:pt x="101421" y="7848"/>
                  </a:lnTo>
                  <a:close/>
                  <a:moveTo>
                    <a:pt x="179701" y="8049"/>
                  </a:moveTo>
                  <a:lnTo>
                    <a:pt x="179902" y="8251"/>
                  </a:lnTo>
                  <a:lnTo>
                    <a:pt x="179701" y="8251"/>
                  </a:lnTo>
                  <a:lnTo>
                    <a:pt x="179701" y="8049"/>
                  </a:lnTo>
                  <a:close/>
                  <a:moveTo>
                    <a:pt x="184933" y="7848"/>
                  </a:moveTo>
                  <a:lnTo>
                    <a:pt x="184933" y="8049"/>
                  </a:lnTo>
                  <a:lnTo>
                    <a:pt x="184731" y="8049"/>
                  </a:lnTo>
                  <a:lnTo>
                    <a:pt x="184530" y="8251"/>
                  </a:lnTo>
                  <a:lnTo>
                    <a:pt x="184530" y="8049"/>
                  </a:lnTo>
                  <a:lnTo>
                    <a:pt x="184933" y="7848"/>
                  </a:lnTo>
                  <a:close/>
                  <a:moveTo>
                    <a:pt x="207068" y="7647"/>
                  </a:moveTo>
                  <a:lnTo>
                    <a:pt x="207269" y="8049"/>
                  </a:lnTo>
                  <a:lnTo>
                    <a:pt x="206867" y="8251"/>
                  </a:lnTo>
                  <a:lnTo>
                    <a:pt x="206666" y="7848"/>
                  </a:lnTo>
                  <a:lnTo>
                    <a:pt x="207068" y="7647"/>
                  </a:lnTo>
                  <a:close/>
                  <a:moveTo>
                    <a:pt x="225984" y="8049"/>
                  </a:moveTo>
                  <a:lnTo>
                    <a:pt x="225783" y="8251"/>
                  </a:lnTo>
                  <a:lnTo>
                    <a:pt x="225582" y="8251"/>
                  </a:lnTo>
                  <a:lnTo>
                    <a:pt x="225783" y="8049"/>
                  </a:lnTo>
                  <a:close/>
                  <a:moveTo>
                    <a:pt x="226789" y="7848"/>
                  </a:moveTo>
                  <a:lnTo>
                    <a:pt x="227191" y="8251"/>
                  </a:lnTo>
                  <a:lnTo>
                    <a:pt x="226990" y="8251"/>
                  </a:lnTo>
                  <a:lnTo>
                    <a:pt x="226789" y="7848"/>
                  </a:lnTo>
                  <a:close/>
                  <a:moveTo>
                    <a:pt x="250333" y="8049"/>
                  </a:moveTo>
                  <a:lnTo>
                    <a:pt x="250333" y="8251"/>
                  </a:lnTo>
                  <a:lnTo>
                    <a:pt x="250132" y="8251"/>
                  </a:lnTo>
                  <a:lnTo>
                    <a:pt x="250132" y="8049"/>
                  </a:lnTo>
                  <a:close/>
                  <a:moveTo>
                    <a:pt x="97598" y="8251"/>
                  </a:moveTo>
                  <a:lnTo>
                    <a:pt x="97195" y="8452"/>
                  </a:lnTo>
                  <a:lnTo>
                    <a:pt x="97598" y="8452"/>
                  </a:lnTo>
                  <a:lnTo>
                    <a:pt x="97598" y="8251"/>
                  </a:lnTo>
                  <a:close/>
                  <a:moveTo>
                    <a:pt x="179097" y="8251"/>
                  </a:moveTo>
                  <a:lnTo>
                    <a:pt x="179298" y="8452"/>
                  </a:lnTo>
                  <a:lnTo>
                    <a:pt x="178896" y="8251"/>
                  </a:lnTo>
                  <a:close/>
                  <a:moveTo>
                    <a:pt x="185536" y="8251"/>
                  </a:moveTo>
                  <a:lnTo>
                    <a:pt x="185536" y="8452"/>
                  </a:lnTo>
                  <a:lnTo>
                    <a:pt x="185335" y="8452"/>
                  </a:lnTo>
                  <a:lnTo>
                    <a:pt x="185536" y="8251"/>
                  </a:lnTo>
                  <a:close/>
                  <a:moveTo>
                    <a:pt x="188354" y="7848"/>
                  </a:moveTo>
                  <a:lnTo>
                    <a:pt x="188756" y="8049"/>
                  </a:lnTo>
                  <a:lnTo>
                    <a:pt x="189158" y="8251"/>
                  </a:lnTo>
                  <a:lnTo>
                    <a:pt x="188756" y="8452"/>
                  </a:lnTo>
                  <a:lnTo>
                    <a:pt x="188555" y="8452"/>
                  </a:lnTo>
                  <a:lnTo>
                    <a:pt x="188354" y="8251"/>
                  </a:lnTo>
                  <a:lnTo>
                    <a:pt x="188354" y="7848"/>
                  </a:lnTo>
                  <a:close/>
                  <a:moveTo>
                    <a:pt x="251339" y="7848"/>
                  </a:moveTo>
                  <a:lnTo>
                    <a:pt x="251742" y="8049"/>
                  </a:lnTo>
                  <a:lnTo>
                    <a:pt x="252345" y="8251"/>
                  </a:lnTo>
                  <a:lnTo>
                    <a:pt x="252144" y="8452"/>
                  </a:lnTo>
                  <a:lnTo>
                    <a:pt x="251943" y="8452"/>
                  </a:lnTo>
                  <a:lnTo>
                    <a:pt x="251541" y="8251"/>
                  </a:lnTo>
                  <a:lnTo>
                    <a:pt x="251138" y="8452"/>
                  </a:lnTo>
                  <a:lnTo>
                    <a:pt x="251138" y="8049"/>
                  </a:lnTo>
                  <a:lnTo>
                    <a:pt x="251339" y="7848"/>
                  </a:lnTo>
                  <a:close/>
                  <a:moveTo>
                    <a:pt x="184530" y="8452"/>
                  </a:moveTo>
                  <a:lnTo>
                    <a:pt x="184530" y="8653"/>
                  </a:lnTo>
                  <a:lnTo>
                    <a:pt x="184329" y="8653"/>
                  </a:lnTo>
                  <a:lnTo>
                    <a:pt x="184329" y="8452"/>
                  </a:lnTo>
                  <a:close/>
                  <a:moveTo>
                    <a:pt x="205861" y="8251"/>
                  </a:moveTo>
                  <a:lnTo>
                    <a:pt x="206062" y="8452"/>
                  </a:lnTo>
                  <a:lnTo>
                    <a:pt x="206062" y="8653"/>
                  </a:lnTo>
                  <a:lnTo>
                    <a:pt x="205660" y="8653"/>
                  </a:lnTo>
                  <a:lnTo>
                    <a:pt x="205861" y="8452"/>
                  </a:lnTo>
                  <a:lnTo>
                    <a:pt x="205257" y="8452"/>
                  </a:lnTo>
                  <a:lnTo>
                    <a:pt x="205458" y="8251"/>
                  </a:lnTo>
                  <a:close/>
                  <a:moveTo>
                    <a:pt x="220551" y="8251"/>
                  </a:moveTo>
                  <a:lnTo>
                    <a:pt x="219947" y="8653"/>
                  </a:lnTo>
                  <a:lnTo>
                    <a:pt x="219343" y="8653"/>
                  </a:lnTo>
                  <a:lnTo>
                    <a:pt x="219746" y="8452"/>
                  </a:lnTo>
                  <a:lnTo>
                    <a:pt x="219947" y="8452"/>
                  </a:lnTo>
                  <a:lnTo>
                    <a:pt x="220148" y="8251"/>
                  </a:lnTo>
                  <a:close/>
                  <a:moveTo>
                    <a:pt x="225179" y="8452"/>
                  </a:moveTo>
                  <a:lnTo>
                    <a:pt x="225380" y="8653"/>
                  </a:lnTo>
                  <a:lnTo>
                    <a:pt x="225179" y="8653"/>
                  </a:lnTo>
                  <a:lnTo>
                    <a:pt x="225179" y="8452"/>
                  </a:lnTo>
                  <a:close/>
                  <a:moveTo>
                    <a:pt x="226789" y="8452"/>
                  </a:moveTo>
                  <a:lnTo>
                    <a:pt x="226789" y="8653"/>
                  </a:lnTo>
                  <a:lnTo>
                    <a:pt x="226185" y="8653"/>
                  </a:lnTo>
                  <a:lnTo>
                    <a:pt x="226789" y="8452"/>
                  </a:lnTo>
                  <a:close/>
                  <a:moveTo>
                    <a:pt x="234033" y="8452"/>
                  </a:moveTo>
                  <a:lnTo>
                    <a:pt x="234033" y="8653"/>
                  </a:lnTo>
                  <a:lnTo>
                    <a:pt x="233631" y="8653"/>
                  </a:lnTo>
                  <a:lnTo>
                    <a:pt x="233631" y="8452"/>
                  </a:lnTo>
                  <a:close/>
                  <a:moveTo>
                    <a:pt x="237253" y="8452"/>
                  </a:moveTo>
                  <a:lnTo>
                    <a:pt x="237454" y="8653"/>
                  </a:lnTo>
                  <a:lnTo>
                    <a:pt x="237253" y="8653"/>
                  </a:lnTo>
                  <a:lnTo>
                    <a:pt x="237253" y="8452"/>
                  </a:lnTo>
                  <a:close/>
                  <a:moveTo>
                    <a:pt x="237857" y="8452"/>
                  </a:moveTo>
                  <a:lnTo>
                    <a:pt x="237857" y="8653"/>
                  </a:lnTo>
                  <a:lnTo>
                    <a:pt x="237454" y="8653"/>
                  </a:lnTo>
                  <a:lnTo>
                    <a:pt x="237857" y="8452"/>
                  </a:lnTo>
                  <a:close/>
                  <a:moveTo>
                    <a:pt x="240271" y="8452"/>
                  </a:moveTo>
                  <a:lnTo>
                    <a:pt x="239869" y="8653"/>
                  </a:lnTo>
                  <a:lnTo>
                    <a:pt x="239668" y="8452"/>
                  </a:lnTo>
                  <a:close/>
                  <a:moveTo>
                    <a:pt x="221154" y="8251"/>
                  </a:moveTo>
                  <a:lnTo>
                    <a:pt x="221356" y="8854"/>
                  </a:lnTo>
                  <a:lnTo>
                    <a:pt x="221356" y="8854"/>
                  </a:lnTo>
                  <a:lnTo>
                    <a:pt x="220953" y="8653"/>
                  </a:lnTo>
                  <a:lnTo>
                    <a:pt x="221154" y="8251"/>
                  </a:lnTo>
                  <a:close/>
                  <a:moveTo>
                    <a:pt x="128990" y="8452"/>
                  </a:moveTo>
                  <a:lnTo>
                    <a:pt x="128990" y="8854"/>
                  </a:lnTo>
                  <a:lnTo>
                    <a:pt x="128789" y="8854"/>
                  </a:lnTo>
                  <a:lnTo>
                    <a:pt x="128990" y="8452"/>
                  </a:lnTo>
                  <a:close/>
                  <a:moveTo>
                    <a:pt x="191774" y="8251"/>
                  </a:moveTo>
                  <a:lnTo>
                    <a:pt x="191976" y="8452"/>
                  </a:lnTo>
                  <a:lnTo>
                    <a:pt x="192177" y="8854"/>
                  </a:lnTo>
                  <a:lnTo>
                    <a:pt x="191171" y="8854"/>
                  </a:lnTo>
                  <a:lnTo>
                    <a:pt x="191171" y="8452"/>
                  </a:lnTo>
                  <a:lnTo>
                    <a:pt x="191774" y="8251"/>
                  </a:lnTo>
                  <a:close/>
                  <a:moveTo>
                    <a:pt x="210892" y="8452"/>
                  </a:moveTo>
                  <a:lnTo>
                    <a:pt x="211093" y="8854"/>
                  </a:lnTo>
                  <a:lnTo>
                    <a:pt x="210690" y="8452"/>
                  </a:lnTo>
                  <a:close/>
                  <a:moveTo>
                    <a:pt x="216929" y="8452"/>
                  </a:moveTo>
                  <a:lnTo>
                    <a:pt x="217130" y="8854"/>
                  </a:lnTo>
                  <a:lnTo>
                    <a:pt x="215922" y="8653"/>
                  </a:lnTo>
                  <a:lnTo>
                    <a:pt x="216325" y="8452"/>
                  </a:lnTo>
                  <a:close/>
                  <a:moveTo>
                    <a:pt x="223972" y="8452"/>
                  </a:moveTo>
                  <a:lnTo>
                    <a:pt x="223972" y="8854"/>
                  </a:lnTo>
                  <a:lnTo>
                    <a:pt x="223569" y="8854"/>
                  </a:lnTo>
                  <a:lnTo>
                    <a:pt x="223770" y="8653"/>
                  </a:lnTo>
                  <a:lnTo>
                    <a:pt x="223972" y="8452"/>
                  </a:lnTo>
                  <a:close/>
                  <a:moveTo>
                    <a:pt x="107659" y="8854"/>
                  </a:moveTo>
                  <a:lnTo>
                    <a:pt x="107659" y="9055"/>
                  </a:lnTo>
                  <a:lnTo>
                    <a:pt x="107458" y="9055"/>
                  </a:lnTo>
                  <a:lnTo>
                    <a:pt x="107458" y="8854"/>
                  </a:lnTo>
                  <a:close/>
                  <a:moveTo>
                    <a:pt x="108665" y="8854"/>
                  </a:moveTo>
                  <a:lnTo>
                    <a:pt x="108464" y="9055"/>
                  </a:lnTo>
                  <a:lnTo>
                    <a:pt x="108062" y="9055"/>
                  </a:lnTo>
                  <a:lnTo>
                    <a:pt x="108464" y="8854"/>
                  </a:lnTo>
                  <a:close/>
                  <a:moveTo>
                    <a:pt x="115105" y="8653"/>
                  </a:moveTo>
                  <a:lnTo>
                    <a:pt x="115105" y="8854"/>
                  </a:lnTo>
                  <a:lnTo>
                    <a:pt x="114501" y="9055"/>
                  </a:lnTo>
                  <a:lnTo>
                    <a:pt x="114702" y="8653"/>
                  </a:lnTo>
                  <a:close/>
                  <a:moveTo>
                    <a:pt x="115709" y="8653"/>
                  </a:moveTo>
                  <a:lnTo>
                    <a:pt x="115709" y="8854"/>
                  </a:lnTo>
                  <a:lnTo>
                    <a:pt x="115910" y="8854"/>
                  </a:lnTo>
                  <a:lnTo>
                    <a:pt x="115910" y="9055"/>
                  </a:lnTo>
                  <a:lnTo>
                    <a:pt x="115507" y="9055"/>
                  </a:lnTo>
                  <a:lnTo>
                    <a:pt x="115507" y="8854"/>
                  </a:lnTo>
                  <a:lnTo>
                    <a:pt x="115507" y="8653"/>
                  </a:lnTo>
                  <a:close/>
                  <a:moveTo>
                    <a:pt x="216325" y="8854"/>
                  </a:moveTo>
                  <a:lnTo>
                    <a:pt x="216325" y="9055"/>
                  </a:lnTo>
                  <a:lnTo>
                    <a:pt x="216124" y="8854"/>
                  </a:lnTo>
                  <a:close/>
                  <a:moveTo>
                    <a:pt x="228399" y="7647"/>
                  </a:moveTo>
                  <a:lnTo>
                    <a:pt x="228600" y="7848"/>
                  </a:lnTo>
                  <a:lnTo>
                    <a:pt x="229002" y="8251"/>
                  </a:lnTo>
                  <a:lnTo>
                    <a:pt x="229405" y="8251"/>
                  </a:lnTo>
                  <a:lnTo>
                    <a:pt x="229807" y="8049"/>
                  </a:lnTo>
                  <a:lnTo>
                    <a:pt x="230210" y="8452"/>
                  </a:lnTo>
                  <a:lnTo>
                    <a:pt x="230411" y="8854"/>
                  </a:lnTo>
                  <a:lnTo>
                    <a:pt x="230210" y="9055"/>
                  </a:lnTo>
                  <a:lnTo>
                    <a:pt x="227191" y="9055"/>
                  </a:lnTo>
                  <a:lnTo>
                    <a:pt x="227795" y="8251"/>
                  </a:lnTo>
                  <a:lnTo>
                    <a:pt x="228198" y="7647"/>
                  </a:lnTo>
                  <a:close/>
                  <a:moveTo>
                    <a:pt x="237052" y="8854"/>
                  </a:moveTo>
                  <a:lnTo>
                    <a:pt x="237253" y="9055"/>
                  </a:lnTo>
                  <a:lnTo>
                    <a:pt x="237052" y="9055"/>
                  </a:lnTo>
                  <a:lnTo>
                    <a:pt x="237052" y="8854"/>
                  </a:lnTo>
                  <a:close/>
                  <a:moveTo>
                    <a:pt x="101421" y="8854"/>
                  </a:moveTo>
                  <a:lnTo>
                    <a:pt x="101220" y="9257"/>
                  </a:lnTo>
                  <a:lnTo>
                    <a:pt x="101019" y="8854"/>
                  </a:lnTo>
                  <a:close/>
                  <a:moveTo>
                    <a:pt x="127581" y="8251"/>
                  </a:moveTo>
                  <a:lnTo>
                    <a:pt x="127783" y="8452"/>
                  </a:lnTo>
                  <a:lnTo>
                    <a:pt x="127984" y="8653"/>
                  </a:lnTo>
                  <a:lnTo>
                    <a:pt x="128185" y="8653"/>
                  </a:lnTo>
                  <a:lnTo>
                    <a:pt x="127984" y="9055"/>
                  </a:lnTo>
                  <a:lnTo>
                    <a:pt x="127581" y="9257"/>
                  </a:lnTo>
                  <a:lnTo>
                    <a:pt x="127380" y="9055"/>
                  </a:lnTo>
                  <a:lnTo>
                    <a:pt x="126978" y="8854"/>
                  </a:lnTo>
                  <a:lnTo>
                    <a:pt x="126776" y="8452"/>
                  </a:lnTo>
                  <a:lnTo>
                    <a:pt x="126978" y="8251"/>
                  </a:lnTo>
                  <a:lnTo>
                    <a:pt x="127179" y="8452"/>
                  </a:lnTo>
                  <a:lnTo>
                    <a:pt x="127581" y="8251"/>
                  </a:lnTo>
                  <a:close/>
                  <a:moveTo>
                    <a:pt x="130600" y="9055"/>
                  </a:moveTo>
                  <a:lnTo>
                    <a:pt x="130600" y="9257"/>
                  </a:lnTo>
                  <a:lnTo>
                    <a:pt x="130399" y="9055"/>
                  </a:lnTo>
                  <a:close/>
                  <a:moveTo>
                    <a:pt x="132008" y="8854"/>
                  </a:moveTo>
                  <a:lnTo>
                    <a:pt x="131807" y="9257"/>
                  </a:lnTo>
                  <a:lnTo>
                    <a:pt x="131807" y="9055"/>
                  </a:lnTo>
                  <a:lnTo>
                    <a:pt x="132008" y="8854"/>
                  </a:lnTo>
                  <a:close/>
                  <a:moveTo>
                    <a:pt x="140259" y="8854"/>
                  </a:moveTo>
                  <a:lnTo>
                    <a:pt x="140259" y="9055"/>
                  </a:lnTo>
                  <a:lnTo>
                    <a:pt x="140259" y="9257"/>
                  </a:lnTo>
                  <a:lnTo>
                    <a:pt x="139857" y="9257"/>
                  </a:lnTo>
                  <a:lnTo>
                    <a:pt x="139857" y="9055"/>
                  </a:lnTo>
                  <a:lnTo>
                    <a:pt x="140259" y="8854"/>
                  </a:lnTo>
                  <a:close/>
                  <a:moveTo>
                    <a:pt x="187549" y="8251"/>
                  </a:moveTo>
                  <a:lnTo>
                    <a:pt x="188152" y="8854"/>
                  </a:lnTo>
                  <a:lnTo>
                    <a:pt x="188354" y="9257"/>
                  </a:lnTo>
                  <a:lnTo>
                    <a:pt x="188152" y="9257"/>
                  </a:lnTo>
                  <a:lnTo>
                    <a:pt x="187750" y="8854"/>
                  </a:lnTo>
                  <a:lnTo>
                    <a:pt x="186341" y="8854"/>
                  </a:lnTo>
                  <a:lnTo>
                    <a:pt x="186744" y="8251"/>
                  </a:lnTo>
                  <a:close/>
                  <a:moveTo>
                    <a:pt x="212904" y="8854"/>
                  </a:moveTo>
                  <a:lnTo>
                    <a:pt x="212904" y="9055"/>
                  </a:lnTo>
                  <a:lnTo>
                    <a:pt x="213105" y="9055"/>
                  </a:lnTo>
                  <a:lnTo>
                    <a:pt x="213105" y="9257"/>
                  </a:lnTo>
                  <a:lnTo>
                    <a:pt x="212904" y="9055"/>
                  </a:lnTo>
                  <a:lnTo>
                    <a:pt x="212703" y="9055"/>
                  </a:lnTo>
                  <a:lnTo>
                    <a:pt x="212904" y="8854"/>
                  </a:lnTo>
                  <a:close/>
                  <a:moveTo>
                    <a:pt x="224777" y="8854"/>
                  </a:moveTo>
                  <a:lnTo>
                    <a:pt x="224978" y="9055"/>
                  </a:lnTo>
                  <a:lnTo>
                    <a:pt x="224978" y="9257"/>
                  </a:lnTo>
                  <a:lnTo>
                    <a:pt x="224575" y="8854"/>
                  </a:lnTo>
                  <a:close/>
                  <a:moveTo>
                    <a:pt x="238058" y="8854"/>
                  </a:moveTo>
                  <a:lnTo>
                    <a:pt x="238259" y="9055"/>
                  </a:lnTo>
                  <a:lnTo>
                    <a:pt x="238259" y="9257"/>
                  </a:lnTo>
                  <a:lnTo>
                    <a:pt x="238058" y="9257"/>
                  </a:lnTo>
                  <a:lnTo>
                    <a:pt x="238058" y="8854"/>
                  </a:lnTo>
                  <a:close/>
                  <a:moveTo>
                    <a:pt x="240271" y="9055"/>
                  </a:moveTo>
                  <a:lnTo>
                    <a:pt x="240271" y="9257"/>
                  </a:lnTo>
                  <a:lnTo>
                    <a:pt x="240070" y="9257"/>
                  </a:lnTo>
                  <a:lnTo>
                    <a:pt x="240070" y="9055"/>
                  </a:lnTo>
                  <a:close/>
                  <a:moveTo>
                    <a:pt x="125971" y="9257"/>
                  </a:moveTo>
                  <a:lnTo>
                    <a:pt x="125971" y="9458"/>
                  </a:lnTo>
                  <a:lnTo>
                    <a:pt x="125569" y="9458"/>
                  </a:lnTo>
                  <a:lnTo>
                    <a:pt x="125971" y="9257"/>
                  </a:lnTo>
                  <a:close/>
                  <a:moveTo>
                    <a:pt x="129392" y="9257"/>
                  </a:moveTo>
                  <a:lnTo>
                    <a:pt x="129191" y="9458"/>
                  </a:lnTo>
                  <a:lnTo>
                    <a:pt x="129795" y="9458"/>
                  </a:lnTo>
                  <a:lnTo>
                    <a:pt x="129392" y="9257"/>
                  </a:lnTo>
                  <a:close/>
                  <a:moveTo>
                    <a:pt x="181713" y="9257"/>
                  </a:moveTo>
                  <a:lnTo>
                    <a:pt x="181310" y="9458"/>
                  </a:lnTo>
                  <a:lnTo>
                    <a:pt x="181109" y="9458"/>
                  </a:lnTo>
                  <a:lnTo>
                    <a:pt x="181310" y="9257"/>
                  </a:lnTo>
                  <a:close/>
                  <a:moveTo>
                    <a:pt x="187549" y="9055"/>
                  </a:moveTo>
                  <a:lnTo>
                    <a:pt x="187549" y="9257"/>
                  </a:lnTo>
                  <a:lnTo>
                    <a:pt x="187750" y="9257"/>
                  </a:lnTo>
                  <a:lnTo>
                    <a:pt x="187951" y="9458"/>
                  </a:lnTo>
                  <a:lnTo>
                    <a:pt x="187347" y="9257"/>
                  </a:lnTo>
                  <a:lnTo>
                    <a:pt x="187146" y="9257"/>
                  </a:lnTo>
                  <a:lnTo>
                    <a:pt x="187146" y="9055"/>
                  </a:lnTo>
                  <a:close/>
                  <a:moveTo>
                    <a:pt x="209885" y="8251"/>
                  </a:moveTo>
                  <a:lnTo>
                    <a:pt x="210288" y="8452"/>
                  </a:lnTo>
                  <a:lnTo>
                    <a:pt x="210288" y="8653"/>
                  </a:lnTo>
                  <a:lnTo>
                    <a:pt x="210087" y="8653"/>
                  </a:lnTo>
                  <a:lnTo>
                    <a:pt x="210288" y="9055"/>
                  </a:lnTo>
                  <a:lnTo>
                    <a:pt x="210288" y="9257"/>
                  </a:lnTo>
                  <a:lnTo>
                    <a:pt x="210087" y="9458"/>
                  </a:lnTo>
                  <a:lnTo>
                    <a:pt x="209885" y="9257"/>
                  </a:lnTo>
                  <a:lnTo>
                    <a:pt x="209684" y="9257"/>
                  </a:lnTo>
                  <a:lnTo>
                    <a:pt x="209684" y="9055"/>
                  </a:lnTo>
                  <a:lnTo>
                    <a:pt x="209684" y="8653"/>
                  </a:lnTo>
                  <a:lnTo>
                    <a:pt x="209885" y="8251"/>
                  </a:lnTo>
                  <a:close/>
                  <a:moveTo>
                    <a:pt x="212703" y="9257"/>
                  </a:moveTo>
                  <a:lnTo>
                    <a:pt x="212703" y="9458"/>
                  </a:lnTo>
                  <a:lnTo>
                    <a:pt x="212300" y="9458"/>
                  </a:lnTo>
                  <a:lnTo>
                    <a:pt x="212501" y="9257"/>
                  </a:lnTo>
                  <a:close/>
                  <a:moveTo>
                    <a:pt x="99811" y="9257"/>
                  </a:moveTo>
                  <a:lnTo>
                    <a:pt x="100013" y="9458"/>
                  </a:lnTo>
                  <a:lnTo>
                    <a:pt x="99610" y="9659"/>
                  </a:lnTo>
                  <a:lnTo>
                    <a:pt x="99610" y="9659"/>
                  </a:lnTo>
                  <a:lnTo>
                    <a:pt x="99811" y="9257"/>
                  </a:lnTo>
                  <a:close/>
                  <a:moveTo>
                    <a:pt x="101220" y="9458"/>
                  </a:moveTo>
                  <a:lnTo>
                    <a:pt x="101622" y="9659"/>
                  </a:lnTo>
                  <a:lnTo>
                    <a:pt x="101220" y="9659"/>
                  </a:lnTo>
                  <a:lnTo>
                    <a:pt x="101220" y="9458"/>
                  </a:lnTo>
                  <a:close/>
                  <a:moveTo>
                    <a:pt x="182317" y="9458"/>
                  </a:moveTo>
                  <a:lnTo>
                    <a:pt x="182317" y="9659"/>
                  </a:lnTo>
                  <a:lnTo>
                    <a:pt x="182115" y="9659"/>
                  </a:lnTo>
                  <a:lnTo>
                    <a:pt x="181713" y="9458"/>
                  </a:lnTo>
                  <a:close/>
                  <a:moveTo>
                    <a:pt x="188756" y="9458"/>
                  </a:moveTo>
                  <a:lnTo>
                    <a:pt x="188756" y="9659"/>
                  </a:lnTo>
                  <a:lnTo>
                    <a:pt x="188354" y="9659"/>
                  </a:lnTo>
                  <a:lnTo>
                    <a:pt x="188756" y="9458"/>
                  </a:lnTo>
                  <a:close/>
                  <a:moveTo>
                    <a:pt x="203446" y="9257"/>
                  </a:moveTo>
                  <a:lnTo>
                    <a:pt x="203245" y="9659"/>
                  </a:lnTo>
                  <a:lnTo>
                    <a:pt x="203043" y="9257"/>
                  </a:lnTo>
                  <a:close/>
                  <a:moveTo>
                    <a:pt x="209282" y="9257"/>
                  </a:moveTo>
                  <a:lnTo>
                    <a:pt x="209483" y="9458"/>
                  </a:lnTo>
                  <a:lnTo>
                    <a:pt x="209080" y="9659"/>
                  </a:lnTo>
                  <a:lnTo>
                    <a:pt x="208879" y="9458"/>
                  </a:lnTo>
                  <a:lnTo>
                    <a:pt x="208879" y="9257"/>
                  </a:lnTo>
                  <a:close/>
                  <a:moveTo>
                    <a:pt x="184731" y="9055"/>
                  </a:moveTo>
                  <a:lnTo>
                    <a:pt x="185134" y="9257"/>
                  </a:lnTo>
                  <a:lnTo>
                    <a:pt x="184731" y="9659"/>
                  </a:lnTo>
                  <a:lnTo>
                    <a:pt x="184530" y="9860"/>
                  </a:lnTo>
                  <a:lnTo>
                    <a:pt x="184128" y="9659"/>
                  </a:lnTo>
                  <a:lnTo>
                    <a:pt x="184530" y="9458"/>
                  </a:lnTo>
                  <a:lnTo>
                    <a:pt x="184530" y="9257"/>
                  </a:lnTo>
                  <a:lnTo>
                    <a:pt x="184731" y="9055"/>
                  </a:lnTo>
                  <a:close/>
                  <a:moveTo>
                    <a:pt x="191573" y="9659"/>
                  </a:moveTo>
                  <a:lnTo>
                    <a:pt x="191774" y="9860"/>
                  </a:lnTo>
                  <a:lnTo>
                    <a:pt x="191372" y="9860"/>
                  </a:lnTo>
                  <a:lnTo>
                    <a:pt x="191573" y="9659"/>
                  </a:lnTo>
                  <a:close/>
                  <a:moveTo>
                    <a:pt x="205861" y="9257"/>
                  </a:moveTo>
                  <a:lnTo>
                    <a:pt x="206062" y="9458"/>
                  </a:lnTo>
                  <a:lnTo>
                    <a:pt x="206263" y="9659"/>
                  </a:lnTo>
                  <a:lnTo>
                    <a:pt x="206062" y="9860"/>
                  </a:lnTo>
                  <a:lnTo>
                    <a:pt x="205861" y="9860"/>
                  </a:lnTo>
                  <a:lnTo>
                    <a:pt x="205861" y="9458"/>
                  </a:lnTo>
                  <a:lnTo>
                    <a:pt x="205458" y="9458"/>
                  </a:lnTo>
                  <a:lnTo>
                    <a:pt x="205660" y="9257"/>
                  </a:lnTo>
                  <a:close/>
                  <a:moveTo>
                    <a:pt x="214715" y="9659"/>
                  </a:moveTo>
                  <a:lnTo>
                    <a:pt x="214313" y="9860"/>
                  </a:lnTo>
                  <a:lnTo>
                    <a:pt x="214313" y="9659"/>
                  </a:lnTo>
                  <a:close/>
                  <a:moveTo>
                    <a:pt x="229002" y="9659"/>
                  </a:moveTo>
                  <a:lnTo>
                    <a:pt x="229204" y="9860"/>
                  </a:lnTo>
                  <a:lnTo>
                    <a:pt x="228801" y="9860"/>
                  </a:lnTo>
                  <a:lnTo>
                    <a:pt x="228801" y="9659"/>
                  </a:lnTo>
                  <a:close/>
                  <a:moveTo>
                    <a:pt x="231417" y="9659"/>
                  </a:moveTo>
                  <a:lnTo>
                    <a:pt x="231820" y="9860"/>
                  </a:lnTo>
                  <a:lnTo>
                    <a:pt x="231015" y="9860"/>
                  </a:lnTo>
                  <a:lnTo>
                    <a:pt x="231216" y="9659"/>
                  </a:lnTo>
                  <a:close/>
                  <a:moveTo>
                    <a:pt x="244296" y="9257"/>
                  </a:moveTo>
                  <a:lnTo>
                    <a:pt x="244095" y="9659"/>
                  </a:lnTo>
                  <a:lnTo>
                    <a:pt x="243894" y="9860"/>
                  </a:lnTo>
                  <a:lnTo>
                    <a:pt x="243894" y="9458"/>
                  </a:lnTo>
                  <a:lnTo>
                    <a:pt x="243491" y="9458"/>
                  </a:lnTo>
                  <a:lnTo>
                    <a:pt x="243692" y="9257"/>
                  </a:lnTo>
                  <a:close/>
                  <a:moveTo>
                    <a:pt x="264218" y="9458"/>
                  </a:moveTo>
                  <a:lnTo>
                    <a:pt x="264419" y="9659"/>
                  </a:lnTo>
                  <a:lnTo>
                    <a:pt x="263816" y="9659"/>
                  </a:lnTo>
                  <a:lnTo>
                    <a:pt x="264218" y="9860"/>
                  </a:lnTo>
                  <a:lnTo>
                    <a:pt x="263816" y="9860"/>
                  </a:lnTo>
                  <a:lnTo>
                    <a:pt x="263816" y="9659"/>
                  </a:lnTo>
                  <a:lnTo>
                    <a:pt x="264218" y="9458"/>
                  </a:lnTo>
                  <a:close/>
                  <a:moveTo>
                    <a:pt x="129594" y="9055"/>
                  </a:moveTo>
                  <a:lnTo>
                    <a:pt x="129795" y="9458"/>
                  </a:lnTo>
                  <a:lnTo>
                    <a:pt x="129795" y="9860"/>
                  </a:lnTo>
                  <a:lnTo>
                    <a:pt x="129594" y="10062"/>
                  </a:lnTo>
                  <a:lnTo>
                    <a:pt x="129191" y="10062"/>
                  </a:lnTo>
                  <a:lnTo>
                    <a:pt x="128588" y="9458"/>
                  </a:lnTo>
                  <a:lnTo>
                    <a:pt x="129191" y="9458"/>
                  </a:lnTo>
                  <a:lnTo>
                    <a:pt x="129392" y="9055"/>
                  </a:lnTo>
                  <a:close/>
                  <a:moveTo>
                    <a:pt x="209080" y="9860"/>
                  </a:moveTo>
                  <a:lnTo>
                    <a:pt x="208678" y="10062"/>
                  </a:lnTo>
                  <a:lnTo>
                    <a:pt x="208678" y="9860"/>
                  </a:lnTo>
                  <a:close/>
                  <a:moveTo>
                    <a:pt x="224575" y="9860"/>
                  </a:moveTo>
                  <a:lnTo>
                    <a:pt x="224173" y="10062"/>
                  </a:lnTo>
                  <a:lnTo>
                    <a:pt x="223770" y="10062"/>
                  </a:lnTo>
                  <a:lnTo>
                    <a:pt x="223770" y="9860"/>
                  </a:lnTo>
                  <a:close/>
                  <a:moveTo>
                    <a:pt x="187750" y="10062"/>
                  </a:moveTo>
                  <a:lnTo>
                    <a:pt x="187549" y="10263"/>
                  </a:lnTo>
                  <a:lnTo>
                    <a:pt x="187549" y="10062"/>
                  </a:lnTo>
                  <a:close/>
                  <a:moveTo>
                    <a:pt x="203647" y="10062"/>
                  </a:moveTo>
                  <a:lnTo>
                    <a:pt x="203647" y="10263"/>
                  </a:lnTo>
                  <a:lnTo>
                    <a:pt x="203446" y="10263"/>
                  </a:lnTo>
                  <a:lnTo>
                    <a:pt x="203446" y="10062"/>
                  </a:lnTo>
                  <a:close/>
                  <a:moveTo>
                    <a:pt x="215319" y="9860"/>
                  </a:moveTo>
                  <a:lnTo>
                    <a:pt x="215319" y="10062"/>
                  </a:lnTo>
                  <a:lnTo>
                    <a:pt x="214916" y="10062"/>
                  </a:lnTo>
                  <a:lnTo>
                    <a:pt x="214715" y="10263"/>
                  </a:lnTo>
                  <a:lnTo>
                    <a:pt x="214514" y="10263"/>
                  </a:lnTo>
                  <a:lnTo>
                    <a:pt x="214514" y="10062"/>
                  </a:lnTo>
                  <a:lnTo>
                    <a:pt x="215117" y="9860"/>
                  </a:lnTo>
                  <a:close/>
                  <a:moveTo>
                    <a:pt x="219947" y="9860"/>
                  </a:moveTo>
                  <a:lnTo>
                    <a:pt x="220148" y="10062"/>
                  </a:lnTo>
                  <a:lnTo>
                    <a:pt x="220349" y="10263"/>
                  </a:lnTo>
                  <a:lnTo>
                    <a:pt x="219947" y="10062"/>
                  </a:lnTo>
                  <a:lnTo>
                    <a:pt x="219746" y="10062"/>
                  </a:lnTo>
                  <a:lnTo>
                    <a:pt x="219947" y="9860"/>
                  </a:lnTo>
                  <a:close/>
                  <a:moveTo>
                    <a:pt x="228600" y="10062"/>
                  </a:moveTo>
                  <a:lnTo>
                    <a:pt x="228198" y="10263"/>
                  </a:lnTo>
                  <a:lnTo>
                    <a:pt x="227996" y="10263"/>
                  </a:lnTo>
                  <a:lnTo>
                    <a:pt x="227996" y="10062"/>
                  </a:lnTo>
                  <a:close/>
                  <a:moveTo>
                    <a:pt x="233228" y="9860"/>
                  </a:moveTo>
                  <a:lnTo>
                    <a:pt x="233430" y="10062"/>
                  </a:lnTo>
                  <a:lnTo>
                    <a:pt x="233228" y="10263"/>
                  </a:lnTo>
                  <a:lnTo>
                    <a:pt x="233027" y="10062"/>
                  </a:lnTo>
                  <a:lnTo>
                    <a:pt x="233228" y="9860"/>
                  </a:lnTo>
                  <a:close/>
                  <a:moveTo>
                    <a:pt x="92567" y="10263"/>
                  </a:moveTo>
                  <a:lnTo>
                    <a:pt x="92567" y="10464"/>
                  </a:lnTo>
                  <a:lnTo>
                    <a:pt x="92366" y="10464"/>
                  </a:lnTo>
                  <a:lnTo>
                    <a:pt x="92366" y="10263"/>
                  </a:lnTo>
                  <a:close/>
                  <a:moveTo>
                    <a:pt x="127380" y="10263"/>
                  </a:moveTo>
                  <a:lnTo>
                    <a:pt x="127984" y="10464"/>
                  </a:lnTo>
                  <a:lnTo>
                    <a:pt x="127380" y="10464"/>
                  </a:lnTo>
                  <a:lnTo>
                    <a:pt x="127380" y="10263"/>
                  </a:lnTo>
                  <a:close/>
                  <a:moveTo>
                    <a:pt x="178694" y="10263"/>
                  </a:moveTo>
                  <a:lnTo>
                    <a:pt x="178896" y="10464"/>
                  </a:lnTo>
                  <a:lnTo>
                    <a:pt x="178694" y="10464"/>
                  </a:lnTo>
                  <a:lnTo>
                    <a:pt x="178694" y="10263"/>
                  </a:lnTo>
                  <a:close/>
                  <a:moveTo>
                    <a:pt x="209080" y="10263"/>
                  </a:moveTo>
                  <a:lnTo>
                    <a:pt x="209483" y="10464"/>
                  </a:lnTo>
                  <a:lnTo>
                    <a:pt x="208879" y="10464"/>
                  </a:lnTo>
                  <a:lnTo>
                    <a:pt x="209080" y="10263"/>
                  </a:lnTo>
                  <a:close/>
                  <a:moveTo>
                    <a:pt x="231015" y="10062"/>
                  </a:moveTo>
                  <a:lnTo>
                    <a:pt x="231216" y="10464"/>
                  </a:lnTo>
                  <a:lnTo>
                    <a:pt x="230814" y="10464"/>
                  </a:lnTo>
                  <a:lnTo>
                    <a:pt x="230814" y="10062"/>
                  </a:lnTo>
                  <a:close/>
                  <a:moveTo>
                    <a:pt x="242284" y="9860"/>
                  </a:moveTo>
                  <a:lnTo>
                    <a:pt x="242485" y="10062"/>
                  </a:lnTo>
                  <a:lnTo>
                    <a:pt x="242485" y="10263"/>
                  </a:lnTo>
                  <a:lnTo>
                    <a:pt x="242284" y="10464"/>
                  </a:lnTo>
                  <a:lnTo>
                    <a:pt x="241881" y="10464"/>
                  </a:lnTo>
                  <a:lnTo>
                    <a:pt x="241881" y="10263"/>
                  </a:lnTo>
                  <a:lnTo>
                    <a:pt x="242083" y="10263"/>
                  </a:lnTo>
                  <a:lnTo>
                    <a:pt x="241881" y="10062"/>
                  </a:lnTo>
                  <a:lnTo>
                    <a:pt x="241881" y="9860"/>
                  </a:lnTo>
                  <a:close/>
                  <a:moveTo>
                    <a:pt x="89146" y="10263"/>
                  </a:moveTo>
                  <a:lnTo>
                    <a:pt x="88341" y="10665"/>
                  </a:lnTo>
                  <a:lnTo>
                    <a:pt x="88341" y="10665"/>
                  </a:lnTo>
                  <a:lnTo>
                    <a:pt x="88945" y="10464"/>
                  </a:lnTo>
                  <a:lnTo>
                    <a:pt x="89146" y="10464"/>
                  </a:lnTo>
                  <a:lnTo>
                    <a:pt x="89146" y="10263"/>
                  </a:lnTo>
                  <a:close/>
                  <a:moveTo>
                    <a:pt x="99006" y="9659"/>
                  </a:moveTo>
                  <a:lnTo>
                    <a:pt x="99208" y="9860"/>
                  </a:lnTo>
                  <a:lnTo>
                    <a:pt x="99006" y="10062"/>
                  </a:lnTo>
                  <a:lnTo>
                    <a:pt x="99811" y="9860"/>
                  </a:lnTo>
                  <a:lnTo>
                    <a:pt x="100616" y="9860"/>
                  </a:lnTo>
                  <a:lnTo>
                    <a:pt x="100616" y="10062"/>
                  </a:lnTo>
                  <a:lnTo>
                    <a:pt x="100214" y="10464"/>
                  </a:lnTo>
                  <a:lnTo>
                    <a:pt x="99208" y="10665"/>
                  </a:lnTo>
                  <a:lnTo>
                    <a:pt x="98805" y="10665"/>
                  </a:lnTo>
                  <a:lnTo>
                    <a:pt x="98604" y="10464"/>
                  </a:lnTo>
                  <a:lnTo>
                    <a:pt x="98403" y="10263"/>
                  </a:lnTo>
                  <a:lnTo>
                    <a:pt x="98604" y="9860"/>
                  </a:lnTo>
                  <a:lnTo>
                    <a:pt x="98805" y="9659"/>
                  </a:lnTo>
                  <a:close/>
                  <a:moveTo>
                    <a:pt x="124764" y="10263"/>
                  </a:moveTo>
                  <a:lnTo>
                    <a:pt x="124965" y="10464"/>
                  </a:lnTo>
                  <a:lnTo>
                    <a:pt x="125167" y="10665"/>
                  </a:lnTo>
                  <a:lnTo>
                    <a:pt x="124764" y="10665"/>
                  </a:lnTo>
                  <a:lnTo>
                    <a:pt x="124764" y="10263"/>
                  </a:lnTo>
                  <a:close/>
                  <a:moveTo>
                    <a:pt x="125770" y="10263"/>
                  </a:moveTo>
                  <a:lnTo>
                    <a:pt x="125569" y="10665"/>
                  </a:lnTo>
                  <a:lnTo>
                    <a:pt x="125368" y="10464"/>
                  </a:lnTo>
                  <a:lnTo>
                    <a:pt x="125770" y="10263"/>
                  </a:lnTo>
                  <a:close/>
                  <a:moveTo>
                    <a:pt x="209885" y="10464"/>
                  </a:moveTo>
                  <a:lnTo>
                    <a:pt x="210087" y="10665"/>
                  </a:lnTo>
                  <a:lnTo>
                    <a:pt x="209684" y="10665"/>
                  </a:lnTo>
                  <a:lnTo>
                    <a:pt x="209684" y="10464"/>
                  </a:lnTo>
                  <a:close/>
                  <a:moveTo>
                    <a:pt x="218337" y="10464"/>
                  </a:moveTo>
                  <a:lnTo>
                    <a:pt x="218136" y="10665"/>
                  </a:lnTo>
                  <a:lnTo>
                    <a:pt x="217935" y="10665"/>
                  </a:lnTo>
                  <a:lnTo>
                    <a:pt x="217935" y="10464"/>
                  </a:lnTo>
                  <a:close/>
                  <a:moveTo>
                    <a:pt x="232423" y="10464"/>
                  </a:moveTo>
                  <a:lnTo>
                    <a:pt x="232423" y="10665"/>
                  </a:lnTo>
                  <a:lnTo>
                    <a:pt x="232222" y="10464"/>
                  </a:lnTo>
                  <a:close/>
                  <a:moveTo>
                    <a:pt x="114300" y="9055"/>
                  </a:moveTo>
                  <a:lnTo>
                    <a:pt x="115105" y="9257"/>
                  </a:lnTo>
                  <a:lnTo>
                    <a:pt x="115709" y="9860"/>
                  </a:lnTo>
                  <a:lnTo>
                    <a:pt x="114904" y="10062"/>
                  </a:lnTo>
                  <a:lnTo>
                    <a:pt x="113495" y="10263"/>
                  </a:lnTo>
                  <a:lnTo>
                    <a:pt x="112288" y="10665"/>
                  </a:lnTo>
                  <a:lnTo>
                    <a:pt x="111885" y="10867"/>
                  </a:lnTo>
                  <a:lnTo>
                    <a:pt x="111885" y="10464"/>
                  </a:lnTo>
                  <a:lnTo>
                    <a:pt x="112288" y="10062"/>
                  </a:lnTo>
                  <a:lnTo>
                    <a:pt x="112891" y="9659"/>
                  </a:lnTo>
                  <a:lnTo>
                    <a:pt x="113495" y="9257"/>
                  </a:lnTo>
                  <a:lnTo>
                    <a:pt x="114300" y="9055"/>
                  </a:lnTo>
                  <a:close/>
                  <a:moveTo>
                    <a:pt x="211495" y="8251"/>
                  </a:moveTo>
                  <a:lnTo>
                    <a:pt x="211696" y="8452"/>
                  </a:lnTo>
                  <a:lnTo>
                    <a:pt x="212099" y="9257"/>
                  </a:lnTo>
                  <a:lnTo>
                    <a:pt x="212501" y="9659"/>
                  </a:lnTo>
                  <a:lnTo>
                    <a:pt x="213105" y="9860"/>
                  </a:lnTo>
                  <a:lnTo>
                    <a:pt x="213306" y="10062"/>
                  </a:lnTo>
                  <a:lnTo>
                    <a:pt x="213105" y="10263"/>
                  </a:lnTo>
                  <a:lnTo>
                    <a:pt x="212904" y="10263"/>
                  </a:lnTo>
                  <a:lnTo>
                    <a:pt x="211696" y="10062"/>
                  </a:lnTo>
                  <a:lnTo>
                    <a:pt x="212099" y="10464"/>
                  </a:lnTo>
                  <a:lnTo>
                    <a:pt x="212099" y="10665"/>
                  </a:lnTo>
                  <a:lnTo>
                    <a:pt x="211898" y="10867"/>
                  </a:lnTo>
                  <a:lnTo>
                    <a:pt x="211495" y="10867"/>
                  </a:lnTo>
                  <a:lnTo>
                    <a:pt x="210892" y="10665"/>
                  </a:lnTo>
                  <a:lnTo>
                    <a:pt x="211093" y="10263"/>
                  </a:lnTo>
                  <a:lnTo>
                    <a:pt x="210489" y="10263"/>
                  </a:lnTo>
                  <a:lnTo>
                    <a:pt x="211294" y="8452"/>
                  </a:lnTo>
                  <a:lnTo>
                    <a:pt x="211495" y="8251"/>
                  </a:lnTo>
                  <a:close/>
                  <a:moveTo>
                    <a:pt x="220551" y="10665"/>
                  </a:moveTo>
                  <a:lnTo>
                    <a:pt x="220551" y="10867"/>
                  </a:lnTo>
                  <a:lnTo>
                    <a:pt x="220349" y="10867"/>
                  </a:lnTo>
                  <a:lnTo>
                    <a:pt x="220148" y="10665"/>
                  </a:lnTo>
                  <a:close/>
                  <a:moveTo>
                    <a:pt x="221356" y="10464"/>
                  </a:moveTo>
                  <a:lnTo>
                    <a:pt x="221154" y="10867"/>
                  </a:lnTo>
                  <a:lnTo>
                    <a:pt x="220953" y="10464"/>
                  </a:lnTo>
                  <a:close/>
                  <a:moveTo>
                    <a:pt x="221959" y="10665"/>
                  </a:moveTo>
                  <a:lnTo>
                    <a:pt x="222161" y="10867"/>
                  </a:lnTo>
                  <a:lnTo>
                    <a:pt x="221959" y="10867"/>
                  </a:lnTo>
                  <a:lnTo>
                    <a:pt x="221758" y="10665"/>
                  </a:lnTo>
                  <a:close/>
                  <a:moveTo>
                    <a:pt x="228399" y="10464"/>
                  </a:moveTo>
                  <a:lnTo>
                    <a:pt x="228198" y="10665"/>
                  </a:lnTo>
                  <a:lnTo>
                    <a:pt x="228198" y="10867"/>
                  </a:lnTo>
                  <a:lnTo>
                    <a:pt x="227996" y="10464"/>
                  </a:lnTo>
                  <a:close/>
                  <a:moveTo>
                    <a:pt x="239265" y="10263"/>
                  </a:moveTo>
                  <a:lnTo>
                    <a:pt x="239869" y="10464"/>
                  </a:lnTo>
                  <a:lnTo>
                    <a:pt x="239869" y="10665"/>
                  </a:lnTo>
                  <a:lnTo>
                    <a:pt x="239265" y="10464"/>
                  </a:lnTo>
                  <a:lnTo>
                    <a:pt x="239265" y="10867"/>
                  </a:lnTo>
                  <a:lnTo>
                    <a:pt x="238863" y="10867"/>
                  </a:lnTo>
                  <a:lnTo>
                    <a:pt x="238662" y="10665"/>
                  </a:lnTo>
                  <a:lnTo>
                    <a:pt x="238460" y="10263"/>
                  </a:lnTo>
                  <a:close/>
                  <a:moveTo>
                    <a:pt x="242888" y="10665"/>
                  </a:moveTo>
                  <a:lnTo>
                    <a:pt x="242888" y="10867"/>
                  </a:lnTo>
                  <a:lnTo>
                    <a:pt x="242686" y="10867"/>
                  </a:lnTo>
                  <a:lnTo>
                    <a:pt x="242686" y="10665"/>
                  </a:lnTo>
                  <a:close/>
                  <a:moveTo>
                    <a:pt x="263011" y="10263"/>
                  </a:moveTo>
                  <a:lnTo>
                    <a:pt x="263614" y="10464"/>
                  </a:lnTo>
                  <a:lnTo>
                    <a:pt x="263413" y="10665"/>
                  </a:lnTo>
                  <a:lnTo>
                    <a:pt x="263212" y="10867"/>
                  </a:lnTo>
                  <a:lnTo>
                    <a:pt x="263011" y="10867"/>
                  </a:lnTo>
                  <a:lnTo>
                    <a:pt x="262810" y="10665"/>
                  </a:lnTo>
                  <a:lnTo>
                    <a:pt x="262810" y="10464"/>
                  </a:lnTo>
                  <a:lnTo>
                    <a:pt x="263011" y="10263"/>
                  </a:lnTo>
                  <a:close/>
                  <a:moveTo>
                    <a:pt x="100013" y="10867"/>
                  </a:moveTo>
                  <a:lnTo>
                    <a:pt x="99811" y="11068"/>
                  </a:lnTo>
                  <a:lnTo>
                    <a:pt x="99811" y="10867"/>
                  </a:lnTo>
                  <a:close/>
                  <a:moveTo>
                    <a:pt x="101220" y="10867"/>
                  </a:moveTo>
                  <a:lnTo>
                    <a:pt x="100817" y="11068"/>
                  </a:lnTo>
                  <a:lnTo>
                    <a:pt x="100817" y="10867"/>
                  </a:lnTo>
                  <a:close/>
                  <a:moveTo>
                    <a:pt x="123758" y="10867"/>
                  </a:moveTo>
                  <a:lnTo>
                    <a:pt x="123758" y="11068"/>
                  </a:lnTo>
                  <a:lnTo>
                    <a:pt x="123557" y="10867"/>
                  </a:lnTo>
                  <a:close/>
                  <a:moveTo>
                    <a:pt x="129594" y="10867"/>
                  </a:moveTo>
                  <a:lnTo>
                    <a:pt x="129795" y="11068"/>
                  </a:lnTo>
                  <a:lnTo>
                    <a:pt x="129594" y="11068"/>
                  </a:lnTo>
                  <a:lnTo>
                    <a:pt x="129594" y="10867"/>
                  </a:lnTo>
                  <a:close/>
                  <a:moveTo>
                    <a:pt x="184530" y="10464"/>
                  </a:moveTo>
                  <a:lnTo>
                    <a:pt x="184731" y="11068"/>
                  </a:lnTo>
                  <a:lnTo>
                    <a:pt x="183926" y="10665"/>
                  </a:lnTo>
                  <a:lnTo>
                    <a:pt x="184329" y="10464"/>
                  </a:lnTo>
                  <a:close/>
                  <a:moveTo>
                    <a:pt x="224173" y="10464"/>
                  </a:moveTo>
                  <a:lnTo>
                    <a:pt x="224374" y="10665"/>
                  </a:lnTo>
                  <a:lnTo>
                    <a:pt x="224575" y="10867"/>
                  </a:lnTo>
                  <a:lnTo>
                    <a:pt x="223972" y="11068"/>
                  </a:lnTo>
                  <a:lnTo>
                    <a:pt x="223972" y="10867"/>
                  </a:lnTo>
                  <a:lnTo>
                    <a:pt x="223972" y="10665"/>
                  </a:lnTo>
                  <a:lnTo>
                    <a:pt x="224173" y="10464"/>
                  </a:lnTo>
                  <a:close/>
                  <a:moveTo>
                    <a:pt x="239668" y="10867"/>
                  </a:moveTo>
                  <a:lnTo>
                    <a:pt x="239668" y="11068"/>
                  </a:lnTo>
                  <a:lnTo>
                    <a:pt x="239467" y="11068"/>
                  </a:lnTo>
                  <a:lnTo>
                    <a:pt x="239668" y="10867"/>
                  </a:lnTo>
                  <a:close/>
                  <a:moveTo>
                    <a:pt x="242686" y="5031"/>
                  </a:moveTo>
                  <a:lnTo>
                    <a:pt x="245101" y="6842"/>
                  </a:lnTo>
                  <a:lnTo>
                    <a:pt x="248522" y="9257"/>
                  </a:lnTo>
                  <a:lnTo>
                    <a:pt x="249729" y="10062"/>
                  </a:lnTo>
                  <a:lnTo>
                    <a:pt x="250132" y="10062"/>
                  </a:lnTo>
                  <a:lnTo>
                    <a:pt x="250132" y="9860"/>
                  </a:lnTo>
                  <a:lnTo>
                    <a:pt x="250937" y="10062"/>
                  </a:lnTo>
                  <a:lnTo>
                    <a:pt x="250736" y="10263"/>
                  </a:lnTo>
                  <a:lnTo>
                    <a:pt x="250534" y="10263"/>
                  </a:lnTo>
                  <a:lnTo>
                    <a:pt x="249729" y="10464"/>
                  </a:lnTo>
                  <a:lnTo>
                    <a:pt x="248924" y="10263"/>
                  </a:lnTo>
                  <a:lnTo>
                    <a:pt x="249528" y="10665"/>
                  </a:lnTo>
                  <a:lnTo>
                    <a:pt x="249729" y="10867"/>
                  </a:lnTo>
                  <a:lnTo>
                    <a:pt x="249729" y="11068"/>
                  </a:lnTo>
                  <a:lnTo>
                    <a:pt x="249327" y="11068"/>
                  </a:lnTo>
                  <a:lnTo>
                    <a:pt x="249126" y="10867"/>
                  </a:lnTo>
                  <a:lnTo>
                    <a:pt x="249327" y="10665"/>
                  </a:lnTo>
                  <a:lnTo>
                    <a:pt x="248522" y="10867"/>
                  </a:lnTo>
                  <a:lnTo>
                    <a:pt x="247918" y="10867"/>
                  </a:lnTo>
                  <a:lnTo>
                    <a:pt x="247315" y="10665"/>
                  </a:lnTo>
                  <a:lnTo>
                    <a:pt x="246912" y="10464"/>
                  </a:lnTo>
                  <a:lnTo>
                    <a:pt x="246711" y="10263"/>
                  </a:lnTo>
                  <a:lnTo>
                    <a:pt x="246510" y="10062"/>
                  </a:lnTo>
                  <a:lnTo>
                    <a:pt x="246308" y="10263"/>
                  </a:lnTo>
                  <a:lnTo>
                    <a:pt x="246308" y="10867"/>
                  </a:lnTo>
                  <a:lnTo>
                    <a:pt x="245101" y="10464"/>
                  </a:lnTo>
                  <a:lnTo>
                    <a:pt x="244296" y="10263"/>
                  </a:lnTo>
                  <a:lnTo>
                    <a:pt x="244095" y="10464"/>
                  </a:lnTo>
                  <a:lnTo>
                    <a:pt x="243894" y="10464"/>
                  </a:lnTo>
                  <a:lnTo>
                    <a:pt x="244095" y="10263"/>
                  </a:lnTo>
                  <a:lnTo>
                    <a:pt x="244296" y="10263"/>
                  </a:lnTo>
                  <a:lnTo>
                    <a:pt x="244296" y="10062"/>
                  </a:lnTo>
                  <a:lnTo>
                    <a:pt x="244497" y="10062"/>
                  </a:lnTo>
                  <a:lnTo>
                    <a:pt x="246107" y="9659"/>
                  </a:lnTo>
                  <a:lnTo>
                    <a:pt x="245101" y="9458"/>
                  </a:lnTo>
                  <a:lnTo>
                    <a:pt x="244699" y="9055"/>
                  </a:lnTo>
                  <a:lnTo>
                    <a:pt x="244699" y="8653"/>
                  </a:lnTo>
                  <a:lnTo>
                    <a:pt x="245302" y="8452"/>
                  </a:lnTo>
                  <a:lnTo>
                    <a:pt x="243290" y="7647"/>
                  </a:lnTo>
                  <a:lnTo>
                    <a:pt x="243089" y="7446"/>
                  </a:lnTo>
                  <a:lnTo>
                    <a:pt x="243089" y="7244"/>
                  </a:lnTo>
                  <a:lnTo>
                    <a:pt x="244095" y="6842"/>
                  </a:lnTo>
                  <a:lnTo>
                    <a:pt x="242686" y="5433"/>
                  </a:lnTo>
                  <a:lnTo>
                    <a:pt x="242485" y="5031"/>
                  </a:lnTo>
                  <a:close/>
                  <a:moveTo>
                    <a:pt x="252949" y="10665"/>
                  </a:moveTo>
                  <a:lnTo>
                    <a:pt x="253352" y="10867"/>
                  </a:lnTo>
                  <a:lnTo>
                    <a:pt x="253150" y="11068"/>
                  </a:lnTo>
                  <a:lnTo>
                    <a:pt x="252949" y="10665"/>
                  </a:lnTo>
                  <a:close/>
                  <a:moveTo>
                    <a:pt x="264017" y="10665"/>
                  </a:moveTo>
                  <a:lnTo>
                    <a:pt x="264218" y="10867"/>
                  </a:lnTo>
                  <a:lnTo>
                    <a:pt x="264621" y="10867"/>
                  </a:lnTo>
                  <a:lnTo>
                    <a:pt x="264419" y="11068"/>
                  </a:lnTo>
                  <a:lnTo>
                    <a:pt x="264218" y="10867"/>
                  </a:lnTo>
                  <a:lnTo>
                    <a:pt x="263816" y="10867"/>
                  </a:lnTo>
                  <a:lnTo>
                    <a:pt x="263816" y="10665"/>
                  </a:lnTo>
                  <a:close/>
                  <a:moveTo>
                    <a:pt x="265426" y="10867"/>
                  </a:moveTo>
                  <a:lnTo>
                    <a:pt x="265426" y="11068"/>
                  </a:lnTo>
                  <a:lnTo>
                    <a:pt x="265023" y="10867"/>
                  </a:lnTo>
                  <a:close/>
                  <a:moveTo>
                    <a:pt x="85926" y="11068"/>
                  </a:moveTo>
                  <a:lnTo>
                    <a:pt x="86329" y="11269"/>
                  </a:lnTo>
                  <a:lnTo>
                    <a:pt x="86127" y="11269"/>
                  </a:lnTo>
                  <a:lnTo>
                    <a:pt x="85926" y="11068"/>
                  </a:lnTo>
                  <a:close/>
                  <a:moveTo>
                    <a:pt x="92567" y="10867"/>
                  </a:moveTo>
                  <a:lnTo>
                    <a:pt x="92567" y="11068"/>
                  </a:lnTo>
                  <a:lnTo>
                    <a:pt x="92366" y="11269"/>
                  </a:lnTo>
                  <a:lnTo>
                    <a:pt x="92366" y="11068"/>
                  </a:lnTo>
                  <a:lnTo>
                    <a:pt x="92366" y="10867"/>
                  </a:lnTo>
                  <a:close/>
                  <a:moveTo>
                    <a:pt x="105647" y="11068"/>
                  </a:moveTo>
                  <a:lnTo>
                    <a:pt x="105848" y="11269"/>
                  </a:lnTo>
                  <a:lnTo>
                    <a:pt x="105647" y="11269"/>
                  </a:lnTo>
                  <a:lnTo>
                    <a:pt x="105647" y="11068"/>
                  </a:lnTo>
                  <a:close/>
                  <a:moveTo>
                    <a:pt x="115306" y="10464"/>
                  </a:moveTo>
                  <a:lnTo>
                    <a:pt x="115306" y="10665"/>
                  </a:lnTo>
                  <a:lnTo>
                    <a:pt x="115105" y="11068"/>
                  </a:lnTo>
                  <a:lnTo>
                    <a:pt x="114904" y="11269"/>
                  </a:lnTo>
                  <a:lnTo>
                    <a:pt x="114300" y="11269"/>
                  </a:lnTo>
                  <a:lnTo>
                    <a:pt x="114501" y="11068"/>
                  </a:lnTo>
                  <a:lnTo>
                    <a:pt x="114904" y="10867"/>
                  </a:lnTo>
                  <a:lnTo>
                    <a:pt x="115105" y="10867"/>
                  </a:lnTo>
                  <a:lnTo>
                    <a:pt x="115306" y="10464"/>
                  </a:lnTo>
                  <a:close/>
                  <a:moveTo>
                    <a:pt x="119331" y="10665"/>
                  </a:moveTo>
                  <a:lnTo>
                    <a:pt x="119130" y="11068"/>
                  </a:lnTo>
                  <a:lnTo>
                    <a:pt x="118727" y="11269"/>
                  </a:lnTo>
                  <a:lnTo>
                    <a:pt x="118928" y="10867"/>
                  </a:lnTo>
                  <a:lnTo>
                    <a:pt x="119331" y="10665"/>
                  </a:lnTo>
                  <a:close/>
                  <a:moveTo>
                    <a:pt x="124965" y="10867"/>
                  </a:moveTo>
                  <a:lnTo>
                    <a:pt x="125167" y="11068"/>
                  </a:lnTo>
                  <a:lnTo>
                    <a:pt x="125167" y="11269"/>
                  </a:lnTo>
                  <a:lnTo>
                    <a:pt x="124764" y="11068"/>
                  </a:lnTo>
                  <a:lnTo>
                    <a:pt x="124965" y="10867"/>
                  </a:lnTo>
                  <a:close/>
                  <a:moveTo>
                    <a:pt x="238460" y="10867"/>
                  </a:moveTo>
                  <a:lnTo>
                    <a:pt x="238662" y="11269"/>
                  </a:lnTo>
                  <a:lnTo>
                    <a:pt x="238460" y="11068"/>
                  </a:lnTo>
                  <a:lnTo>
                    <a:pt x="238460" y="10867"/>
                  </a:lnTo>
                  <a:close/>
                  <a:moveTo>
                    <a:pt x="244095" y="10665"/>
                  </a:moveTo>
                  <a:lnTo>
                    <a:pt x="245101" y="10867"/>
                  </a:lnTo>
                  <a:lnTo>
                    <a:pt x="245302" y="11068"/>
                  </a:lnTo>
                  <a:lnTo>
                    <a:pt x="244699" y="11269"/>
                  </a:lnTo>
                  <a:lnTo>
                    <a:pt x="243692" y="11269"/>
                  </a:lnTo>
                  <a:lnTo>
                    <a:pt x="244497" y="11068"/>
                  </a:lnTo>
                  <a:lnTo>
                    <a:pt x="244497" y="10867"/>
                  </a:lnTo>
                  <a:lnTo>
                    <a:pt x="243894" y="10867"/>
                  </a:lnTo>
                  <a:lnTo>
                    <a:pt x="243290" y="11068"/>
                  </a:lnTo>
                  <a:lnTo>
                    <a:pt x="243290" y="11068"/>
                  </a:lnTo>
                  <a:lnTo>
                    <a:pt x="243491" y="10867"/>
                  </a:lnTo>
                  <a:lnTo>
                    <a:pt x="244095" y="10665"/>
                  </a:lnTo>
                  <a:close/>
                  <a:moveTo>
                    <a:pt x="248723" y="11068"/>
                  </a:moveTo>
                  <a:lnTo>
                    <a:pt x="248723" y="11269"/>
                  </a:lnTo>
                  <a:lnTo>
                    <a:pt x="248522" y="11068"/>
                  </a:lnTo>
                  <a:close/>
                  <a:moveTo>
                    <a:pt x="250333" y="11068"/>
                  </a:moveTo>
                  <a:lnTo>
                    <a:pt x="250333" y="11269"/>
                  </a:lnTo>
                  <a:lnTo>
                    <a:pt x="249931" y="11068"/>
                  </a:lnTo>
                  <a:close/>
                  <a:moveTo>
                    <a:pt x="251541" y="11068"/>
                  </a:moveTo>
                  <a:lnTo>
                    <a:pt x="251339" y="11269"/>
                  </a:lnTo>
                  <a:lnTo>
                    <a:pt x="251339" y="11068"/>
                  </a:lnTo>
                  <a:close/>
                  <a:moveTo>
                    <a:pt x="262206" y="10867"/>
                  </a:moveTo>
                  <a:lnTo>
                    <a:pt x="262206" y="11068"/>
                  </a:lnTo>
                  <a:lnTo>
                    <a:pt x="262005" y="11068"/>
                  </a:lnTo>
                  <a:lnTo>
                    <a:pt x="261602" y="11269"/>
                  </a:lnTo>
                  <a:lnTo>
                    <a:pt x="262005" y="10867"/>
                  </a:lnTo>
                  <a:close/>
                  <a:moveTo>
                    <a:pt x="87335" y="10665"/>
                  </a:moveTo>
                  <a:lnTo>
                    <a:pt x="87335" y="10867"/>
                  </a:lnTo>
                  <a:lnTo>
                    <a:pt x="87335" y="11068"/>
                  </a:lnTo>
                  <a:lnTo>
                    <a:pt x="87335" y="11269"/>
                  </a:lnTo>
                  <a:lnTo>
                    <a:pt x="87134" y="11470"/>
                  </a:lnTo>
                  <a:lnTo>
                    <a:pt x="86932" y="11068"/>
                  </a:lnTo>
                  <a:lnTo>
                    <a:pt x="87335" y="10665"/>
                  </a:lnTo>
                  <a:close/>
                  <a:moveTo>
                    <a:pt x="96994" y="10665"/>
                  </a:moveTo>
                  <a:lnTo>
                    <a:pt x="97195" y="11068"/>
                  </a:lnTo>
                  <a:lnTo>
                    <a:pt x="97396" y="10867"/>
                  </a:lnTo>
                  <a:lnTo>
                    <a:pt x="97598" y="10867"/>
                  </a:lnTo>
                  <a:lnTo>
                    <a:pt x="98201" y="11068"/>
                  </a:lnTo>
                  <a:lnTo>
                    <a:pt x="98403" y="11269"/>
                  </a:lnTo>
                  <a:lnTo>
                    <a:pt x="98201" y="11470"/>
                  </a:lnTo>
                  <a:lnTo>
                    <a:pt x="97598" y="11470"/>
                  </a:lnTo>
                  <a:lnTo>
                    <a:pt x="96793" y="11068"/>
                  </a:lnTo>
                  <a:lnTo>
                    <a:pt x="96793" y="10867"/>
                  </a:lnTo>
                  <a:lnTo>
                    <a:pt x="96994" y="10665"/>
                  </a:lnTo>
                  <a:close/>
                  <a:moveTo>
                    <a:pt x="125770" y="10867"/>
                  </a:moveTo>
                  <a:lnTo>
                    <a:pt x="125770" y="11068"/>
                  </a:lnTo>
                  <a:lnTo>
                    <a:pt x="125569" y="11470"/>
                  </a:lnTo>
                  <a:lnTo>
                    <a:pt x="125569" y="11269"/>
                  </a:lnTo>
                  <a:lnTo>
                    <a:pt x="125368" y="11068"/>
                  </a:lnTo>
                  <a:lnTo>
                    <a:pt x="125770" y="10867"/>
                  </a:lnTo>
                  <a:close/>
                  <a:moveTo>
                    <a:pt x="225984" y="11068"/>
                  </a:moveTo>
                  <a:lnTo>
                    <a:pt x="225380" y="11470"/>
                  </a:lnTo>
                  <a:lnTo>
                    <a:pt x="224777" y="11269"/>
                  </a:lnTo>
                  <a:lnTo>
                    <a:pt x="225179" y="11068"/>
                  </a:lnTo>
                  <a:close/>
                  <a:moveTo>
                    <a:pt x="239064" y="11068"/>
                  </a:moveTo>
                  <a:lnTo>
                    <a:pt x="239467" y="11269"/>
                  </a:lnTo>
                  <a:lnTo>
                    <a:pt x="238863" y="11470"/>
                  </a:lnTo>
                  <a:lnTo>
                    <a:pt x="238863" y="11269"/>
                  </a:lnTo>
                  <a:lnTo>
                    <a:pt x="238863" y="11068"/>
                  </a:lnTo>
                  <a:close/>
                  <a:moveTo>
                    <a:pt x="239668" y="11269"/>
                  </a:moveTo>
                  <a:lnTo>
                    <a:pt x="239869" y="11470"/>
                  </a:lnTo>
                  <a:lnTo>
                    <a:pt x="239668" y="11470"/>
                  </a:lnTo>
                  <a:lnTo>
                    <a:pt x="239668" y="11269"/>
                  </a:lnTo>
                  <a:close/>
                  <a:moveTo>
                    <a:pt x="250736" y="11269"/>
                  </a:moveTo>
                  <a:lnTo>
                    <a:pt x="250937" y="11470"/>
                  </a:lnTo>
                  <a:lnTo>
                    <a:pt x="250736" y="11470"/>
                  </a:lnTo>
                  <a:lnTo>
                    <a:pt x="250736" y="11269"/>
                  </a:lnTo>
                  <a:close/>
                  <a:moveTo>
                    <a:pt x="254358" y="11269"/>
                  </a:moveTo>
                  <a:lnTo>
                    <a:pt x="253754" y="11470"/>
                  </a:lnTo>
                  <a:lnTo>
                    <a:pt x="253754" y="11269"/>
                  </a:lnTo>
                  <a:close/>
                  <a:moveTo>
                    <a:pt x="96994" y="11269"/>
                  </a:moveTo>
                  <a:lnTo>
                    <a:pt x="97195" y="11470"/>
                  </a:lnTo>
                  <a:lnTo>
                    <a:pt x="96793" y="11671"/>
                  </a:lnTo>
                  <a:lnTo>
                    <a:pt x="96592" y="11671"/>
                  </a:lnTo>
                  <a:lnTo>
                    <a:pt x="96793" y="11269"/>
                  </a:lnTo>
                  <a:close/>
                  <a:moveTo>
                    <a:pt x="118727" y="11470"/>
                  </a:moveTo>
                  <a:lnTo>
                    <a:pt x="118928" y="11671"/>
                  </a:lnTo>
                  <a:lnTo>
                    <a:pt x="118727" y="11671"/>
                  </a:lnTo>
                  <a:lnTo>
                    <a:pt x="118727" y="11470"/>
                  </a:lnTo>
                  <a:close/>
                  <a:moveTo>
                    <a:pt x="125971" y="11269"/>
                  </a:moveTo>
                  <a:lnTo>
                    <a:pt x="126173" y="11470"/>
                  </a:lnTo>
                  <a:lnTo>
                    <a:pt x="126173" y="11671"/>
                  </a:lnTo>
                  <a:lnTo>
                    <a:pt x="125971" y="11269"/>
                  </a:lnTo>
                  <a:close/>
                  <a:moveTo>
                    <a:pt x="249126" y="11470"/>
                  </a:moveTo>
                  <a:lnTo>
                    <a:pt x="249126" y="11671"/>
                  </a:lnTo>
                  <a:lnTo>
                    <a:pt x="248924" y="11470"/>
                  </a:lnTo>
                  <a:close/>
                  <a:moveTo>
                    <a:pt x="243290" y="11269"/>
                  </a:moveTo>
                  <a:lnTo>
                    <a:pt x="243894" y="11470"/>
                  </a:lnTo>
                  <a:lnTo>
                    <a:pt x="244296" y="11873"/>
                  </a:lnTo>
                  <a:lnTo>
                    <a:pt x="243894" y="11671"/>
                  </a:lnTo>
                  <a:lnTo>
                    <a:pt x="243491" y="11671"/>
                  </a:lnTo>
                  <a:lnTo>
                    <a:pt x="243290" y="11470"/>
                  </a:lnTo>
                  <a:lnTo>
                    <a:pt x="242888" y="11671"/>
                  </a:lnTo>
                  <a:lnTo>
                    <a:pt x="242888" y="11470"/>
                  </a:lnTo>
                  <a:lnTo>
                    <a:pt x="242888" y="11269"/>
                  </a:lnTo>
                  <a:close/>
                  <a:moveTo>
                    <a:pt x="87335" y="11671"/>
                  </a:moveTo>
                  <a:lnTo>
                    <a:pt x="86932" y="11873"/>
                  </a:lnTo>
                  <a:lnTo>
                    <a:pt x="86932" y="11671"/>
                  </a:lnTo>
                  <a:close/>
                  <a:moveTo>
                    <a:pt x="91963" y="11671"/>
                  </a:moveTo>
                  <a:lnTo>
                    <a:pt x="91762" y="11873"/>
                  </a:lnTo>
                  <a:lnTo>
                    <a:pt x="91561" y="11873"/>
                  </a:lnTo>
                  <a:lnTo>
                    <a:pt x="91963" y="11671"/>
                  </a:lnTo>
                  <a:close/>
                  <a:moveTo>
                    <a:pt x="252345" y="11470"/>
                  </a:moveTo>
                  <a:lnTo>
                    <a:pt x="252345" y="11671"/>
                  </a:lnTo>
                  <a:lnTo>
                    <a:pt x="252144" y="11873"/>
                  </a:lnTo>
                  <a:lnTo>
                    <a:pt x="251943" y="11873"/>
                  </a:lnTo>
                  <a:lnTo>
                    <a:pt x="252144" y="11470"/>
                  </a:lnTo>
                  <a:close/>
                  <a:moveTo>
                    <a:pt x="264621" y="11470"/>
                  </a:moveTo>
                  <a:lnTo>
                    <a:pt x="264822" y="11671"/>
                  </a:lnTo>
                  <a:lnTo>
                    <a:pt x="265023" y="11873"/>
                  </a:lnTo>
                  <a:lnTo>
                    <a:pt x="264419" y="12074"/>
                  </a:lnTo>
                  <a:lnTo>
                    <a:pt x="264419" y="12074"/>
                  </a:lnTo>
                  <a:lnTo>
                    <a:pt x="264822" y="11873"/>
                  </a:lnTo>
                  <a:lnTo>
                    <a:pt x="264218" y="11873"/>
                  </a:lnTo>
                  <a:lnTo>
                    <a:pt x="264621" y="11470"/>
                  </a:lnTo>
                  <a:close/>
                  <a:moveTo>
                    <a:pt x="101824" y="11671"/>
                  </a:moveTo>
                  <a:lnTo>
                    <a:pt x="101220" y="11873"/>
                  </a:lnTo>
                  <a:lnTo>
                    <a:pt x="101220" y="12074"/>
                  </a:lnTo>
                  <a:lnTo>
                    <a:pt x="101019" y="11873"/>
                  </a:lnTo>
                  <a:lnTo>
                    <a:pt x="101824" y="11671"/>
                  </a:lnTo>
                  <a:close/>
                  <a:moveTo>
                    <a:pt x="265828" y="11873"/>
                  </a:moveTo>
                  <a:lnTo>
                    <a:pt x="266029" y="12074"/>
                  </a:lnTo>
                  <a:lnTo>
                    <a:pt x="265828" y="12074"/>
                  </a:lnTo>
                  <a:lnTo>
                    <a:pt x="265828" y="11873"/>
                  </a:lnTo>
                  <a:close/>
                  <a:moveTo>
                    <a:pt x="124563" y="11470"/>
                  </a:moveTo>
                  <a:lnTo>
                    <a:pt x="124160" y="11873"/>
                  </a:lnTo>
                  <a:lnTo>
                    <a:pt x="123959" y="12074"/>
                  </a:lnTo>
                  <a:lnTo>
                    <a:pt x="123154" y="12275"/>
                  </a:lnTo>
                  <a:lnTo>
                    <a:pt x="123154" y="12074"/>
                  </a:lnTo>
                  <a:lnTo>
                    <a:pt x="123758" y="11671"/>
                  </a:lnTo>
                  <a:lnTo>
                    <a:pt x="123154" y="11671"/>
                  </a:lnTo>
                  <a:lnTo>
                    <a:pt x="123557" y="11470"/>
                  </a:lnTo>
                  <a:lnTo>
                    <a:pt x="123758" y="11671"/>
                  </a:lnTo>
                  <a:lnTo>
                    <a:pt x="124563" y="11470"/>
                  </a:lnTo>
                  <a:close/>
                  <a:moveTo>
                    <a:pt x="250333" y="12074"/>
                  </a:moveTo>
                  <a:lnTo>
                    <a:pt x="249931" y="12275"/>
                  </a:lnTo>
                  <a:lnTo>
                    <a:pt x="249729" y="12275"/>
                  </a:lnTo>
                  <a:lnTo>
                    <a:pt x="249528" y="12074"/>
                  </a:lnTo>
                  <a:close/>
                  <a:moveTo>
                    <a:pt x="82908" y="11873"/>
                  </a:moveTo>
                  <a:lnTo>
                    <a:pt x="82908" y="12074"/>
                  </a:lnTo>
                  <a:lnTo>
                    <a:pt x="83713" y="12476"/>
                  </a:lnTo>
                  <a:lnTo>
                    <a:pt x="83713" y="12476"/>
                  </a:lnTo>
                  <a:lnTo>
                    <a:pt x="83310" y="12074"/>
                  </a:lnTo>
                  <a:lnTo>
                    <a:pt x="82908" y="11873"/>
                  </a:lnTo>
                  <a:close/>
                  <a:moveTo>
                    <a:pt x="92366" y="12275"/>
                  </a:moveTo>
                  <a:lnTo>
                    <a:pt x="92567" y="12476"/>
                  </a:lnTo>
                  <a:lnTo>
                    <a:pt x="92164" y="12476"/>
                  </a:lnTo>
                  <a:lnTo>
                    <a:pt x="92366" y="12275"/>
                  </a:lnTo>
                  <a:close/>
                  <a:moveTo>
                    <a:pt x="97598" y="12275"/>
                  </a:moveTo>
                  <a:lnTo>
                    <a:pt x="97396" y="12476"/>
                  </a:lnTo>
                  <a:lnTo>
                    <a:pt x="96793" y="12275"/>
                  </a:lnTo>
                  <a:close/>
                  <a:moveTo>
                    <a:pt x="131002" y="10062"/>
                  </a:moveTo>
                  <a:lnTo>
                    <a:pt x="131807" y="10867"/>
                  </a:lnTo>
                  <a:lnTo>
                    <a:pt x="132210" y="11470"/>
                  </a:lnTo>
                  <a:lnTo>
                    <a:pt x="132210" y="11671"/>
                  </a:lnTo>
                  <a:lnTo>
                    <a:pt x="132008" y="11873"/>
                  </a:lnTo>
                  <a:lnTo>
                    <a:pt x="131807" y="11873"/>
                  </a:lnTo>
                  <a:lnTo>
                    <a:pt x="132008" y="12074"/>
                  </a:lnTo>
                  <a:lnTo>
                    <a:pt x="131606" y="12476"/>
                  </a:lnTo>
                  <a:lnTo>
                    <a:pt x="131204" y="12275"/>
                  </a:lnTo>
                  <a:lnTo>
                    <a:pt x="131002" y="12074"/>
                  </a:lnTo>
                  <a:lnTo>
                    <a:pt x="130600" y="12275"/>
                  </a:lnTo>
                  <a:lnTo>
                    <a:pt x="130197" y="12275"/>
                  </a:lnTo>
                  <a:lnTo>
                    <a:pt x="130197" y="12476"/>
                  </a:lnTo>
                  <a:lnTo>
                    <a:pt x="129594" y="12476"/>
                  </a:lnTo>
                  <a:lnTo>
                    <a:pt x="129996" y="11873"/>
                  </a:lnTo>
                  <a:lnTo>
                    <a:pt x="130197" y="11470"/>
                  </a:lnTo>
                  <a:lnTo>
                    <a:pt x="130399" y="11068"/>
                  </a:lnTo>
                  <a:lnTo>
                    <a:pt x="130197" y="10867"/>
                  </a:lnTo>
                  <a:lnTo>
                    <a:pt x="130197" y="10464"/>
                  </a:lnTo>
                  <a:lnTo>
                    <a:pt x="130197" y="10263"/>
                  </a:lnTo>
                  <a:lnTo>
                    <a:pt x="130399" y="10062"/>
                  </a:lnTo>
                  <a:close/>
                  <a:moveTo>
                    <a:pt x="262810" y="12074"/>
                  </a:moveTo>
                  <a:lnTo>
                    <a:pt x="263011" y="12275"/>
                  </a:lnTo>
                  <a:lnTo>
                    <a:pt x="263011" y="12476"/>
                  </a:lnTo>
                  <a:lnTo>
                    <a:pt x="262810" y="12275"/>
                  </a:lnTo>
                  <a:lnTo>
                    <a:pt x="262608" y="12275"/>
                  </a:lnTo>
                  <a:lnTo>
                    <a:pt x="262810" y="12074"/>
                  </a:lnTo>
                  <a:close/>
                  <a:moveTo>
                    <a:pt x="264419" y="12074"/>
                  </a:moveTo>
                  <a:lnTo>
                    <a:pt x="264621" y="12275"/>
                  </a:lnTo>
                  <a:lnTo>
                    <a:pt x="264621" y="12476"/>
                  </a:lnTo>
                  <a:lnTo>
                    <a:pt x="264419" y="12074"/>
                  </a:lnTo>
                  <a:close/>
                  <a:moveTo>
                    <a:pt x="89347" y="12476"/>
                  </a:moveTo>
                  <a:lnTo>
                    <a:pt x="89750" y="12678"/>
                  </a:lnTo>
                  <a:lnTo>
                    <a:pt x="89146" y="12678"/>
                  </a:lnTo>
                  <a:lnTo>
                    <a:pt x="89347" y="12476"/>
                  </a:lnTo>
                  <a:close/>
                  <a:moveTo>
                    <a:pt x="124764" y="12074"/>
                  </a:moveTo>
                  <a:lnTo>
                    <a:pt x="124563" y="12476"/>
                  </a:lnTo>
                  <a:lnTo>
                    <a:pt x="124160" y="12678"/>
                  </a:lnTo>
                  <a:lnTo>
                    <a:pt x="123959" y="12476"/>
                  </a:lnTo>
                  <a:lnTo>
                    <a:pt x="124362" y="12275"/>
                  </a:lnTo>
                  <a:lnTo>
                    <a:pt x="124563" y="12074"/>
                  </a:lnTo>
                  <a:close/>
                  <a:moveTo>
                    <a:pt x="246912" y="12476"/>
                  </a:moveTo>
                  <a:lnTo>
                    <a:pt x="247113" y="12678"/>
                  </a:lnTo>
                  <a:lnTo>
                    <a:pt x="246711" y="12678"/>
                  </a:lnTo>
                  <a:lnTo>
                    <a:pt x="246912" y="12476"/>
                  </a:lnTo>
                  <a:close/>
                  <a:moveTo>
                    <a:pt x="250132" y="12476"/>
                  </a:moveTo>
                  <a:lnTo>
                    <a:pt x="250132" y="12678"/>
                  </a:lnTo>
                  <a:lnTo>
                    <a:pt x="249931" y="12678"/>
                  </a:lnTo>
                  <a:lnTo>
                    <a:pt x="249729" y="12476"/>
                  </a:lnTo>
                  <a:close/>
                  <a:moveTo>
                    <a:pt x="253955" y="11873"/>
                  </a:moveTo>
                  <a:lnTo>
                    <a:pt x="254157" y="12275"/>
                  </a:lnTo>
                  <a:lnTo>
                    <a:pt x="254157" y="12678"/>
                  </a:lnTo>
                  <a:lnTo>
                    <a:pt x="253955" y="12476"/>
                  </a:lnTo>
                  <a:lnTo>
                    <a:pt x="253754" y="12275"/>
                  </a:lnTo>
                  <a:lnTo>
                    <a:pt x="253754" y="12074"/>
                  </a:lnTo>
                  <a:lnTo>
                    <a:pt x="253955" y="11873"/>
                  </a:lnTo>
                  <a:close/>
                  <a:moveTo>
                    <a:pt x="258181" y="12476"/>
                  </a:moveTo>
                  <a:lnTo>
                    <a:pt x="258181" y="12678"/>
                  </a:lnTo>
                  <a:lnTo>
                    <a:pt x="257980" y="12476"/>
                  </a:lnTo>
                  <a:close/>
                  <a:moveTo>
                    <a:pt x="269853" y="12476"/>
                  </a:moveTo>
                  <a:lnTo>
                    <a:pt x="269651" y="12678"/>
                  </a:lnTo>
                  <a:lnTo>
                    <a:pt x="269450" y="12476"/>
                  </a:lnTo>
                  <a:close/>
                  <a:moveTo>
                    <a:pt x="130600" y="12476"/>
                  </a:moveTo>
                  <a:lnTo>
                    <a:pt x="131204" y="12678"/>
                  </a:lnTo>
                  <a:lnTo>
                    <a:pt x="130600" y="12879"/>
                  </a:lnTo>
                  <a:lnTo>
                    <a:pt x="130399" y="12678"/>
                  </a:lnTo>
                  <a:lnTo>
                    <a:pt x="130600" y="12476"/>
                  </a:lnTo>
                  <a:close/>
                  <a:moveTo>
                    <a:pt x="260596" y="12678"/>
                  </a:moveTo>
                  <a:lnTo>
                    <a:pt x="260596" y="12879"/>
                  </a:lnTo>
                  <a:lnTo>
                    <a:pt x="260395" y="12678"/>
                  </a:lnTo>
                  <a:close/>
                  <a:moveTo>
                    <a:pt x="82908" y="12879"/>
                  </a:moveTo>
                  <a:lnTo>
                    <a:pt x="83109" y="13080"/>
                  </a:lnTo>
                  <a:lnTo>
                    <a:pt x="82707" y="13080"/>
                  </a:lnTo>
                  <a:lnTo>
                    <a:pt x="82707" y="12879"/>
                  </a:lnTo>
                  <a:close/>
                  <a:moveTo>
                    <a:pt x="90152" y="12879"/>
                  </a:moveTo>
                  <a:lnTo>
                    <a:pt x="90353" y="13080"/>
                  </a:lnTo>
                  <a:lnTo>
                    <a:pt x="90152" y="13080"/>
                  </a:lnTo>
                  <a:lnTo>
                    <a:pt x="89951" y="12879"/>
                  </a:lnTo>
                  <a:close/>
                  <a:moveTo>
                    <a:pt x="105245" y="12879"/>
                  </a:moveTo>
                  <a:lnTo>
                    <a:pt x="105245" y="13080"/>
                  </a:lnTo>
                  <a:lnTo>
                    <a:pt x="105043" y="13080"/>
                  </a:lnTo>
                  <a:lnTo>
                    <a:pt x="105043" y="12879"/>
                  </a:lnTo>
                  <a:close/>
                  <a:moveTo>
                    <a:pt x="125770" y="7244"/>
                  </a:moveTo>
                  <a:lnTo>
                    <a:pt x="125770" y="7446"/>
                  </a:lnTo>
                  <a:lnTo>
                    <a:pt x="125569" y="7647"/>
                  </a:lnTo>
                  <a:lnTo>
                    <a:pt x="125167" y="7647"/>
                  </a:lnTo>
                  <a:lnTo>
                    <a:pt x="126173" y="8049"/>
                  </a:lnTo>
                  <a:lnTo>
                    <a:pt x="126173" y="8251"/>
                  </a:lnTo>
                  <a:lnTo>
                    <a:pt x="126173" y="8452"/>
                  </a:lnTo>
                  <a:lnTo>
                    <a:pt x="125770" y="8854"/>
                  </a:lnTo>
                  <a:lnTo>
                    <a:pt x="124764" y="9257"/>
                  </a:lnTo>
                  <a:lnTo>
                    <a:pt x="122953" y="9860"/>
                  </a:lnTo>
                  <a:lnTo>
                    <a:pt x="122349" y="10263"/>
                  </a:lnTo>
                  <a:lnTo>
                    <a:pt x="122148" y="10464"/>
                  </a:lnTo>
                  <a:lnTo>
                    <a:pt x="122349" y="10665"/>
                  </a:lnTo>
                  <a:lnTo>
                    <a:pt x="123154" y="10062"/>
                  </a:lnTo>
                  <a:lnTo>
                    <a:pt x="123355" y="10062"/>
                  </a:lnTo>
                  <a:lnTo>
                    <a:pt x="123355" y="10665"/>
                  </a:lnTo>
                  <a:lnTo>
                    <a:pt x="122953" y="11269"/>
                  </a:lnTo>
                  <a:lnTo>
                    <a:pt x="122349" y="12074"/>
                  </a:lnTo>
                  <a:lnTo>
                    <a:pt x="121544" y="12678"/>
                  </a:lnTo>
                  <a:lnTo>
                    <a:pt x="120739" y="13080"/>
                  </a:lnTo>
                  <a:lnTo>
                    <a:pt x="120337" y="13080"/>
                  </a:lnTo>
                  <a:lnTo>
                    <a:pt x="119733" y="12879"/>
                  </a:lnTo>
                  <a:lnTo>
                    <a:pt x="120538" y="12476"/>
                  </a:lnTo>
                  <a:lnTo>
                    <a:pt x="120538" y="12275"/>
                  </a:lnTo>
                  <a:lnTo>
                    <a:pt x="120538" y="11873"/>
                  </a:lnTo>
                  <a:lnTo>
                    <a:pt x="120337" y="11269"/>
                  </a:lnTo>
                  <a:lnTo>
                    <a:pt x="120538" y="10665"/>
                  </a:lnTo>
                  <a:lnTo>
                    <a:pt x="120941" y="9860"/>
                  </a:lnTo>
                  <a:lnTo>
                    <a:pt x="120538" y="9659"/>
                  </a:lnTo>
                  <a:lnTo>
                    <a:pt x="120739" y="9659"/>
                  </a:lnTo>
                  <a:lnTo>
                    <a:pt x="121544" y="9860"/>
                  </a:lnTo>
                  <a:lnTo>
                    <a:pt x="122551" y="9860"/>
                  </a:lnTo>
                  <a:lnTo>
                    <a:pt x="122953" y="9659"/>
                  </a:lnTo>
                  <a:lnTo>
                    <a:pt x="123154" y="9257"/>
                  </a:lnTo>
                  <a:lnTo>
                    <a:pt x="123557" y="8653"/>
                  </a:lnTo>
                  <a:lnTo>
                    <a:pt x="124160" y="8251"/>
                  </a:lnTo>
                  <a:lnTo>
                    <a:pt x="124362" y="8251"/>
                  </a:lnTo>
                  <a:lnTo>
                    <a:pt x="124563" y="8452"/>
                  </a:lnTo>
                  <a:lnTo>
                    <a:pt x="124764" y="8653"/>
                  </a:lnTo>
                  <a:lnTo>
                    <a:pt x="124965" y="8653"/>
                  </a:lnTo>
                  <a:lnTo>
                    <a:pt x="125368" y="8049"/>
                  </a:lnTo>
                  <a:lnTo>
                    <a:pt x="124764" y="8452"/>
                  </a:lnTo>
                  <a:lnTo>
                    <a:pt x="124764" y="8251"/>
                  </a:lnTo>
                  <a:lnTo>
                    <a:pt x="124965" y="8049"/>
                  </a:lnTo>
                  <a:lnTo>
                    <a:pt x="124965" y="7848"/>
                  </a:lnTo>
                  <a:lnTo>
                    <a:pt x="124965" y="7647"/>
                  </a:lnTo>
                  <a:lnTo>
                    <a:pt x="124563" y="7647"/>
                  </a:lnTo>
                  <a:lnTo>
                    <a:pt x="123959" y="7848"/>
                  </a:lnTo>
                  <a:lnTo>
                    <a:pt x="123557" y="7848"/>
                  </a:lnTo>
                  <a:lnTo>
                    <a:pt x="123959" y="7446"/>
                  </a:lnTo>
                  <a:lnTo>
                    <a:pt x="124563" y="7244"/>
                  </a:lnTo>
                  <a:close/>
                  <a:moveTo>
                    <a:pt x="248120" y="12476"/>
                  </a:moveTo>
                  <a:lnTo>
                    <a:pt x="248522" y="12678"/>
                  </a:lnTo>
                  <a:lnTo>
                    <a:pt x="248522" y="12879"/>
                  </a:lnTo>
                  <a:lnTo>
                    <a:pt x="248321" y="13080"/>
                  </a:lnTo>
                  <a:lnTo>
                    <a:pt x="248120" y="13080"/>
                  </a:lnTo>
                  <a:lnTo>
                    <a:pt x="248120" y="12678"/>
                  </a:lnTo>
                  <a:lnTo>
                    <a:pt x="247918" y="12476"/>
                  </a:lnTo>
                  <a:close/>
                  <a:moveTo>
                    <a:pt x="254760" y="12879"/>
                  </a:moveTo>
                  <a:lnTo>
                    <a:pt x="254961" y="13080"/>
                  </a:lnTo>
                  <a:lnTo>
                    <a:pt x="254760" y="13080"/>
                  </a:lnTo>
                  <a:lnTo>
                    <a:pt x="254760" y="12879"/>
                  </a:lnTo>
                  <a:close/>
                  <a:moveTo>
                    <a:pt x="268444" y="12476"/>
                  </a:moveTo>
                  <a:lnTo>
                    <a:pt x="268243" y="12678"/>
                  </a:lnTo>
                  <a:lnTo>
                    <a:pt x="267840" y="12879"/>
                  </a:lnTo>
                  <a:lnTo>
                    <a:pt x="267438" y="13080"/>
                  </a:lnTo>
                  <a:lnTo>
                    <a:pt x="267237" y="13080"/>
                  </a:lnTo>
                  <a:lnTo>
                    <a:pt x="267237" y="12879"/>
                  </a:lnTo>
                  <a:lnTo>
                    <a:pt x="267639" y="12678"/>
                  </a:lnTo>
                  <a:lnTo>
                    <a:pt x="267840" y="12678"/>
                  </a:lnTo>
                  <a:lnTo>
                    <a:pt x="268042" y="12476"/>
                  </a:lnTo>
                  <a:close/>
                  <a:moveTo>
                    <a:pt x="88341" y="12678"/>
                  </a:moveTo>
                  <a:lnTo>
                    <a:pt x="88140" y="12879"/>
                  </a:lnTo>
                  <a:lnTo>
                    <a:pt x="87737" y="13281"/>
                  </a:lnTo>
                  <a:lnTo>
                    <a:pt x="87536" y="13281"/>
                  </a:lnTo>
                  <a:lnTo>
                    <a:pt x="87737" y="13080"/>
                  </a:lnTo>
                  <a:lnTo>
                    <a:pt x="88341" y="12678"/>
                  </a:lnTo>
                  <a:close/>
                  <a:moveTo>
                    <a:pt x="91360" y="12879"/>
                  </a:moveTo>
                  <a:lnTo>
                    <a:pt x="91963" y="13281"/>
                  </a:lnTo>
                  <a:lnTo>
                    <a:pt x="91561" y="13281"/>
                  </a:lnTo>
                  <a:lnTo>
                    <a:pt x="91360" y="12879"/>
                  </a:lnTo>
                  <a:close/>
                  <a:moveTo>
                    <a:pt x="132210" y="13080"/>
                  </a:moveTo>
                  <a:lnTo>
                    <a:pt x="132411" y="13281"/>
                  </a:lnTo>
                  <a:lnTo>
                    <a:pt x="132210" y="13281"/>
                  </a:lnTo>
                  <a:lnTo>
                    <a:pt x="132210" y="13080"/>
                  </a:lnTo>
                  <a:close/>
                  <a:moveTo>
                    <a:pt x="202440" y="12275"/>
                  </a:moveTo>
                  <a:lnTo>
                    <a:pt x="202641" y="12879"/>
                  </a:lnTo>
                  <a:lnTo>
                    <a:pt x="202641" y="13281"/>
                  </a:lnTo>
                  <a:lnTo>
                    <a:pt x="202239" y="13281"/>
                  </a:lnTo>
                  <a:lnTo>
                    <a:pt x="202641" y="12879"/>
                  </a:lnTo>
                  <a:lnTo>
                    <a:pt x="202440" y="12879"/>
                  </a:lnTo>
                  <a:lnTo>
                    <a:pt x="202440" y="12476"/>
                  </a:lnTo>
                  <a:lnTo>
                    <a:pt x="202440" y="12275"/>
                  </a:lnTo>
                  <a:close/>
                  <a:moveTo>
                    <a:pt x="249729" y="12879"/>
                  </a:moveTo>
                  <a:lnTo>
                    <a:pt x="249528" y="13281"/>
                  </a:lnTo>
                  <a:lnTo>
                    <a:pt x="249327" y="13281"/>
                  </a:lnTo>
                  <a:lnTo>
                    <a:pt x="249528" y="13080"/>
                  </a:lnTo>
                  <a:lnTo>
                    <a:pt x="249729" y="12879"/>
                  </a:lnTo>
                  <a:close/>
                  <a:moveTo>
                    <a:pt x="260797" y="13080"/>
                  </a:moveTo>
                  <a:lnTo>
                    <a:pt x="260596" y="13281"/>
                  </a:lnTo>
                  <a:lnTo>
                    <a:pt x="260395" y="13080"/>
                  </a:lnTo>
                  <a:close/>
                  <a:moveTo>
                    <a:pt x="268444" y="13080"/>
                  </a:moveTo>
                  <a:lnTo>
                    <a:pt x="269048" y="13281"/>
                  </a:lnTo>
                  <a:lnTo>
                    <a:pt x="268444" y="13281"/>
                  </a:lnTo>
                  <a:lnTo>
                    <a:pt x="268444" y="13080"/>
                  </a:lnTo>
                  <a:close/>
                  <a:moveTo>
                    <a:pt x="88140" y="13080"/>
                  </a:moveTo>
                  <a:lnTo>
                    <a:pt x="88743" y="13281"/>
                  </a:lnTo>
                  <a:lnTo>
                    <a:pt x="88341" y="13483"/>
                  </a:lnTo>
                  <a:lnTo>
                    <a:pt x="88140" y="13080"/>
                  </a:lnTo>
                  <a:close/>
                  <a:moveTo>
                    <a:pt x="124160" y="13281"/>
                  </a:moveTo>
                  <a:lnTo>
                    <a:pt x="123959" y="13483"/>
                  </a:lnTo>
                  <a:lnTo>
                    <a:pt x="123959" y="13281"/>
                  </a:lnTo>
                  <a:close/>
                  <a:moveTo>
                    <a:pt x="251339" y="13080"/>
                  </a:moveTo>
                  <a:lnTo>
                    <a:pt x="251742" y="13281"/>
                  </a:lnTo>
                  <a:lnTo>
                    <a:pt x="251339" y="13483"/>
                  </a:lnTo>
                  <a:lnTo>
                    <a:pt x="251339" y="13080"/>
                  </a:lnTo>
                  <a:close/>
                  <a:moveTo>
                    <a:pt x="267639" y="13281"/>
                  </a:moveTo>
                  <a:lnTo>
                    <a:pt x="267639" y="13684"/>
                  </a:lnTo>
                  <a:lnTo>
                    <a:pt x="267237" y="13281"/>
                  </a:lnTo>
                  <a:close/>
                  <a:moveTo>
                    <a:pt x="268042" y="13281"/>
                  </a:moveTo>
                  <a:lnTo>
                    <a:pt x="268645" y="13483"/>
                  </a:lnTo>
                  <a:lnTo>
                    <a:pt x="269048" y="13684"/>
                  </a:lnTo>
                  <a:lnTo>
                    <a:pt x="268444" y="13684"/>
                  </a:lnTo>
                  <a:lnTo>
                    <a:pt x="268243" y="13483"/>
                  </a:lnTo>
                  <a:lnTo>
                    <a:pt x="268042" y="13281"/>
                  </a:lnTo>
                  <a:close/>
                  <a:moveTo>
                    <a:pt x="96189" y="13281"/>
                  </a:moveTo>
                  <a:lnTo>
                    <a:pt x="96390" y="13483"/>
                  </a:lnTo>
                  <a:lnTo>
                    <a:pt x="97195" y="13483"/>
                  </a:lnTo>
                  <a:lnTo>
                    <a:pt x="96592" y="13684"/>
                  </a:lnTo>
                  <a:lnTo>
                    <a:pt x="96793" y="13885"/>
                  </a:lnTo>
                  <a:lnTo>
                    <a:pt x="96189" y="13885"/>
                  </a:lnTo>
                  <a:lnTo>
                    <a:pt x="95988" y="13684"/>
                  </a:lnTo>
                  <a:lnTo>
                    <a:pt x="96189" y="13281"/>
                  </a:lnTo>
                  <a:close/>
                  <a:moveTo>
                    <a:pt x="250937" y="13080"/>
                  </a:moveTo>
                  <a:lnTo>
                    <a:pt x="250937" y="13281"/>
                  </a:lnTo>
                  <a:lnTo>
                    <a:pt x="250736" y="13483"/>
                  </a:lnTo>
                  <a:lnTo>
                    <a:pt x="250937" y="13885"/>
                  </a:lnTo>
                  <a:lnTo>
                    <a:pt x="250736" y="13885"/>
                  </a:lnTo>
                  <a:lnTo>
                    <a:pt x="250534" y="13684"/>
                  </a:lnTo>
                  <a:lnTo>
                    <a:pt x="250333" y="13483"/>
                  </a:lnTo>
                  <a:lnTo>
                    <a:pt x="250333" y="13281"/>
                  </a:lnTo>
                  <a:lnTo>
                    <a:pt x="250937" y="13080"/>
                  </a:lnTo>
                  <a:close/>
                  <a:moveTo>
                    <a:pt x="258785" y="13684"/>
                  </a:moveTo>
                  <a:lnTo>
                    <a:pt x="258584" y="13885"/>
                  </a:lnTo>
                  <a:lnTo>
                    <a:pt x="258584" y="13684"/>
                  </a:lnTo>
                  <a:close/>
                  <a:moveTo>
                    <a:pt x="85121" y="13885"/>
                  </a:moveTo>
                  <a:lnTo>
                    <a:pt x="85121" y="14086"/>
                  </a:lnTo>
                  <a:lnTo>
                    <a:pt x="84920" y="14086"/>
                  </a:lnTo>
                  <a:lnTo>
                    <a:pt x="84920" y="13885"/>
                  </a:lnTo>
                  <a:close/>
                  <a:moveTo>
                    <a:pt x="86932" y="13885"/>
                  </a:moveTo>
                  <a:lnTo>
                    <a:pt x="86530" y="14086"/>
                  </a:lnTo>
                  <a:lnTo>
                    <a:pt x="86530" y="13885"/>
                  </a:lnTo>
                  <a:close/>
                  <a:moveTo>
                    <a:pt x="200629" y="13885"/>
                  </a:moveTo>
                  <a:lnTo>
                    <a:pt x="200629" y="14086"/>
                  </a:lnTo>
                  <a:lnTo>
                    <a:pt x="200427" y="13885"/>
                  </a:lnTo>
                  <a:close/>
                  <a:moveTo>
                    <a:pt x="256169" y="12879"/>
                  </a:moveTo>
                  <a:lnTo>
                    <a:pt x="257175" y="13281"/>
                  </a:lnTo>
                  <a:lnTo>
                    <a:pt x="257175" y="13483"/>
                  </a:lnTo>
                  <a:lnTo>
                    <a:pt x="256571" y="14086"/>
                  </a:lnTo>
                  <a:lnTo>
                    <a:pt x="256370" y="13684"/>
                  </a:lnTo>
                  <a:lnTo>
                    <a:pt x="256571" y="13483"/>
                  </a:lnTo>
                  <a:lnTo>
                    <a:pt x="256571" y="13281"/>
                  </a:lnTo>
                  <a:lnTo>
                    <a:pt x="256169" y="12879"/>
                  </a:lnTo>
                  <a:close/>
                  <a:moveTo>
                    <a:pt x="257376" y="13080"/>
                  </a:moveTo>
                  <a:lnTo>
                    <a:pt x="258181" y="13281"/>
                  </a:lnTo>
                  <a:lnTo>
                    <a:pt x="258382" y="13281"/>
                  </a:lnTo>
                  <a:lnTo>
                    <a:pt x="258382" y="13483"/>
                  </a:lnTo>
                  <a:lnTo>
                    <a:pt x="258382" y="14086"/>
                  </a:lnTo>
                  <a:lnTo>
                    <a:pt x="257779" y="13684"/>
                  </a:lnTo>
                  <a:lnTo>
                    <a:pt x="257577" y="13483"/>
                  </a:lnTo>
                  <a:lnTo>
                    <a:pt x="257577" y="13281"/>
                  </a:lnTo>
                  <a:lnTo>
                    <a:pt x="257376" y="13080"/>
                  </a:lnTo>
                  <a:close/>
                  <a:moveTo>
                    <a:pt x="268846" y="13885"/>
                  </a:moveTo>
                  <a:lnTo>
                    <a:pt x="269048" y="14086"/>
                  </a:lnTo>
                  <a:lnTo>
                    <a:pt x="268846" y="14086"/>
                  </a:lnTo>
                  <a:lnTo>
                    <a:pt x="268846" y="13885"/>
                  </a:lnTo>
                  <a:close/>
                  <a:moveTo>
                    <a:pt x="81902" y="13885"/>
                  </a:moveTo>
                  <a:lnTo>
                    <a:pt x="82103" y="14086"/>
                  </a:lnTo>
                  <a:lnTo>
                    <a:pt x="81700" y="14086"/>
                  </a:lnTo>
                  <a:lnTo>
                    <a:pt x="81499" y="14287"/>
                  </a:lnTo>
                  <a:lnTo>
                    <a:pt x="81499" y="14086"/>
                  </a:lnTo>
                  <a:lnTo>
                    <a:pt x="81700" y="13885"/>
                  </a:lnTo>
                  <a:close/>
                  <a:moveTo>
                    <a:pt x="86127" y="13885"/>
                  </a:moveTo>
                  <a:lnTo>
                    <a:pt x="86329" y="14086"/>
                  </a:lnTo>
                  <a:lnTo>
                    <a:pt x="85725" y="14287"/>
                  </a:lnTo>
                  <a:lnTo>
                    <a:pt x="86127" y="13885"/>
                  </a:lnTo>
                  <a:close/>
                  <a:moveTo>
                    <a:pt x="95988" y="13885"/>
                  </a:moveTo>
                  <a:lnTo>
                    <a:pt x="95988" y="14086"/>
                  </a:lnTo>
                  <a:lnTo>
                    <a:pt x="95787" y="14287"/>
                  </a:lnTo>
                  <a:lnTo>
                    <a:pt x="95183" y="14287"/>
                  </a:lnTo>
                  <a:lnTo>
                    <a:pt x="95988" y="13885"/>
                  </a:lnTo>
                  <a:close/>
                  <a:moveTo>
                    <a:pt x="201031" y="14086"/>
                  </a:moveTo>
                  <a:lnTo>
                    <a:pt x="200830" y="14287"/>
                  </a:lnTo>
                  <a:lnTo>
                    <a:pt x="200830" y="14086"/>
                  </a:lnTo>
                  <a:close/>
                  <a:moveTo>
                    <a:pt x="263212" y="14086"/>
                  </a:moveTo>
                  <a:lnTo>
                    <a:pt x="263212" y="14287"/>
                  </a:lnTo>
                  <a:lnTo>
                    <a:pt x="263011" y="14287"/>
                  </a:lnTo>
                  <a:lnTo>
                    <a:pt x="263011" y="14086"/>
                  </a:lnTo>
                  <a:close/>
                  <a:moveTo>
                    <a:pt x="267237" y="13885"/>
                  </a:moveTo>
                  <a:lnTo>
                    <a:pt x="267639" y="14086"/>
                  </a:lnTo>
                  <a:lnTo>
                    <a:pt x="267237" y="14287"/>
                  </a:lnTo>
                  <a:lnTo>
                    <a:pt x="267237" y="13885"/>
                  </a:lnTo>
                  <a:close/>
                  <a:moveTo>
                    <a:pt x="82505" y="14287"/>
                  </a:moveTo>
                  <a:lnTo>
                    <a:pt x="82707" y="14489"/>
                  </a:lnTo>
                  <a:lnTo>
                    <a:pt x="82304" y="14287"/>
                  </a:lnTo>
                  <a:close/>
                  <a:moveTo>
                    <a:pt x="89548" y="14287"/>
                  </a:moveTo>
                  <a:lnTo>
                    <a:pt x="88945" y="14489"/>
                  </a:lnTo>
                  <a:lnTo>
                    <a:pt x="88743" y="14489"/>
                  </a:lnTo>
                  <a:lnTo>
                    <a:pt x="88542" y="14287"/>
                  </a:lnTo>
                  <a:close/>
                  <a:moveTo>
                    <a:pt x="92768" y="12678"/>
                  </a:moveTo>
                  <a:lnTo>
                    <a:pt x="93372" y="12879"/>
                  </a:lnTo>
                  <a:lnTo>
                    <a:pt x="93573" y="13080"/>
                  </a:lnTo>
                  <a:lnTo>
                    <a:pt x="93573" y="13281"/>
                  </a:lnTo>
                  <a:lnTo>
                    <a:pt x="93573" y="13483"/>
                  </a:lnTo>
                  <a:lnTo>
                    <a:pt x="93774" y="13483"/>
                  </a:lnTo>
                  <a:lnTo>
                    <a:pt x="94982" y="13281"/>
                  </a:lnTo>
                  <a:lnTo>
                    <a:pt x="94579" y="13885"/>
                  </a:lnTo>
                  <a:lnTo>
                    <a:pt x="93976" y="14489"/>
                  </a:lnTo>
                  <a:lnTo>
                    <a:pt x="92768" y="14489"/>
                  </a:lnTo>
                  <a:lnTo>
                    <a:pt x="92366" y="14287"/>
                  </a:lnTo>
                  <a:lnTo>
                    <a:pt x="92164" y="13885"/>
                  </a:lnTo>
                  <a:lnTo>
                    <a:pt x="92164" y="13281"/>
                  </a:lnTo>
                  <a:lnTo>
                    <a:pt x="92768" y="12678"/>
                  </a:lnTo>
                  <a:close/>
                  <a:moveTo>
                    <a:pt x="119935" y="14086"/>
                  </a:moveTo>
                  <a:lnTo>
                    <a:pt x="119733" y="14287"/>
                  </a:lnTo>
                  <a:lnTo>
                    <a:pt x="119935" y="14489"/>
                  </a:lnTo>
                  <a:lnTo>
                    <a:pt x="119733" y="14489"/>
                  </a:lnTo>
                  <a:lnTo>
                    <a:pt x="119733" y="14287"/>
                  </a:lnTo>
                  <a:lnTo>
                    <a:pt x="119532" y="14086"/>
                  </a:lnTo>
                  <a:close/>
                  <a:moveTo>
                    <a:pt x="251943" y="14287"/>
                  </a:moveTo>
                  <a:lnTo>
                    <a:pt x="251943" y="14489"/>
                  </a:lnTo>
                  <a:lnTo>
                    <a:pt x="251742" y="14287"/>
                  </a:lnTo>
                  <a:close/>
                  <a:moveTo>
                    <a:pt x="253150" y="14287"/>
                  </a:moveTo>
                  <a:lnTo>
                    <a:pt x="253150" y="14489"/>
                  </a:lnTo>
                  <a:lnTo>
                    <a:pt x="252748" y="14287"/>
                  </a:lnTo>
                  <a:close/>
                  <a:moveTo>
                    <a:pt x="253553" y="14287"/>
                  </a:moveTo>
                  <a:lnTo>
                    <a:pt x="253553" y="14489"/>
                  </a:lnTo>
                  <a:lnTo>
                    <a:pt x="253352" y="14489"/>
                  </a:lnTo>
                  <a:lnTo>
                    <a:pt x="253352" y="14287"/>
                  </a:lnTo>
                  <a:close/>
                  <a:moveTo>
                    <a:pt x="254961" y="13684"/>
                  </a:moveTo>
                  <a:lnTo>
                    <a:pt x="255163" y="14086"/>
                  </a:lnTo>
                  <a:lnTo>
                    <a:pt x="255163" y="14287"/>
                  </a:lnTo>
                  <a:lnTo>
                    <a:pt x="254961" y="14489"/>
                  </a:lnTo>
                  <a:lnTo>
                    <a:pt x="254559" y="14489"/>
                  </a:lnTo>
                  <a:lnTo>
                    <a:pt x="254760" y="14086"/>
                  </a:lnTo>
                  <a:lnTo>
                    <a:pt x="254961" y="13684"/>
                  </a:lnTo>
                  <a:close/>
                  <a:moveTo>
                    <a:pt x="257175" y="14287"/>
                  </a:moveTo>
                  <a:lnTo>
                    <a:pt x="257175" y="14489"/>
                  </a:lnTo>
                  <a:lnTo>
                    <a:pt x="256974" y="14287"/>
                  </a:lnTo>
                  <a:close/>
                  <a:moveTo>
                    <a:pt x="268846" y="14287"/>
                  </a:moveTo>
                  <a:lnTo>
                    <a:pt x="268846" y="14489"/>
                  </a:lnTo>
                  <a:lnTo>
                    <a:pt x="268243" y="14489"/>
                  </a:lnTo>
                  <a:lnTo>
                    <a:pt x="268846" y="14287"/>
                  </a:lnTo>
                  <a:close/>
                  <a:moveTo>
                    <a:pt x="269450" y="13885"/>
                  </a:moveTo>
                  <a:lnTo>
                    <a:pt x="269651" y="14086"/>
                  </a:lnTo>
                  <a:lnTo>
                    <a:pt x="269853" y="14287"/>
                  </a:lnTo>
                  <a:lnTo>
                    <a:pt x="270255" y="14489"/>
                  </a:lnTo>
                  <a:lnTo>
                    <a:pt x="269450" y="14489"/>
                  </a:lnTo>
                  <a:lnTo>
                    <a:pt x="269249" y="14287"/>
                  </a:lnTo>
                  <a:lnTo>
                    <a:pt x="269450" y="13885"/>
                  </a:lnTo>
                  <a:close/>
                  <a:moveTo>
                    <a:pt x="85926" y="14489"/>
                  </a:moveTo>
                  <a:lnTo>
                    <a:pt x="85926" y="14690"/>
                  </a:lnTo>
                  <a:lnTo>
                    <a:pt x="85725" y="14690"/>
                  </a:lnTo>
                  <a:lnTo>
                    <a:pt x="85725" y="14489"/>
                  </a:lnTo>
                  <a:close/>
                  <a:moveTo>
                    <a:pt x="87335" y="14489"/>
                  </a:moveTo>
                  <a:lnTo>
                    <a:pt x="87335" y="14690"/>
                  </a:lnTo>
                  <a:lnTo>
                    <a:pt x="87134" y="14690"/>
                  </a:lnTo>
                  <a:lnTo>
                    <a:pt x="87335" y="14489"/>
                  </a:lnTo>
                  <a:close/>
                  <a:moveTo>
                    <a:pt x="91158" y="14287"/>
                  </a:moveTo>
                  <a:lnTo>
                    <a:pt x="91158" y="14489"/>
                  </a:lnTo>
                  <a:lnTo>
                    <a:pt x="91158" y="14690"/>
                  </a:lnTo>
                  <a:lnTo>
                    <a:pt x="90957" y="14489"/>
                  </a:lnTo>
                  <a:lnTo>
                    <a:pt x="91158" y="14287"/>
                  </a:lnTo>
                  <a:close/>
                  <a:moveTo>
                    <a:pt x="91963" y="14489"/>
                  </a:moveTo>
                  <a:lnTo>
                    <a:pt x="91963" y="14690"/>
                  </a:lnTo>
                  <a:lnTo>
                    <a:pt x="91561" y="14690"/>
                  </a:lnTo>
                  <a:lnTo>
                    <a:pt x="91762" y="14489"/>
                  </a:lnTo>
                  <a:close/>
                  <a:moveTo>
                    <a:pt x="258382" y="14287"/>
                  </a:moveTo>
                  <a:lnTo>
                    <a:pt x="258584" y="14489"/>
                  </a:lnTo>
                  <a:lnTo>
                    <a:pt x="257980" y="14690"/>
                  </a:lnTo>
                  <a:lnTo>
                    <a:pt x="257779" y="14489"/>
                  </a:lnTo>
                  <a:lnTo>
                    <a:pt x="257577" y="14287"/>
                  </a:lnTo>
                  <a:close/>
                  <a:moveTo>
                    <a:pt x="269048" y="14489"/>
                  </a:moveTo>
                  <a:lnTo>
                    <a:pt x="269249" y="14690"/>
                  </a:lnTo>
                  <a:lnTo>
                    <a:pt x="269048" y="14690"/>
                  </a:lnTo>
                  <a:lnTo>
                    <a:pt x="269048" y="14489"/>
                  </a:lnTo>
                  <a:close/>
                  <a:moveTo>
                    <a:pt x="75462" y="14690"/>
                  </a:moveTo>
                  <a:lnTo>
                    <a:pt x="75462" y="14891"/>
                  </a:lnTo>
                  <a:lnTo>
                    <a:pt x="75261" y="14891"/>
                  </a:lnTo>
                  <a:lnTo>
                    <a:pt x="75261" y="14690"/>
                  </a:lnTo>
                  <a:close/>
                  <a:moveTo>
                    <a:pt x="83310" y="14690"/>
                  </a:moveTo>
                  <a:lnTo>
                    <a:pt x="83511" y="14891"/>
                  </a:lnTo>
                  <a:lnTo>
                    <a:pt x="83310" y="14891"/>
                  </a:lnTo>
                  <a:lnTo>
                    <a:pt x="83310" y="14690"/>
                  </a:lnTo>
                  <a:close/>
                  <a:moveTo>
                    <a:pt x="86530" y="14690"/>
                  </a:moveTo>
                  <a:lnTo>
                    <a:pt x="86530" y="15092"/>
                  </a:lnTo>
                  <a:lnTo>
                    <a:pt x="85926" y="15092"/>
                  </a:lnTo>
                  <a:lnTo>
                    <a:pt x="85926" y="14891"/>
                  </a:lnTo>
                  <a:lnTo>
                    <a:pt x="86127" y="14690"/>
                  </a:lnTo>
                  <a:close/>
                  <a:moveTo>
                    <a:pt x="121142" y="14891"/>
                  </a:moveTo>
                  <a:lnTo>
                    <a:pt x="121142" y="15092"/>
                  </a:lnTo>
                  <a:lnTo>
                    <a:pt x="120739" y="14891"/>
                  </a:lnTo>
                  <a:close/>
                  <a:moveTo>
                    <a:pt x="76871" y="14489"/>
                  </a:moveTo>
                  <a:lnTo>
                    <a:pt x="77273" y="14690"/>
                  </a:lnTo>
                  <a:lnTo>
                    <a:pt x="77474" y="14891"/>
                  </a:lnTo>
                  <a:lnTo>
                    <a:pt x="77273" y="15092"/>
                  </a:lnTo>
                  <a:lnTo>
                    <a:pt x="77273" y="15294"/>
                  </a:lnTo>
                  <a:lnTo>
                    <a:pt x="76670" y="15294"/>
                  </a:lnTo>
                  <a:lnTo>
                    <a:pt x="75865" y="15092"/>
                  </a:lnTo>
                  <a:lnTo>
                    <a:pt x="76267" y="14891"/>
                  </a:lnTo>
                  <a:lnTo>
                    <a:pt x="76267" y="14690"/>
                  </a:lnTo>
                  <a:lnTo>
                    <a:pt x="76468" y="14489"/>
                  </a:lnTo>
                  <a:close/>
                  <a:moveTo>
                    <a:pt x="120136" y="13281"/>
                  </a:moveTo>
                  <a:lnTo>
                    <a:pt x="120941" y="13684"/>
                  </a:lnTo>
                  <a:lnTo>
                    <a:pt x="121544" y="14086"/>
                  </a:lnTo>
                  <a:lnTo>
                    <a:pt x="122148" y="14489"/>
                  </a:lnTo>
                  <a:lnTo>
                    <a:pt x="122349" y="14891"/>
                  </a:lnTo>
                  <a:lnTo>
                    <a:pt x="122349" y="15092"/>
                  </a:lnTo>
                  <a:lnTo>
                    <a:pt x="122349" y="15294"/>
                  </a:lnTo>
                  <a:lnTo>
                    <a:pt x="121544" y="15294"/>
                  </a:lnTo>
                  <a:lnTo>
                    <a:pt x="121746" y="15092"/>
                  </a:lnTo>
                  <a:lnTo>
                    <a:pt x="121544" y="14891"/>
                  </a:lnTo>
                  <a:lnTo>
                    <a:pt x="120941" y="14489"/>
                  </a:lnTo>
                  <a:lnTo>
                    <a:pt x="119331" y="13684"/>
                  </a:lnTo>
                  <a:lnTo>
                    <a:pt x="119532" y="13483"/>
                  </a:lnTo>
                  <a:lnTo>
                    <a:pt x="119733" y="13281"/>
                  </a:lnTo>
                  <a:close/>
                  <a:moveTo>
                    <a:pt x="71639" y="15092"/>
                  </a:moveTo>
                  <a:lnTo>
                    <a:pt x="71639" y="15294"/>
                  </a:lnTo>
                  <a:lnTo>
                    <a:pt x="71639" y="15495"/>
                  </a:lnTo>
                  <a:lnTo>
                    <a:pt x="71035" y="15495"/>
                  </a:lnTo>
                  <a:lnTo>
                    <a:pt x="71639" y="15092"/>
                  </a:lnTo>
                  <a:close/>
                  <a:moveTo>
                    <a:pt x="83713" y="15294"/>
                  </a:moveTo>
                  <a:lnTo>
                    <a:pt x="83713" y="15495"/>
                  </a:lnTo>
                  <a:lnTo>
                    <a:pt x="83511" y="15495"/>
                  </a:lnTo>
                  <a:lnTo>
                    <a:pt x="83511" y="15294"/>
                  </a:lnTo>
                  <a:close/>
                  <a:moveTo>
                    <a:pt x="85121" y="15294"/>
                  </a:moveTo>
                  <a:lnTo>
                    <a:pt x="84518" y="15495"/>
                  </a:lnTo>
                  <a:lnTo>
                    <a:pt x="84316" y="15495"/>
                  </a:lnTo>
                  <a:lnTo>
                    <a:pt x="84115" y="15294"/>
                  </a:lnTo>
                  <a:close/>
                  <a:moveTo>
                    <a:pt x="85725" y="15294"/>
                  </a:moveTo>
                  <a:lnTo>
                    <a:pt x="85725" y="15495"/>
                  </a:lnTo>
                  <a:lnTo>
                    <a:pt x="85524" y="15495"/>
                  </a:lnTo>
                  <a:lnTo>
                    <a:pt x="85524" y="15294"/>
                  </a:lnTo>
                  <a:close/>
                  <a:moveTo>
                    <a:pt x="88341" y="14690"/>
                  </a:moveTo>
                  <a:lnTo>
                    <a:pt x="88542" y="14891"/>
                  </a:lnTo>
                  <a:lnTo>
                    <a:pt x="88140" y="15092"/>
                  </a:lnTo>
                  <a:lnTo>
                    <a:pt x="88140" y="15495"/>
                  </a:lnTo>
                  <a:lnTo>
                    <a:pt x="87737" y="15294"/>
                  </a:lnTo>
                  <a:lnTo>
                    <a:pt x="88140" y="15092"/>
                  </a:lnTo>
                  <a:lnTo>
                    <a:pt x="87939" y="14891"/>
                  </a:lnTo>
                  <a:lnTo>
                    <a:pt x="88341" y="14690"/>
                  </a:lnTo>
                  <a:close/>
                  <a:moveTo>
                    <a:pt x="94177" y="15092"/>
                  </a:moveTo>
                  <a:lnTo>
                    <a:pt x="94378" y="15294"/>
                  </a:lnTo>
                  <a:lnTo>
                    <a:pt x="93573" y="15495"/>
                  </a:lnTo>
                  <a:lnTo>
                    <a:pt x="93171" y="15495"/>
                  </a:lnTo>
                  <a:lnTo>
                    <a:pt x="92969" y="15092"/>
                  </a:lnTo>
                  <a:lnTo>
                    <a:pt x="93774" y="15294"/>
                  </a:lnTo>
                  <a:lnTo>
                    <a:pt x="94177" y="15092"/>
                  </a:lnTo>
                  <a:close/>
                  <a:moveTo>
                    <a:pt x="257980" y="14891"/>
                  </a:moveTo>
                  <a:lnTo>
                    <a:pt x="257577" y="15495"/>
                  </a:lnTo>
                  <a:lnTo>
                    <a:pt x="257577" y="15294"/>
                  </a:lnTo>
                  <a:lnTo>
                    <a:pt x="257577" y="15092"/>
                  </a:lnTo>
                  <a:lnTo>
                    <a:pt x="257980" y="14891"/>
                  </a:lnTo>
                  <a:close/>
                  <a:moveTo>
                    <a:pt x="266432" y="15294"/>
                  </a:moveTo>
                  <a:lnTo>
                    <a:pt x="266432" y="15495"/>
                  </a:lnTo>
                  <a:lnTo>
                    <a:pt x="266230" y="15294"/>
                  </a:lnTo>
                  <a:close/>
                  <a:moveTo>
                    <a:pt x="49302" y="15495"/>
                  </a:moveTo>
                  <a:lnTo>
                    <a:pt x="49101" y="15696"/>
                  </a:lnTo>
                  <a:lnTo>
                    <a:pt x="48698" y="15696"/>
                  </a:lnTo>
                  <a:lnTo>
                    <a:pt x="48698" y="15495"/>
                  </a:lnTo>
                  <a:close/>
                  <a:moveTo>
                    <a:pt x="68017" y="15495"/>
                  </a:moveTo>
                  <a:lnTo>
                    <a:pt x="68419" y="15696"/>
                  </a:lnTo>
                  <a:lnTo>
                    <a:pt x="68218" y="15696"/>
                  </a:lnTo>
                  <a:lnTo>
                    <a:pt x="68017" y="15495"/>
                  </a:lnTo>
                  <a:close/>
                  <a:moveTo>
                    <a:pt x="74858" y="15495"/>
                  </a:moveTo>
                  <a:lnTo>
                    <a:pt x="74657" y="15696"/>
                  </a:lnTo>
                  <a:lnTo>
                    <a:pt x="74456" y="15696"/>
                  </a:lnTo>
                  <a:lnTo>
                    <a:pt x="74657" y="15495"/>
                  </a:lnTo>
                  <a:close/>
                  <a:moveTo>
                    <a:pt x="75663" y="15495"/>
                  </a:moveTo>
                  <a:lnTo>
                    <a:pt x="75663" y="15696"/>
                  </a:lnTo>
                  <a:lnTo>
                    <a:pt x="75462" y="15696"/>
                  </a:lnTo>
                  <a:lnTo>
                    <a:pt x="75663" y="15495"/>
                  </a:lnTo>
                  <a:close/>
                  <a:moveTo>
                    <a:pt x="86530" y="15495"/>
                  </a:moveTo>
                  <a:lnTo>
                    <a:pt x="86329" y="15696"/>
                  </a:lnTo>
                  <a:lnTo>
                    <a:pt x="86329" y="15495"/>
                  </a:lnTo>
                  <a:close/>
                  <a:moveTo>
                    <a:pt x="258785" y="15092"/>
                  </a:moveTo>
                  <a:lnTo>
                    <a:pt x="258986" y="15696"/>
                  </a:lnTo>
                  <a:lnTo>
                    <a:pt x="258785" y="15495"/>
                  </a:lnTo>
                  <a:lnTo>
                    <a:pt x="258584" y="15495"/>
                  </a:lnTo>
                  <a:lnTo>
                    <a:pt x="258584" y="15294"/>
                  </a:lnTo>
                  <a:lnTo>
                    <a:pt x="258785" y="15092"/>
                  </a:lnTo>
                  <a:close/>
                  <a:moveTo>
                    <a:pt x="262608" y="15696"/>
                  </a:moveTo>
                  <a:lnTo>
                    <a:pt x="262608" y="15696"/>
                  </a:lnTo>
                  <a:lnTo>
                    <a:pt x="262608" y="15696"/>
                  </a:lnTo>
                  <a:close/>
                  <a:moveTo>
                    <a:pt x="50711" y="15495"/>
                  </a:moveTo>
                  <a:lnTo>
                    <a:pt x="51314" y="15696"/>
                  </a:lnTo>
                  <a:lnTo>
                    <a:pt x="51314" y="15897"/>
                  </a:lnTo>
                  <a:lnTo>
                    <a:pt x="50912" y="15897"/>
                  </a:lnTo>
                  <a:lnTo>
                    <a:pt x="50509" y="15696"/>
                  </a:lnTo>
                  <a:lnTo>
                    <a:pt x="50711" y="15495"/>
                  </a:lnTo>
                  <a:close/>
                  <a:moveTo>
                    <a:pt x="74255" y="15696"/>
                  </a:moveTo>
                  <a:lnTo>
                    <a:pt x="74456" y="15897"/>
                  </a:lnTo>
                  <a:lnTo>
                    <a:pt x="74255" y="15897"/>
                  </a:lnTo>
                  <a:lnTo>
                    <a:pt x="74255" y="15696"/>
                  </a:lnTo>
                  <a:close/>
                  <a:moveTo>
                    <a:pt x="83109" y="15294"/>
                  </a:moveTo>
                  <a:lnTo>
                    <a:pt x="83109" y="15495"/>
                  </a:lnTo>
                  <a:lnTo>
                    <a:pt x="82908" y="15696"/>
                  </a:lnTo>
                  <a:lnTo>
                    <a:pt x="82304" y="15897"/>
                  </a:lnTo>
                  <a:lnTo>
                    <a:pt x="82103" y="15696"/>
                  </a:lnTo>
                  <a:lnTo>
                    <a:pt x="82908" y="15696"/>
                  </a:lnTo>
                  <a:lnTo>
                    <a:pt x="82908" y="15294"/>
                  </a:lnTo>
                  <a:close/>
                  <a:moveTo>
                    <a:pt x="69023" y="15495"/>
                  </a:moveTo>
                  <a:lnTo>
                    <a:pt x="69023" y="15897"/>
                  </a:lnTo>
                  <a:lnTo>
                    <a:pt x="69023" y="16099"/>
                  </a:lnTo>
                  <a:lnTo>
                    <a:pt x="68620" y="16099"/>
                  </a:lnTo>
                  <a:lnTo>
                    <a:pt x="68017" y="15897"/>
                  </a:lnTo>
                  <a:lnTo>
                    <a:pt x="68821" y="15696"/>
                  </a:lnTo>
                  <a:lnTo>
                    <a:pt x="68821" y="15495"/>
                  </a:lnTo>
                  <a:close/>
                  <a:moveTo>
                    <a:pt x="72645" y="15897"/>
                  </a:moveTo>
                  <a:lnTo>
                    <a:pt x="72645" y="16099"/>
                  </a:lnTo>
                  <a:lnTo>
                    <a:pt x="72444" y="15897"/>
                  </a:lnTo>
                  <a:close/>
                  <a:moveTo>
                    <a:pt x="76871" y="15696"/>
                  </a:moveTo>
                  <a:lnTo>
                    <a:pt x="77273" y="15897"/>
                  </a:lnTo>
                  <a:lnTo>
                    <a:pt x="77072" y="15897"/>
                  </a:lnTo>
                  <a:lnTo>
                    <a:pt x="77474" y="16099"/>
                  </a:lnTo>
                  <a:lnTo>
                    <a:pt x="77072" y="16099"/>
                  </a:lnTo>
                  <a:lnTo>
                    <a:pt x="77072" y="15897"/>
                  </a:lnTo>
                  <a:lnTo>
                    <a:pt x="76871" y="15696"/>
                  </a:lnTo>
                  <a:close/>
                  <a:moveTo>
                    <a:pt x="77877" y="15696"/>
                  </a:moveTo>
                  <a:lnTo>
                    <a:pt x="77877" y="15897"/>
                  </a:lnTo>
                  <a:lnTo>
                    <a:pt x="77676" y="16099"/>
                  </a:lnTo>
                  <a:lnTo>
                    <a:pt x="77676" y="15696"/>
                  </a:lnTo>
                  <a:close/>
                  <a:moveTo>
                    <a:pt x="84316" y="15897"/>
                  </a:moveTo>
                  <a:lnTo>
                    <a:pt x="84518" y="16099"/>
                  </a:lnTo>
                  <a:lnTo>
                    <a:pt x="84115" y="16099"/>
                  </a:lnTo>
                  <a:lnTo>
                    <a:pt x="84115" y="15897"/>
                  </a:lnTo>
                  <a:close/>
                  <a:moveTo>
                    <a:pt x="258181" y="15696"/>
                  </a:moveTo>
                  <a:lnTo>
                    <a:pt x="258382" y="16099"/>
                  </a:lnTo>
                  <a:lnTo>
                    <a:pt x="257980" y="15696"/>
                  </a:lnTo>
                  <a:close/>
                  <a:moveTo>
                    <a:pt x="71639" y="15897"/>
                  </a:moveTo>
                  <a:lnTo>
                    <a:pt x="71639" y="16099"/>
                  </a:lnTo>
                  <a:lnTo>
                    <a:pt x="71438" y="16099"/>
                  </a:lnTo>
                  <a:lnTo>
                    <a:pt x="71035" y="16300"/>
                  </a:lnTo>
                  <a:lnTo>
                    <a:pt x="70633" y="16099"/>
                  </a:lnTo>
                  <a:lnTo>
                    <a:pt x="70834" y="16099"/>
                  </a:lnTo>
                  <a:lnTo>
                    <a:pt x="71639" y="15897"/>
                  </a:lnTo>
                  <a:close/>
                  <a:moveTo>
                    <a:pt x="75060" y="16099"/>
                  </a:moveTo>
                  <a:lnTo>
                    <a:pt x="75261" y="16300"/>
                  </a:lnTo>
                  <a:lnTo>
                    <a:pt x="75060" y="16300"/>
                  </a:lnTo>
                  <a:lnTo>
                    <a:pt x="75060" y="16099"/>
                  </a:lnTo>
                  <a:close/>
                  <a:moveTo>
                    <a:pt x="90152" y="15897"/>
                  </a:moveTo>
                  <a:lnTo>
                    <a:pt x="89951" y="16300"/>
                  </a:lnTo>
                  <a:lnTo>
                    <a:pt x="89750" y="15897"/>
                  </a:lnTo>
                  <a:close/>
                  <a:moveTo>
                    <a:pt x="89750" y="14690"/>
                  </a:moveTo>
                  <a:lnTo>
                    <a:pt x="90353" y="15092"/>
                  </a:lnTo>
                  <a:lnTo>
                    <a:pt x="90957" y="15294"/>
                  </a:lnTo>
                  <a:lnTo>
                    <a:pt x="91561" y="15092"/>
                  </a:lnTo>
                  <a:lnTo>
                    <a:pt x="92164" y="14891"/>
                  </a:lnTo>
                  <a:lnTo>
                    <a:pt x="92164" y="15092"/>
                  </a:lnTo>
                  <a:lnTo>
                    <a:pt x="91762" y="15495"/>
                  </a:lnTo>
                  <a:lnTo>
                    <a:pt x="91158" y="15696"/>
                  </a:lnTo>
                  <a:lnTo>
                    <a:pt x="90957" y="15897"/>
                  </a:lnTo>
                  <a:lnTo>
                    <a:pt x="90957" y="16099"/>
                  </a:lnTo>
                  <a:lnTo>
                    <a:pt x="91158" y="16099"/>
                  </a:lnTo>
                  <a:lnTo>
                    <a:pt x="91360" y="15897"/>
                  </a:lnTo>
                  <a:lnTo>
                    <a:pt x="91561" y="15696"/>
                  </a:lnTo>
                  <a:lnTo>
                    <a:pt x="91762" y="15897"/>
                  </a:lnTo>
                  <a:lnTo>
                    <a:pt x="91561" y="16099"/>
                  </a:lnTo>
                  <a:lnTo>
                    <a:pt x="91360" y="16300"/>
                  </a:lnTo>
                  <a:lnTo>
                    <a:pt x="90957" y="16099"/>
                  </a:lnTo>
                  <a:lnTo>
                    <a:pt x="90555" y="15897"/>
                  </a:lnTo>
                  <a:lnTo>
                    <a:pt x="90353" y="15696"/>
                  </a:lnTo>
                  <a:lnTo>
                    <a:pt x="90152" y="15294"/>
                  </a:lnTo>
                  <a:lnTo>
                    <a:pt x="89951" y="15092"/>
                  </a:lnTo>
                  <a:lnTo>
                    <a:pt x="89750" y="15495"/>
                  </a:lnTo>
                  <a:lnTo>
                    <a:pt x="89750" y="15294"/>
                  </a:lnTo>
                  <a:lnTo>
                    <a:pt x="89347" y="15495"/>
                  </a:lnTo>
                  <a:lnTo>
                    <a:pt x="89146" y="15495"/>
                  </a:lnTo>
                  <a:lnTo>
                    <a:pt x="89347" y="15092"/>
                  </a:lnTo>
                  <a:lnTo>
                    <a:pt x="89548" y="14891"/>
                  </a:lnTo>
                  <a:lnTo>
                    <a:pt x="89750" y="14690"/>
                  </a:lnTo>
                  <a:close/>
                  <a:moveTo>
                    <a:pt x="254961" y="15897"/>
                  </a:moveTo>
                  <a:lnTo>
                    <a:pt x="254961" y="16300"/>
                  </a:lnTo>
                  <a:lnTo>
                    <a:pt x="254559" y="16300"/>
                  </a:lnTo>
                  <a:lnTo>
                    <a:pt x="254358" y="16099"/>
                  </a:lnTo>
                  <a:lnTo>
                    <a:pt x="254760" y="15897"/>
                  </a:lnTo>
                  <a:close/>
                  <a:moveTo>
                    <a:pt x="50912" y="16099"/>
                  </a:moveTo>
                  <a:lnTo>
                    <a:pt x="50912" y="16300"/>
                  </a:lnTo>
                  <a:lnTo>
                    <a:pt x="51314" y="16300"/>
                  </a:lnTo>
                  <a:lnTo>
                    <a:pt x="51314" y="16501"/>
                  </a:lnTo>
                  <a:lnTo>
                    <a:pt x="50509" y="16501"/>
                  </a:lnTo>
                  <a:lnTo>
                    <a:pt x="50509" y="16300"/>
                  </a:lnTo>
                  <a:lnTo>
                    <a:pt x="50912" y="16099"/>
                  </a:lnTo>
                  <a:close/>
                  <a:moveTo>
                    <a:pt x="51918" y="16300"/>
                  </a:moveTo>
                  <a:lnTo>
                    <a:pt x="51918" y="16501"/>
                  </a:lnTo>
                  <a:lnTo>
                    <a:pt x="51717" y="16501"/>
                  </a:lnTo>
                  <a:lnTo>
                    <a:pt x="51515" y="16300"/>
                  </a:lnTo>
                  <a:close/>
                  <a:moveTo>
                    <a:pt x="82908" y="16099"/>
                  </a:moveTo>
                  <a:lnTo>
                    <a:pt x="83310" y="16300"/>
                  </a:lnTo>
                  <a:lnTo>
                    <a:pt x="83713" y="16300"/>
                  </a:lnTo>
                  <a:lnTo>
                    <a:pt x="83511" y="16501"/>
                  </a:lnTo>
                  <a:lnTo>
                    <a:pt x="82707" y="16501"/>
                  </a:lnTo>
                  <a:lnTo>
                    <a:pt x="82707" y="16300"/>
                  </a:lnTo>
                  <a:lnTo>
                    <a:pt x="82908" y="16099"/>
                  </a:lnTo>
                  <a:close/>
                  <a:moveTo>
                    <a:pt x="87134" y="15495"/>
                  </a:moveTo>
                  <a:lnTo>
                    <a:pt x="86731" y="15897"/>
                  </a:lnTo>
                  <a:lnTo>
                    <a:pt x="86731" y="16300"/>
                  </a:lnTo>
                  <a:lnTo>
                    <a:pt x="86530" y="16501"/>
                  </a:lnTo>
                  <a:lnTo>
                    <a:pt x="86329" y="16501"/>
                  </a:lnTo>
                  <a:lnTo>
                    <a:pt x="85926" y="16300"/>
                  </a:lnTo>
                  <a:lnTo>
                    <a:pt x="86329" y="15897"/>
                  </a:lnTo>
                  <a:lnTo>
                    <a:pt x="86932" y="15495"/>
                  </a:lnTo>
                  <a:close/>
                  <a:moveTo>
                    <a:pt x="90756" y="16300"/>
                  </a:moveTo>
                  <a:lnTo>
                    <a:pt x="90555" y="16501"/>
                  </a:lnTo>
                  <a:lnTo>
                    <a:pt x="90555" y="16300"/>
                  </a:lnTo>
                  <a:close/>
                  <a:moveTo>
                    <a:pt x="257577" y="16099"/>
                  </a:moveTo>
                  <a:lnTo>
                    <a:pt x="257779" y="16501"/>
                  </a:lnTo>
                  <a:lnTo>
                    <a:pt x="257376" y="16501"/>
                  </a:lnTo>
                  <a:lnTo>
                    <a:pt x="257175" y="16300"/>
                  </a:lnTo>
                  <a:lnTo>
                    <a:pt x="257376" y="16099"/>
                  </a:lnTo>
                  <a:close/>
                  <a:moveTo>
                    <a:pt x="258181" y="16300"/>
                  </a:moveTo>
                  <a:lnTo>
                    <a:pt x="258181" y="16501"/>
                  </a:lnTo>
                  <a:lnTo>
                    <a:pt x="257980" y="16501"/>
                  </a:lnTo>
                  <a:lnTo>
                    <a:pt x="257980" y="16300"/>
                  </a:lnTo>
                  <a:close/>
                  <a:moveTo>
                    <a:pt x="77072" y="16501"/>
                  </a:moveTo>
                  <a:lnTo>
                    <a:pt x="77474" y="16702"/>
                  </a:lnTo>
                  <a:lnTo>
                    <a:pt x="77072" y="16702"/>
                  </a:lnTo>
                  <a:lnTo>
                    <a:pt x="77072" y="16501"/>
                  </a:lnTo>
                  <a:close/>
                  <a:moveTo>
                    <a:pt x="85725" y="15897"/>
                  </a:moveTo>
                  <a:lnTo>
                    <a:pt x="85926" y="16099"/>
                  </a:lnTo>
                  <a:lnTo>
                    <a:pt x="85725" y="16099"/>
                  </a:lnTo>
                  <a:lnTo>
                    <a:pt x="85725" y="16300"/>
                  </a:lnTo>
                  <a:lnTo>
                    <a:pt x="85725" y="16702"/>
                  </a:lnTo>
                  <a:lnTo>
                    <a:pt x="85524" y="16702"/>
                  </a:lnTo>
                  <a:lnTo>
                    <a:pt x="85323" y="16501"/>
                  </a:lnTo>
                  <a:lnTo>
                    <a:pt x="85323" y="16099"/>
                  </a:lnTo>
                  <a:lnTo>
                    <a:pt x="85725" y="15897"/>
                  </a:lnTo>
                  <a:close/>
                  <a:moveTo>
                    <a:pt x="125770" y="16501"/>
                  </a:moveTo>
                  <a:lnTo>
                    <a:pt x="125971" y="16702"/>
                  </a:lnTo>
                  <a:lnTo>
                    <a:pt x="125770" y="16702"/>
                  </a:lnTo>
                  <a:lnTo>
                    <a:pt x="125770" y="16501"/>
                  </a:lnTo>
                  <a:close/>
                  <a:moveTo>
                    <a:pt x="269651" y="16501"/>
                  </a:moveTo>
                  <a:lnTo>
                    <a:pt x="269450" y="16702"/>
                  </a:lnTo>
                  <a:lnTo>
                    <a:pt x="269450" y="16501"/>
                  </a:lnTo>
                  <a:close/>
                  <a:moveTo>
                    <a:pt x="88945" y="15897"/>
                  </a:moveTo>
                  <a:lnTo>
                    <a:pt x="89548" y="16099"/>
                  </a:lnTo>
                  <a:lnTo>
                    <a:pt x="89347" y="16300"/>
                  </a:lnTo>
                  <a:lnTo>
                    <a:pt x="88945" y="16501"/>
                  </a:lnTo>
                  <a:lnTo>
                    <a:pt x="89548" y="16501"/>
                  </a:lnTo>
                  <a:lnTo>
                    <a:pt x="89347" y="16903"/>
                  </a:lnTo>
                  <a:lnTo>
                    <a:pt x="88945" y="16501"/>
                  </a:lnTo>
                  <a:lnTo>
                    <a:pt x="88542" y="16702"/>
                  </a:lnTo>
                  <a:lnTo>
                    <a:pt x="88542" y="16501"/>
                  </a:lnTo>
                  <a:lnTo>
                    <a:pt x="88743" y="16300"/>
                  </a:lnTo>
                  <a:lnTo>
                    <a:pt x="88945" y="16300"/>
                  </a:lnTo>
                  <a:lnTo>
                    <a:pt x="88945" y="15897"/>
                  </a:lnTo>
                  <a:close/>
                  <a:moveTo>
                    <a:pt x="93171" y="16300"/>
                  </a:moveTo>
                  <a:lnTo>
                    <a:pt x="92969" y="16702"/>
                  </a:lnTo>
                  <a:lnTo>
                    <a:pt x="93171" y="16903"/>
                  </a:lnTo>
                  <a:lnTo>
                    <a:pt x="92768" y="16903"/>
                  </a:lnTo>
                  <a:lnTo>
                    <a:pt x="92567" y="16702"/>
                  </a:lnTo>
                  <a:lnTo>
                    <a:pt x="92768" y="16300"/>
                  </a:lnTo>
                  <a:close/>
                  <a:moveTo>
                    <a:pt x="134222" y="16702"/>
                  </a:moveTo>
                  <a:lnTo>
                    <a:pt x="134423" y="16903"/>
                  </a:lnTo>
                  <a:lnTo>
                    <a:pt x="134222" y="16903"/>
                  </a:lnTo>
                  <a:lnTo>
                    <a:pt x="134222" y="16702"/>
                  </a:lnTo>
                  <a:close/>
                  <a:moveTo>
                    <a:pt x="257779" y="16702"/>
                  </a:moveTo>
                  <a:lnTo>
                    <a:pt x="257980" y="16903"/>
                  </a:lnTo>
                  <a:lnTo>
                    <a:pt x="257577" y="16903"/>
                  </a:lnTo>
                  <a:lnTo>
                    <a:pt x="257577" y="16702"/>
                  </a:lnTo>
                  <a:close/>
                  <a:moveTo>
                    <a:pt x="50107" y="16903"/>
                  </a:moveTo>
                  <a:lnTo>
                    <a:pt x="50107" y="17105"/>
                  </a:lnTo>
                  <a:lnTo>
                    <a:pt x="49906" y="16903"/>
                  </a:lnTo>
                  <a:close/>
                  <a:moveTo>
                    <a:pt x="51515" y="16702"/>
                  </a:moveTo>
                  <a:lnTo>
                    <a:pt x="51515" y="17105"/>
                  </a:lnTo>
                  <a:lnTo>
                    <a:pt x="51314" y="17105"/>
                  </a:lnTo>
                  <a:lnTo>
                    <a:pt x="50912" y="16903"/>
                  </a:lnTo>
                  <a:lnTo>
                    <a:pt x="51515" y="16702"/>
                  </a:lnTo>
                  <a:close/>
                  <a:moveTo>
                    <a:pt x="111080" y="16903"/>
                  </a:moveTo>
                  <a:lnTo>
                    <a:pt x="111080" y="17105"/>
                  </a:lnTo>
                  <a:lnTo>
                    <a:pt x="110879" y="17105"/>
                  </a:lnTo>
                  <a:lnTo>
                    <a:pt x="110879" y="16903"/>
                  </a:lnTo>
                  <a:close/>
                  <a:moveTo>
                    <a:pt x="259992" y="16903"/>
                  </a:moveTo>
                  <a:lnTo>
                    <a:pt x="259992" y="17105"/>
                  </a:lnTo>
                  <a:lnTo>
                    <a:pt x="259791" y="16903"/>
                  </a:lnTo>
                  <a:close/>
                  <a:moveTo>
                    <a:pt x="258986" y="16300"/>
                  </a:moveTo>
                  <a:lnTo>
                    <a:pt x="258986" y="16501"/>
                  </a:lnTo>
                  <a:lnTo>
                    <a:pt x="258785" y="17105"/>
                  </a:lnTo>
                  <a:lnTo>
                    <a:pt x="258181" y="17306"/>
                  </a:lnTo>
                  <a:lnTo>
                    <a:pt x="257980" y="17105"/>
                  </a:lnTo>
                  <a:lnTo>
                    <a:pt x="258181" y="16903"/>
                  </a:lnTo>
                  <a:lnTo>
                    <a:pt x="258584" y="16501"/>
                  </a:lnTo>
                  <a:lnTo>
                    <a:pt x="258785" y="16300"/>
                  </a:lnTo>
                  <a:close/>
                  <a:moveTo>
                    <a:pt x="269249" y="16702"/>
                  </a:moveTo>
                  <a:lnTo>
                    <a:pt x="269651" y="16903"/>
                  </a:lnTo>
                  <a:lnTo>
                    <a:pt x="269651" y="17306"/>
                  </a:lnTo>
                  <a:lnTo>
                    <a:pt x="269048" y="17306"/>
                  </a:lnTo>
                  <a:lnTo>
                    <a:pt x="269048" y="17105"/>
                  </a:lnTo>
                  <a:lnTo>
                    <a:pt x="269249" y="16702"/>
                  </a:lnTo>
                  <a:close/>
                  <a:moveTo>
                    <a:pt x="73249" y="17306"/>
                  </a:moveTo>
                  <a:lnTo>
                    <a:pt x="73047" y="17507"/>
                  </a:lnTo>
                  <a:lnTo>
                    <a:pt x="72846" y="17306"/>
                  </a:lnTo>
                  <a:close/>
                  <a:moveTo>
                    <a:pt x="76267" y="16903"/>
                  </a:moveTo>
                  <a:lnTo>
                    <a:pt x="76468" y="17105"/>
                  </a:lnTo>
                  <a:lnTo>
                    <a:pt x="76468" y="17306"/>
                  </a:lnTo>
                  <a:lnTo>
                    <a:pt x="76267" y="17507"/>
                  </a:lnTo>
                  <a:lnTo>
                    <a:pt x="75865" y="17306"/>
                  </a:lnTo>
                  <a:lnTo>
                    <a:pt x="76267" y="16903"/>
                  </a:lnTo>
                  <a:close/>
                  <a:moveTo>
                    <a:pt x="125770" y="17507"/>
                  </a:moveTo>
                  <a:lnTo>
                    <a:pt x="125770" y="17708"/>
                  </a:lnTo>
                  <a:lnTo>
                    <a:pt x="125569" y="17708"/>
                  </a:lnTo>
                  <a:lnTo>
                    <a:pt x="125770" y="17507"/>
                  </a:lnTo>
                  <a:close/>
                  <a:moveTo>
                    <a:pt x="135631" y="16903"/>
                  </a:moveTo>
                  <a:lnTo>
                    <a:pt x="135228" y="17708"/>
                  </a:lnTo>
                  <a:lnTo>
                    <a:pt x="135027" y="17708"/>
                  </a:lnTo>
                  <a:lnTo>
                    <a:pt x="135027" y="17507"/>
                  </a:lnTo>
                  <a:lnTo>
                    <a:pt x="135027" y="17306"/>
                  </a:lnTo>
                  <a:lnTo>
                    <a:pt x="134826" y="17306"/>
                  </a:lnTo>
                  <a:lnTo>
                    <a:pt x="135631" y="16903"/>
                  </a:lnTo>
                  <a:close/>
                  <a:moveTo>
                    <a:pt x="67815" y="17708"/>
                  </a:moveTo>
                  <a:lnTo>
                    <a:pt x="68017" y="17910"/>
                  </a:lnTo>
                  <a:lnTo>
                    <a:pt x="67815" y="17910"/>
                  </a:lnTo>
                  <a:lnTo>
                    <a:pt x="67815" y="17708"/>
                  </a:lnTo>
                  <a:close/>
                  <a:moveTo>
                    <a:pt x="69626" y="17306"/>
                  </a:moveTo>
                  <a:lnTo>
                    <a:pt x="69828" y="17507"/>
                  </a:lnTo>
                  <a:lnTo>
                    <a:pt x="69626" y="17507"/>
                  </a:lnTo>
                  <a:lnTo>
                    <a:pt x="69626" y="17708"/>
                  </a:lnTo>
                  <a:lnTo>
                    <a:pt x="70029" y="17910"/>
                  </a:lnTo>
                  <a:lnTo>
                    <a:pt x="69224" y="17910"/>
                  </a:lnTo>
                  <a:lnTo>
                    <a:pt x="69224" y="17708"/>
                  </a:lnTo>
                  <a:lnTo>
                    <a:pt x="69626" y="17306"/>
                  </a:lnTo>
                  <a:close/>
                  <a:moveTo>
                    <a:pt x="61175" y="17306"/>
                  </a:moveTo>
                  <a:lnTo>
                    <a:pt x="61175" y="17507"/>
                  </a:lnTo>
                  <a:lnTo>
                    <a:pt x="60973" y="17507"/>
                  </a:lnTo>
                  <a:lnTo>
                    <a:pt x="60973" y="18111"/>
                  </a:lnTo>
                  <a:lnTo>
                    <a:pt x="60168" y="17910"/>
                  </a:lnTo>
                  <a:lnTo>
                    <a:pt x="60571" y="17507"/>
                  </a:lnTo>
                  <a:lnTo>
                    <a:pt x="59766" y="17507"/>
                  </a:lnTo>
                  <a:lnTo>
                    <a:pt x="59766" y="17306"/>
                  </a:lnTo>
                  <a:lnTo>
                    <a:pt x="60571" y="17306"/>
                  </a:lnTo>
                  <a:lnTo>
                    <a:pt x="60973" y="17507"/>
                  </a:lnTo>
                  <a:lnTo>
                    <a:pt x="60973" y="17306"/>
                  </a:lnTo>
                  <a:close/>
                  <a:moveTo>
                    <a:pt x="58357" y="17910"/>
                  </a:moveTo>
                  <a:lnTo>
                    <a:pt x="58559" y="18111"/>
                  </a:lnTo>
                  <a:lnTo>
                    <a:pt x="58156" y="18312"/>
                  </a:lnTo>
                  <a:lnTo>
                    <a:pt x="57955" y="18111"/>
                  </a:lnTo>
                  <a:lnTo>
                    <a:pt x="58156" y="17910"/>
                  </a:lnTo>
                  <a:close/>
                  <a:moveTo>
                    <a:pt x="59967" y="18111"/>
                  </a:moveTo>
                  <a:lnTo>
                    <a:pt x="59967" y="18312"/>
                  </a:lnTo>
                  <a:lnTo>
                    <a:pt x="59766" y="18111"/>
                  </a:lnTo>
                  <a:close/>
                  <a:moveTo>
                    <a:pt x="52522" y="18312"/>
                  </a:moveTo>
                  <a:lnTo>
                    <a:pt x="52522" y="18513"/>
                  </a:lnTo>
                  <a:lnTo>
                    <a:pt x="52119" y="18312"/>
                  </a:lnTo>
                  <a:close/>
                  <a:moveTo>
                    <a:pt x="88542" y="18111"/>
                  </a:moveTo>
                  <a:lnTo>
                    <a:pt x="88945" y="18312"/>
                  </a:lnTo>
                  <a:lnTo>
                    <a:pt x="88341" y="18513"/>
                  </a:lnTo>
                  <a:lnTo>
                    <a:pt x="88542" y="18111"/>
                  </a:lnTo>
                  <a:close/>
                  <a:moveTo>
                    <a:pt x="94177" y="18513"/>
                  </a:moveTo>
                  <a:lnTo>
                    <a:pt x="94579" y="18715"/>
                  </a:lnTo>
                  <a:lnTo>
                    <a:pt x="93976" y="18715"/>
                  </a:lnTo>
                  <a:lnTo>
                    <a:pt x="93976" y="18513"/>
                  </a:lnTo>
                  <a:close/>
                  <a:moveTo>
                    <a:pt x="267840" y="18111"/>
                  </a:moveTo>
                  <a:lnTo>
                    <a:pt x="268042" y="18312"/>
                  </a:lnTo>
                  <a:lnTo>
                    <a:pt x="268243" y="18513"/>
                  </a:lnTo>
                  <a:lnTo>
                    <a:pt x="268042" y="18715"/>
                  </a:lnTo>
                  <a:lnTo>
                    <a:pt x="267639" y="18312"/>
                  </a:lnTo>
                  <a:lnTo>
                    <a:pt x="267840" y="18111"/>
                  </a:lnTo>
                  <a:close/>
                  <a:moveTo>
                    <a:pt x="49101" y="18715"/>
                  </a:moveTo>
                  <a:lnTo>
                    <a:pt x="49302" y="18916"/>
                  </a:lnTo>
                  <a:lnTo>
                    <a:pt x="48698" y="18916"/>
                  </a:lnTo>
                  <a:lnTo>
                    <a:pt x="49101" y="18715"/>
                  </a:lnTo>
                  <a:close/>
                  <a:moveTo>
                    <a:pt x="49906" y="18715"/>
                  </a:moveTo>
                  <a:lnTo>
                    <a:pt x="49906" y="18916"/>
                  </a:lnTo>
                  <a:lnTo>
                    <a:pt x="49503" y="18916"/>
                  </a:lnTo>
                  <a:lnTo>
                    <a:pt x="49503" y="18715"/>
                  </a:lnTo>
                  <a:close/>
                  <a:moveTo>
                    <a:pt x="52320" y="18715"/>
                  </a:moveTo>
                  <a:lnTo>
                    <a:pt x="52522" y="18916"/>
                  </a:lnTo>
                  <a:lnTo>
                    <a:pt x="52320" y="18916"/>
                  </a:lnTo>
                  <a:lnTo>
                    <a:pt x="52320" y="18715"/>
                  </a:lnTo>
                  <a:close/>
                  <a:moveTo>
                    <a:pt x="62181" y="18312"/>
                  </a:moveTo>
                  <a:lnTo>
                    <a:pt x="61980" y="18513"/>
                  </a:lnTo>
                  <a:lnTo>
                    <a:pt x="61778" y="18916"/>
                  </a:lnTo>
                  <a:lnTo>
                    <a:pt x="61577" y="18916"/>
                  </a:lnTo>
                  <a:lnTo>
                    <a:pt x="61778" y="18513"/>
                  </a:lnTo>
                  <a:lnTo>
                    <a:pt x="61980" y="18513"/>
                  </a:lnTo>
                  <a:lnTo>
                    <a:pt x="61980" y="18312"/>
                  </a:lnTo>
                  <a:close/>
                  <a:moveTo>
                    <a:pt x="63187" y="18312"/>
                  </a:moveTo>
                  <a:lnTo>
                    <a:pt x="62583" y="18513"/>
                  </a:lnTo>
                  <a:lnTo>
                    <a:pt x="62785" y="18916"/>
                  </a:lnTo>
                  <a:lnTo>
                    <a:pt x="62583" y="18916"/>
                  </a:lnTo>
                  <a:lnTo>
                    <a:pt x="62382" y="18715"/>
                  </a:lnTo>
                  <a:lnTo>
                    <a:pt x="62583" y="18513"/>
                  </a:lnTo>
                  <a:lnTo>
                    <a:pt x="62583" y="18312"/>
                  </a:lnTo>
                  <a:close/>
                  <a:moveTo>
                    <a:pt x="63187" y="18715"/>
                  </a:moveTo>
                  <a:lnTo>
                    <a:pt x="62986" y="18916"/>
                  </a:lnTo>
                  <a:lnTo>
                    <a:pt x="62785" y="18916"/>
                  </a:lnTo>
                  <a:lnTo>
                    <a:pt x="63187" y="18715"/>
                  </a:lnTo>
                  <a:close/>
                  <a:moveTo>
                    <a:pt x="71035" y="18715"/>
                  </a:moveTo>
                  <a:lnTo>
                    <a:pt x="70834" y="18916"/>
                  </a:lnTo>
                  <a:lnTo>
                    <a:pt x="70633" y="18715"/>
                  </a:lnTo>
                  <a:close/>
                  <a:moveTo>
                    <a:pt x="261602" y="18111"/>
                  </a:moveTo>
                  <a:lnTo>
                    <a:pt x="261803" y="18312"/>
                  </a:lnTo>
                  <a:lnTo>
                    <a:pt x="262206" y="18916"/>
                  </a:lnTo>
                  <a:lnTo>
                    <a:pt x="261602" y="18916"/>
                  </a:lnTo>
                  <a:lnTo>
                    <a:pt x="261401" y="18312"/>
                  </a:lnTo>
                  <a:lnTo>
                    <a:pt x="261602" y="18111"/>
                  </a:lnTo>
                  <a:close/>
                  <a:moveTo>
                    <a:pt x="70230" y="18715"/>
                  </a:moveTo>
                  <a:lnTo>
                    <a:pt x="70230" y="19117"/>
                  </a:lnTo>
                  <a:lnTo>
                    <a:pt x="70029" y="18715"/>
                  </a:lnTo>
                  <a:close/>
                  <a:moveTo>
                    <a:pt x="262608" y="18916"/>
                  </a:moveTo>
                  <a:lnTo>
                    <a:pt x="262608" y="19117"/>
                  </a:lnTo>
                  <a:lnTo>
                    <a:pt x="262206" y="19117"/>
                  </a:lnTo>
                  <a:lnTo>
                    <a:pt x="262608" y="18916"/>
                  </a:lnTo>
                  <a:close/>
                  <a:moveTo>
                    <a:pt x="48095" y="18916"/>
                  </a:moveTo>
                  <a:lnTo>
                    <a:pt x="48698" y="19117"/>
                  </a:lnTo>
                  <a:lnTo>
                    <a:pt x="48095" y="19117"/>
                  </a:lnTo>
                  <a:lnTo>
                    <a:pt x="48095" y="19318"/>
                  </a:lnTo>
                  <a:lnTo>
                    <a:pt x="47893" y="19318"/>
                  </a:lnTo>
                  <a:lnTo>
                    <a:pt x="48095" y="19117"/>
                  </a:lnTo>
                  <a:lnTo>
                    <a:pt x="47692" y="19117"/>
                  </a:lnTo>
                  <a:lnTo>
                    <a:pt x="48095" y="18916"/>
                  </a:lnTo>
                  <a:close/>
                  <a:moveTo>
                    <a:pt x="71438" y="19117"/>
                  </a:moveTo>
                  <a:lnTo>
                    <a:pt x="71438" y="19318"/>
                  </a:lnTo>
                  <a:lnTo>
                    <a:pt x="71035" y="19318"/>
                  </a:lnTo>
                  <a:lnTo>
                    <a:pt x="71236" y="19117"/>
                  </a:lnTo>
                  <a:close/>
                  <a:moveTo>
                    <a:pt x="74054" y="19117"/>
                  </a:moveTo>
                  <a:lnTo>
                    <a:pt x="73651" y="19318"/>
                  </a:lnTo>
                  <a:lnTo>
                    <a:pt x="73651" y="19117"/>
                  </a:lnTo>
                  <a:close/>
                  <a:moveTo>
                    <a:pt x="130197" y="19117"/>
                  </a:moveTo>
                  <a:lnTo>
                    <a:pt x="130399" y="19318"/>
                  </a:lnTo>
                  <a:lnTo>
                    <a:pt x="130197" y="19318"/>
                  </a:lnTo>
                  <a:lnTo>
                    <a:pt x="130197" y="19117"/>
                  </a:lnTo>
                  <a:close/>
                  <a:moveTo>
                    <a:pt x="259992" y="18715"/>
                  </a:moveTo>
                  <a:lnTo>
                    <a:pt x="260395" y="18916"/>
                  </a:lnTo>
                  <a:lnTo>
                    <a:pt x="260596" y="19117"/>
                  </a:lnTo>
                  <a:lnTo>
                    <a:pt x="260395" y="19117"/>
                  </a:lnTo>
                  <a:lnTo>
                    <a:pt x="260194" y="19318"/>
                  </a:lnTo>
                  <a:lnTo>
                    <a:pt x="260194" y="18916"/>
                  </a:lnTo>
                  <a:lnTo>
                    <a:pt x="259791" y="18916"/>
                  </a:lnTo>
                  <a:lnTo>
                    <a:pt x="259992" y="18715"/>
                  </a:lnTo>
                  <a:close/>
                  <a:moveTo>
                    <a:pt x="51717" y="19318"/>
                  </a:moveTo>
                  <a:lnTo>
                    <a:pt x="51717" y="19520"/>
                  </a:lnTo>
                  <a:lnTo>
                    <a:pt x="51515" y="19520"/>
                  </a:lnTo>
                  <a:lnTo>
                    <a:pt x="51717" y="19318"/>
                  </a:lnTo>
                  <a:close/>
                  <a:moveTo>
                    <a:pt x="52723" y="19318"/>
                  </a:moveTo>
                  <a:lnTo>
                    <a:pt x="52723" y="19520"/>
                  </a:lnTo>
                  <a:lnTo>
                    <a:pt x="52522" y="19318"/>
                  </a:lnTo>
                  <a:close/>
                  <a:moveTo>
                    <a:pt x="54534" y="19318"/>
                  </a:moveTo>
                  <a:lnTo>
                    <a:pt x="54735" y="19520"/>
                  </a:lnTo>
                  <a:lnTo>
                    <a:pt x="53528" y="19520"/>
                  </a:lnTo>
                  <a:lnTo>
                    <a:pt x="53729" y="19318"/>
                  </a:lnTo>
                  <a:close/>
                  <a:moveTo>
                    <a:pt x="69425" y="18513"/>
                  </a:moveTo>
                  <a:lnTo>
                    <a:pt x="69224" y="18715"/>
                  </a:lnTo>
                  <a:lnTo>
                    <a:pt x="68821" y="18916"/>
                  </a:lnTo>
                  <a:lnTo>
                    <a:pt x="69023" y="19318"/>
                  </a:lnTo>
                  <a:lnTo>
                    <a:pt x="69023" y="19520"/>
                  </a:lnTo>
                  <a:lnTo>
                    <a:pt x="68620" y="19520"/>
                  </a:lnTo>
                  <a:lnTo>
                    <a:pt x="68419" y="19117"/>
                  </a:lnTo>
                  <a:lnTo>
                    <a:pt x="68419" y="18715"/>
                  </a:lnTo>
                  <a:lnTo>
                    <a:pt x="68620" y="18513"/>
                  </a:lnTo>
                  <a:close/>
                  <a:moveTo>
                    <a:pt x="266834" y="19318"/>
                  </a:moveTo>
                  <a:lnTo>
                    <a:pt x="267035" y="19520"/>
                  </a:lnTo>
                  <a:lnTo>
                    <a:pt x="266834" y="19520"/>
                  </a:lnTo>
                  <a:lnTo>
                    <a:pt x="266834" y="19318"/>
                  </a:lnTo>
                  <a:close/>
                  <a:moveTo>
                    <a:pt x="58961" y="19117"/>
                  </a:moveTo>
                  <a:lnTo>
                    <a:pt x="59565" y="19318"/>
                  </a:lnTo>
                  <a:lnTo>
                    <a:pt x="59364" y="19520"/>
                  </a:lnTo>
                  <a:lnTo>
                    <a:pt x="59162" y="19721"/>
                  </a:lnTo>
                  <a:lnTo>
                    <a:pt x="58760" y="19117"/>
                  </a:lnTo>
                  <a:close/>
                  <a:moveTo>
                    <a:pt x="262005" y="19117"/>
                  </a:moveTo>
                  <a:lnTo>
                    <a:pt x="262206" y="19318"/>
                  </a:lnTo>
                  <a:lnTo>
                    <a:pt x="261803" y="19520"/>
                  </a:lnTo>
                  <a:lnTo>
                    <a:pt x="261401" y="19721"/>
                  </a:lnTo>
                  <a:lnTo>
                    <a:pt x="261401" y="19520"/>
                  </a:lnTo>
                  <a:lnTo>
                    <a:pt x="261803" y="19520"/>
                  </a:lnTo>
                  <a:lnTo>
                    <a:pt x="261401" y="19318"/>
                  </a:lnTo>
                  <a:lnTo>
                    <a:pt x="262005" y="19117"/>
                  </a:lnTo>
                  <a:close/>
                  <a:moveTo>
                    <a:pt x="262206" y="19520"/>
                  </a:moveTo>
                  <a:lnTo>
                    <a:pt x="262407" y="19721"/>
                  </a:lnTo>
                  <a:lnTo>
                    <a:pt x="262206" y="19721"/>
                  </a:lnTo>
                  <a:lnTo>
                    <a:pt x="262206" y="19520"/>
                  </a:lnTo>
                  <a:close/>
                  <a:moveTo>
                    <a:pt x="61778" y="19721"/>
                  </a:moveTo>
                  <a:lnTo>
                    <a:pt x="61778" y="20123"/>
                  </a:lnTo>
                  <a:lnTo>
                    <a:pt x="61577" y="20123"/>
                  </a:lnTo>
                  <a:lnTo>
                    <a:pt x="61577" y="19922"/>
                  </a:lnTo>
                  <a:lnTo>
                    <a:pt x="61778" y="19721"/>
                  </a:lnTo>
                  <a:close/>
                  <a:moveTo>
                    <a:pt x="59162" y="20123"/>
                  </a:moveTo>
                  <a:lnTo>
                    <a:pt x="59364" y="20324"/>
                  </a:lnTo>
                  <a:lnTo>
                    <a:pt x="59162" y="20324"/>
                  </a:lnTo>
                  <a:lnTo>
                    <a:pt x="58760" y="20123"/>
                  </a:lnTo>
                  <a:close/>
                  <a:moveTo>
                    <a:pt x="70029" y="19721"/>
                  </a:moveTo>
                  <a:lnTo>
                    <a:pt x="70029" y="19922"/>
                  </a:lnTo>
                  <a:lnTo>
                    <a:pt x="69626" y="20324"/>
                  </a:lnTo>
                  <a:lnTo>
                    <a:pt x="69828" y="19922"/>
                  </a:lnTo>
                  <a:lnTo>
                    <a:pt x="70029" y="19721"/>
                  </a:lnTo>
                  <a:close/>
                  <a:moveTo>
                    <a:pt x="259992" y="20123"/>
                  </a:moveTo>
                  <a:lnTo>
                    <a:pt x="259992" y="20324"/>
                  </a:lnTo>
                  <a:lnTo>
                    <a:pt x="259791" y="20324"/>
                  </a:lnTo>
                  <a:lnTo>
                    <a:pt x="259992" y="20123"/>
                  </a:lnTo>
                  <a:close/>
                  <a:moveTo>
                    <a:pt x="55138" y="20324"/>
                  </a:moveTo>
                  <a:lnTo>
                    <a:pt x="54936" y="20526"/>
                  </a:lnTo>
                  <a:lnTo>
                    <a:pt x="54735" y="20526"/>
                  </a:lnTo>
                  <a:lnTo>
                    <a:pt x="55138" y="20324"/>
                  </a:lnTo>
                  <a:close/>
                  <a:moveTo>
                    <a:pt x="260797" y="20324"/>
                  </a:moveTo>
                  <a:lnTo>
                    <a:pt x="260998" y="20526"/>
                  </a:lnTo>
                  <a:lnTo>
                    <a:pt x="260797" y="20526"/>
                  </a:lnTo>
                  <a:lnTo>
                    <a:pt x="260797" y="20324"/>
                  </a:lnTo>
                  <a:close/>
                  <a:moveTo>
                    <a:pt x="49302" y="20526"/>
                  </a:moveTo>
                  <a:lnTo>
                    <a:pt x="49503" y="20727"/>
                  </a:lnTo>
                  <a:lnTo>
                    <a:pt x="48899" y="20727"/>
                  </a:lnTo>
                  <a:lnTo>
                    <a:pt x="49302" y="20526"/>
                  </a:lnTo>
                  <a:close/>
                  <a:moveTo>
                    <a:pt x="59565" y="20526"/>
                  </a:moveTo>
                  <a:lnTo>
                    <a:pt x="58760" y="20727"/>
                  </a:lnTo>
                  <a:lnTo>
                    <a:pt x="59162" y="20526"/>
                  </a:lnTo>
                  <a:close/>
                  <a:moveTo>
                    <a:pt x="68620" y="19922"/>
                  </a:moveTo>
                  <a:lnTo>
                    <a:pt x="67413" y="20526"/>
                  </a:lnTo>
                  <a:lnTo>
                    <a:pt x="67010" y="20727"/>
                  </a:lnTo>
                  <a:lnTo>
                    <a:pt x="67413" y="20324"/>
                  </a:lnTo>
                  <a:lnTo>
                    <a:pt x="67212" y="20123"/>
                  </a:lnTo>
                  <a:lnTo>
                    <a:pt x="67212" y="19922"/>
                  </a:lnTo>
                  <a:close/>
                  <a:moveTo>
                    <a:pt x="55138" y="20727"/>
                  </a:moveTo>
                  <a:lnTo>
                    <a:pt x="55138" y="20928"/>
                  </a:lnTo>
                  <a:lnTo>
                    <a:pt x="54534" y="20727"/>
                  </a:lnTo>
                  <a:close/>
                  <a:moveTo>
                    <a:pt x="70230" y="20324"/>
                  </a:moveTo>
                  <a:lnTo>
                    <a:pt x="70230" y="20526"/>
                  </a:lnTo>
                  <a:lnTo>
                    <a:pt x="70029" y="20928"/>
                  </a:lnTo>
                  <a:lnTo>
                    <a:pt x="69224" y="20928"/>
                  </a:lnTo>
                  <a:lnTo>
                    <a:pt x="69626" y="20526"/>
                  </a:lnTo>
                  <a:lnTo>
                    <a:pt x="70029" y="20324"/>
                  </a:lnTo>
                  <a:close/>
                  <a:moveTo>
                    <a:pt x="259992" y="20526"/>
                  </a:moveTo>
                  <a:lnTo>
                    <a:pt x="259992" y="20727"/>
                  </a:lnTo>
                  <a:lnTo>
                    <a:pt x="259590" y="20928"/>
                  </a:lnTo>
                  <a:lnTo>
                    <a:pt x="259389" y="20928"/>
                  </a:lnTo>
                  <a:lnTo>
                    <a:pt x="259389" y="20727"/>
                  </a:lnTo>
                  <a:lnTo>
                    <a:pt x="259791" y="20526"/>
                  </a:lnTo>
                  <a:close/>
                  <a:moveTo>
                    <a:pt x="58156" y="20928"/>
                  </a:moveTo>
                  <a:lnTo>
                    <a:pt x="58357" y="21129"/>
                  </a:lnTo>
                  <a:lnTo>
                    <a:pt x="58156" y="21129"/>
                  </a:lnTo>
                  <a:lnTo>
                    <a:pt x="58156" y="20928"/>
                  </a:lnTo>
                  <a:close/>
                  <a:moveTo>
                    <a:pt x="119130" y="20928"/>
                  </a:moveTo>
                  <a:lnTo>
                    <a:pt x="119130" y="21129"/>
                  </a:lnTo>
                  <a:lnTo>
                    <a:pt x="118928" y="21129"/>
                  </a:lnTo>
                  <a:lnTo>
                    <a:pt x="118928" y="20928"/>
                  </a:lnTo>
                  <a:close/>
                  <a:moveTo>
                    <a:pt x="260998" y="20727"/>
                  </a:moveTo>
                  <a:lnTo>
                    <a:pt x="260998" y="20928"/>
                  </a:lnTo>
                  <a:lnTo>
                    <a:pt x="260596" y="21129"/>
                  </a:lnTo>
                  <a:lnTo>
                    <a:pt x="260596" y="20727"/>
                  </a:lnTo>
                  <a:close/>
                  <a:moveTo>
                    <a:pt x="38637" y="20727"/>
                  </a:moveTo>
                  <a:lnTo>
                    <a:pt x="39039" y="21129"/>
                  </a:lnTo>
                  <a:lnTo>
                    <a:pt x="38838" y="21331"/>
                  </a:lnTo>
                  <a:lnTo>
                    <a:pt x="37832" y="21331"/>
                  </a:lnTo>
                  <a:lnTo>
                    <a:pt x="38234" y="20928"/>
                  </a:lnTo>
                  <a:lnTo>
                    <a:pt x="38435" y="20727"/>
                  </a:lnTo>
                  <a:close/>
                  <a:moveTo>
                    <a:pt x="46686" y="20928"/>
                  </a:moveTo>
                  <a:lnTo>
                    <a:pt x="46686" y="21129"/>
                  </a:lnTo>
                  <a:lnTo>
                    <a:pt x="46485" y="21331"/>
                  </a:lnTo>
                  <a:lnTo>
                    <a:pt x="46485" y="21129"/>
                  </a:lnTo>
                  <a:lnTo>
                    <a:pt x="46686" y="20928"/>
                  </a:lnTo>
                  <a:close/>
                  <a:moveTo>
                    <a:pt x="53327" y="21129"/>
                  </a:moveTo>
                  <a:lnTo>
                    <a:pt x="53528" y="21331"/>
                  </a:lnTo>
                  <a:lnTo>
                    <a:pt x="53327" y="21331"/>
                  </a:lnTo>
                  <a:lnTo>
                    <a:pt x="53327" y="21129"/>
                  </a:lnTo>
                  <a:close/>
                  <a:moveTo>
                    <a:pt x="259791" y="21129"/>
                  </a:moveTo>
                  <a:lnTo>
                    <a:pt x="259992" y="21331"/>
                  </a:lnTo>
                  <a:lnTo>
                    <a:pt x="259590" y="21331"/>
                  </a:lnTo>
                  <a:lnTo>
                    <a:pt x="258986" y="21129"/>
                  </a:lnTo>
                  <a:close/>
                  <a:moveTo>
                    <a:pt x="33002" y="20928"/>
                  </a:moveTo>
                  <a:lnTo>
                    <a:pt x="33203" y="21331"/>
                  </a:lnTo>
                  <a:lnTo>
                    <a:pt x="33203" y="21532"/>
                  </a:lnTo>
                  <a:lnTo>
                    <a:pt x="32801" y="21532"/>
                  </a:lnTo>
                  <a:lnTo>
                    <a:pt x="32801" y="21331"/>
                  </a:lnTo>
                  <a:lnTo>
                    <a:pt x="33002" y="20928"/>
                  </a:lnTo>
                  <a:close/>
                  <a:moveTo>
                    <a:pt x="41253" y="21129"/>
                  </a:moveTo>
                  <a:lnTo>
                    <a:pt x="41454" y="21331"/>
                  </a:lnTo>
                  <a:lnTo>
                    <a:pt x="41253" y="21532"/>
                  </a:lnTo>
                  <a:lnTo>
                    <a:pt x="41253" y="21129"/>
                  </a:lnTo>
                  <a:close/>
                  <a:moveTo>
                    <a:pt x="60571" y="21129"/>
                  </a:moveTo>
                  <a:lnTo>
                    <a:pt x="60168" y="21532"/>
                  </a:lnTo>
                  <a:lnTo>
                    <a:pt x="60168" y="21331"/>
                  </a:lnTo>
                  <a:lnTo>
                    <a:pt x="60168" y="21129"/>
                  </a:lnTo>
                  <a:close/>
                  <a:moveTo>
                    <a:pt x="36021" y="21532"/>
                  </a:moveTo>
                  <a:lnTo>
                    <a:pt x="36222" y="21733"/>
                  </a:lnTo>
                  <a:lnTo>
                    <a:pt x="36021" y="21733"/>
                  </a:lnTo>
                  <a:lnTo>
                    <a:pt x="35819" y="21532"/>
                  </a:lnTo>
                  <a:close/>
                  <a:moveTo>
                    <a:pt x="38435" y="21532"/>
                  </a:moveTo>
                  <a:lnTo>
                    <a:pt x="38637" y="21733"/>
                  </a:lnTo>
                  <a:lnTo>
                    <a:pt x="38435" y="21733"/>
                  </a:lnTo>
                  <a:lnTo>
                    <a:pt x="38435" y="21532"/>
                  </a:lnTo>
                  <a:close/>
                  <a:moveTo>
                    <a:pt x="68218" y="21532"/>
                  </a:moveTo>
                  <a:lnTo>
                    <a:pt x="68218" y="21733"/>
                  </a:lnTo>
                  <a:lnTo>
                    <a:pt x="68017" y="21733"/>
                  </a:lnTo>
                  <a:lnTo>
                    <a:pt x="68218" y="21532"/>
                  </a:lnTo>
                  <a:close/>
                  <a:moveTo>
                    <a:pt x="259791" y="21532"/>
                  </a:moveTo>
                  <a:lnTo>
                    <a:pt x="259791" y="21733"/>
                  </a:lnTo>
                  <a:lnTo>
                    <a:pt x="259590" y="21733"/>
                  </a:lnTo>
                  <a:lnTo>
                    <a:pt x="259187" y="21532"/>
                  </a:lnTo>
                  <a:close/>
                  <a:moveTo>
                    <a:pt x="37027" y="21532"/>
                  </a:moveTo>
                  <a:lnTo>
                    <a:pt x="37429" y="21733"/>
                  </a:lnTo>
                  <a:lnTo>
                    <a:pt x="37228" y="21934"/>
                  </a:lnTo>
                  <a:lnTo>
                    <a:pt x="37027" y="21934"/>
                  </a:lnTo>
                  <a:lnTo>
                    <a:pt x="37027" y="21733"/>
                  </a:lnTo>
                  <a:lnTo>
                    <a:pt x="37027" y="21532"/>
                  </a:lnTo>
                  <a:close/>
                  <a:moveTo>
                    <a:pt x="58357" y="21733"/>
                  </a:moveTo>
                  <a:lnTo>
                    <a:pt x="58559" y="21934"/>
                  </a:lnTo>
                  <a:lnTo>
                    <a:pt x="58156" y="21733"/>
                  </a:lnTo>
                  <a:close/>
                  <a:moveTo>
                    <a:pt x="45680" y="21733"/>
                  </a:moveTo>
                  <a:lnTo>
                    <a:pt x="45881" y="21934"/>
                  </a:lnTo>
                  <a:lnTo>
                    <a:pt x="44875" y="22136"/>
                  </a:lnTo>
                  <a:lnTo>
                    <a:pt x="44875" y="22136"/>
                  </a:lnTo>
                  <a:lnTo>
                    <a:pt x="45479" y="21934"/>
                  </a:lnTo>
                  <a:lnTo>
                    <a:pt x="45277" y="21733"/>
                  </a:lnTo>
                  <a:close/>
                  <a:moveTo>
                    <a:pt x="34813" y="21934"/>
                  </a:moveTo>
                  <a:lnTo>
                    <a:pt x="35014" y="22136"/>
                  </a:lnTo>
                  <a:lnTo>
                    <a:pt x="34813" y="22136"/>
                  </a:lnTo>
                  <a:lnTo>
                    <a:pt x="34813" y="21934"/>
                  </a:lnTo>
                  <a:close/>
                  <a:moveTo>
                    <a:pt x="36624" y="21934"/>
                  </a:moveTo>
                  <a:lnTo>
                    <a:pt x="36423" y="22136"/>
                  </a:lnTo>
                  <a:lnTo>
                    <a:pt x="36222" y="21934"/>
                  </a:lnTo>
                  <a:close/>
                  <a:moveTo>
                    <a:pt x="42863" y="21934"/>
                  </a:moveTo>
                  <a:lnTo>
                    <a:pt x="43064" y="22136"/>
                  </a:lnTo>
                  <a:lnTo>
                    <a:pt x="42863" y="22136"/>
                  </a:lnTo>
                  <a:lnTo>
                    <a:pt x="42863" y="21934"/>
                  </a:lnTo>
                  <a:close/>
                  <a:moveTo>
                    <a:pt x="43064" y="21733"/>
                  </a:moveTo>
                  <a:lnTo>
                    <a:pt x="43466" y="21934"/>
                  </a:lnTo>
                  <a:lnTo>
                    <a:pt x="43265" y="22136"/>
                  </a:lnTo>
                  <a:lnTo>
                    <a:pt x="43064" y="21733"/>
                  </a:lnTo>
                  <a:close/>
                  <a:moveTo>
                    <a:pt x="40246" y="21934"/>
                  </a:moveTo>
                  <a:lnTo>
                    <a:pt x="40649" y="22136"/>
                  </a:lnTo>
                  <a:lnTo>
                    <a:pt x="40448" y="22136"/>
                  </a:lnTo>
                  <a:lnTo>
                    <a:pt x="40246" y="22337"/>
                  </a:lnTo>
                  <a:lnTo>
                    <a:pt x="40246" y="21934"/>
                  </a:lnTo>
                  <a:close/>
                  <a:moveTo>
                    <a:pt x="58760" y="21532"/>
                  </a:moveTo>
                  <a:lnTo>
                    <a:pt x="59364" y="21934"/>
                  </a:lnTo>
                  <a:lnTo>
                    <a:pt x="58961" y="22136"/>
                  </a:lnTo>
                  <a:lnTo>
                    <a:pt x="58559" y="22337"/>
                  </a:lnTo>
                  <a:lnTo>
                    <a:pt x="58760" y="22136"/>
                  </a:lnTo>
                  <a:lnTo>
                    <a:pt x="58760" y="21733"/>
                  </a:lnTo>
                  <a:lnTo>
                    <a:pt x="58760" y="21532"/>
                  </a:lnTo>
                  <a:close/>
                  <a:moveTo>
                    <a:pt x="45076" y="22337"/>
                  </a:moveTo>
                  <a:lnTo>
                    <a:pt x="44875" y="22538"/>
                  </a:lnTo>
                  <a:lnTo>
                    <a:pt x="44472" y="22538"/>
                  </a:lnTo>
                  <a:lnTo>
                    <a:pt x="44875" y="22337"/>
                  </a:lnTo>
                  <a:close/>
                  <a:moveTo>
                    <a:pt x="260194" y="22538"/>
                  </a:moveTo>
                  <a:lnTo>
                    <a:pt x="259791" y="22739"/>
                  </a:lnTo>
                  <a:lnTo>
                    <a:pt x="259791" y="22538"/>
                  </a:lnTo>
                  <a:close/>
                  <a:moveTo>
                    <a:pt x="261200" y="21129"/>
                  </a:moveTo>
                  <a:lnTo>
                    <a:pt x="262005" y="21331"/>
                  </a:lnTo>
                  <a:lnTo>
                    <a:pt x="261200" y="21331"/>
                  </a:lnTo>
                  <a:lnTo>
                    <a:pt x="262206" y="21934"/>
                  </a:lnTo>
                  <a:lnTo>
                    <a:pt x="262608" y="22538"/>
                  </a:lnTo>
                  <a:lnTo>
                    <a:pt x="262206" y="22739"/>
                  </a:lnTo>
                  <a:lnTo>
                    <a:pt x="261602" y="22739"/>
                  </a:lnTo>
                  <a:lnTo>
                    <a:pt x="260395" y="22337"/>
                  </a:lnTo>
                  <a:lnTo>
                    <a:pt x="259992" y="22136"/>
                  </a:lnTo>
                  <a:lnTo>
                    <a:pt x="260194" y="21934"/>
                  </a:lnTo>
                  <a:lnTo>
                    <a:pt x="260194" y="21733"/>
                  </a:lnTo>
                  <a:lnTo>
                    <a:pt x="259992" y="21532"/>
                  </a:lnTo>
                  <a:lnTo>
                    <a:pt x="260395" y="21331"/>
                  </a:lnTo>
                  <a:lnTo>
                    <a:pt x="261200" y="21129"/>
                  </a:lnTo>
                  <a:close/>
                  <a:moveTo>
                    <a:pt x="35618" y="22739"/>
                  </a:moveTo>
                  <a:lnTo>
                    <a:pt x="36021" y="22940"/>
                  </a:lnTo>
                  <a:lnTo>
                    <a:pt x="35819" y="22940"/>
                  </a:lnTo>
                  <a:lnTo>
                    <a:pt x="35618" y="22739"/>
                  </a:lnTo>
                  <a:close/>
                  <a:moveTo>
                    <a:pt x="55339" y="22739"/>
                  </a:moveTo>
                  <a:lnTo>
                    <a:pt x="55138" y="22940"/>
                  </a:lnTo>
                  <a:lnTo>
                    <a:pt x="54936" y="22940"/>
                  </a:lnTo>
                  <a:lnTo>
                    <a:pt x="55138" y="22739"/>
                  </a:lnTo>
                  <a:close/>
                  <a:moveTo>
                    <a:pt x="259389" y="22739"/>
                  </a:moveTo>
                  <a:lnTo>
                    <a:pt x="259590" y="22940"/>
                  </a:lnTo>
                  <a:lnTo>
                    <a:pt x="259389" y="22940"/>
                  </a:lnTo>
                  <a:lnTo>
                    <a:pt x="258986" y="23142"/>
                  </a:lnTo>
                  <a:lnTo>
                    <a:pt x="258986" y="22940"/>
                  </a:lnTo>
                  <a:lnTo>
                    <a:pt x="259187" y="22940"/>
                  </a:lnTo>
                  <a:lnTo>
                    <a:pt x="259389" y="22739"/>
                  </a:lnTo>
                  <a:close/>
                  <a:moveTo>
                    <a:pt x="262810" y="22739"/>
                  </a:moveTo>
                  <a:lnTo>
                    <a:pt x="263011" y="22940"/>
                  </a:lnTo>
                  <a:lnTo>
                    <a:pt x="262608" y="23142"/>
                  </a:lnTo>
                  <a:lnTo>
                    <a:pt x="262407" y="23142"/>
                  </a:lnTo>
                  <a:lnTo>
                    <a:pt x="262407" y="22739"/>
                  </a:lnTo>
                  <a:close/>
                  <a:moveTo>
                    <a:pt x="55540" y="23343"/>
                  </a:moveTo>
                  <a:lnTo>
                    <a:pt x="55540" y="23544"/>
                  </a:lnTo>
                  <a:lnTo>
                    <a:pt x="55138" y="23544"/>
                  </a:lnTo>
                  <a:lnTo>
                    <a:pt x="55540" y="23343"/>
                  </a:lnTo>
                  <a:close/>
                  <a:moveTo>
                    <a:pt x="34411" y="23544"/>
                  </a:moveTo>
                  <a:lnTo>
                    <a:pt x="34411" y="23745"/>
                  </a:lnTo>
                  <a:lnTo>
                    <a:pt x="34008" y="23745"/>
                  </a:lnTo>
                  <a:lnTo>
                    <a:pt x="34411" y="23544"/>
                  </a:lnTo>
                  <a:close/>
                  <a:moveTo>
                    <a:pt x="36624" y="22940"/>
                  </a:moveTo>
                  <a:lnTo>
                    <a:pt x="36624" y="23142"/>
                  </a:lnTo>
                  <a:lnTo>
                    <a:pt x="36826" y="23343"/>
                  </a:lnTo>
                  <a:lnTo>
                    <a:pt x="36624" y="23544"/>
                  </a:lnTo>
                  <a:lnTo>
                    <a:pt x="36222" y="23745"/>
                  </a:lnTo>
                  <a:lnTo>
                    <a:pt x="36021" y="23745"/>
                  </a:lnTo>
                  <a:lnTo>
                    <a:pt x="36021" y="23544"/>
                  </a:lnTo>
                  <a:lnTo>
                    <a:pt x="35417" y="23745"/>
                  </a:lnTo>
                  <a:lnTo>
                    <a:pt x="35014" y="23745"/>
                  </a:lnTo>
                  <a:lnTo>
                    <a:pt x="35014" y="23544"/>
                  </a:lnTo>
                  <a:lnTo>
                    <a:pt x="35417" y="23142"/>
                  </a:lnTo>
                  <a:lnTo>
                    <a:pt x="35819" y="23343"/>
                  </a:lnTo>
                  <a:lnTo>
                    <a:pt x="36222" y="23544"/>
                  </a:lnTo>
                  <a:lnTo>
                    <a:pt x="36423" y="23343"/>
                  </a:lnTo>
                  <a:lnTo>
                    <a:pt x="36222" y="22940"/>
                  </a:lnTo>
                  <a:close/>
                  <a:moveTo>
                    <a:pt x="266029" y="23544"/>
                  </a:moveTo>
                  <a:lnTo>
                    <a:pt x="266029" y="23745"/>
                  </a:lnTo>
                  <a:lnTo>
                    <a:pt x="265828" y="23544"/>
                  </a:lnTo>
                  <a:close/>
                  <a:moveTo>
                    <a:pt x="261401" y="23142"/>
                  </a:moveTo>
                  <a:lnTo>
                    <a:pt x="261602" y="23947"/>
                  </a:lnTo>
                  <a:lnTo>
                    <a:pt x="261401" y="23745"/>
                  </a:lnTo>
                  <a:lnTo>
                    <a:pt x="260998" y="23544"/>
                  </a:lnTo>
                  <a:lnTo>
                    <a:pt x="260797" y="23343"/>
                  </a:lnTo>
                  <a:lnTo>
                    <a:pt x="260998" y="23142"/>
                  </a:lnTo>
                  <a:close/>
                  <a:moveTo>
                    <a:pt x="264621" y="23745"/>
                  </a:moveTo>
                  <a:lnTo>
                    <a:pt x="264621" y="23947"/>
                  </a:lnTo>
                  <a:lnTo>
                    <a:pt x="264419" y="23947"/>
                  </a:lnTo>
                  <a:lnTo>
                    <a:pt x="264419" y="23745"/>
                  </a:lnTo>
                  <a:close/>
                  <a:moveTo>
                    <a:pt x="35618" y="23947"/>
                  </a:moveTo>
                  <a:lnTo>
                    <a:pt x="35819" y="24148"/>
                  </a:lnTo>
                  <a:lnTo>
                    <a:pt x="35216" y="24148"/>
                  </a:lnTo>
                  <a:lnTo>
                    <a:pt x="35618" y="23947"/>
                  </a:lnTo>
                  <a:close/>
                  <a:moveTo>
                    <a:pt x="36826" y="24148"/>
                  </a:moveTo>
                  <a:lnTo>
                    <a:pt x="37027" y="24349"/>
                  </a:lnTo>
                  <a:lnTo>
                    <a:pt x="36624" y="24349"/>
                  </a:lnTo>
                  <a:lnTo>
                    <a:pt x="36423" y="24148"/>
                  </a:lnTo>
                  <a:close/>
                  <a:moveTo>
                    <a:pt x="260797" y="24148"/>
                  </a:moveTo>
                  <a:lnTo>
                    <a:pt x="261401" y="24349"/>
                  </a:lnTo>
                  <a:lnTo>
                    <a:pt x="260998" y="24349"/>
                  </a:lnTo>
                  <a:lnTo>
                    <a:pt x="260797" y="24148"/>
                  </a:lnTo>
                  <a:close/>
                  <a:moveTo>
                    <a:pt x="36222" y="24349"/>
                  </a:moveTo>
                  <a:lnTo>
                    <a:pt x="36222" y="24550"/>
                  </a:lnTo>
                  <a:lnTo>
                    <a:pt x="36021" y="24349"/>
                  </a:lnTo>
                  <a:close/>
                  <a:moveTo>
                    <a:pt x="60973" y="24550"/>
                  </a:moveTo>
                  <a:lnTo>
                    <a:pt x="61175" y="24752"/>
                  </a:lnTo>
                  <a:lnTo>
                    <a:pt x="60973" y="24752"/>
                  </a:lnTo>
                  <a:lnTo>
                    <a:pt x="60973" y="24550"/>
                  </a:lnTo>
                  <a:close/>
                  <a:moveTo>
                    <a:pt x="35618" y="24349"/>
                  </a:moveTo>
                  <a:lnTo>
                    <a:pt x="35618" y="24752"/>
                  </a:lnTo>
                  <a:lnTo>
                    <a:pt x="35417" y="24953"/>
                  </a:lnTo>
                  <a:lnTo>
                    <a:pt x="35216" y="24953"/>
                  </a:lnTo>
                  <a:lnTo>
                    <a:pt x="35216" y="24550"/>
                  </a:lnTo>
                  <a:lnTo>
                    <a:pt x="35417" y="24349"/>
                  </a:lnTo>
                  <a:close/>
                  <a:moveTo>
                    <a:pt x="264218" y="24752"/>
                  </a:moveTo>
                  <a:lnTo>
                    <a:pt x="263816" y="24953"/>
                  </a:lnTo>
                  <a:lnTo>
                    <a:pt x="263816" y="24752"/>
                  </a:lnTo>
                  <a:close/>
                  <a:moveTo>
                    <a:pt x="261803" y="24752"/>
                  </a:moveTo>
                  <a:lnTo>
                    <a:pt x="261803" y="24953"/>
                  </a:lnTo>
                  <a:lnTo>
                    <a:pt x="261803" y="25154"/>
                  </a:lnTo>
                  <a:lnTo>
                    <a:pt x="261401" y="25154"/>
                  </a:lnTo>
                  <a:lnTo>
                    <a:pt x="261602" y="24953"/>
                  </a:lnTo>
                  <a:lnTo>
                    <a:pt x="261401" y="24752"/>
                  </a:lnTo>
                  <a:close/>
                  <a:moveTo>
                    <a:pt x="263614" y="24953"/>
                  </a:moveTo>
                  <a:lnTo>
                    <a:pt x="263614" y="25154"/>
                  </a:lnTo>
                  <a:lnTo>
                    <a:pt x="263413" y="25154"/>
                  </a:lnTo>
                  <a:lnTo>
                    <a:pt x="263413" y="24953"/>
                  </a:lnTo>
                  <a:close/>
                  <a:moveTo>
                    <a:pt x="58559" y="25154"/>
                  </a:moveTo>
                  <a:lnTo>
                    <a:pt x="58559" y="25355"/>
                  </a:lnTo>
                  <a:lnTo>
                    <a:pt x="58357" y="25154"/>
                  </a:lnTo>
                  <a:close/>
                  <a:moveTo>
                    <a:pt x="35618" y="25154"/>
                  </a:moveTo>
                  <a:lnTo>
                    <a:pt x="36021" y="25355"/>
                  </a:lnTo>
                  <a:lnTo>
                    <a:pt x="35819" y="25556"/>
                  </a:lnTo>
                  <a:lnTo>
                    <a:pt x="35216" y="25355"/>
                  </a:lnTo>
                  <a:lnTo>
                    <a:pt x="35618" y="25154"/>
                  </a:lnTo>
                  <a:close/>
                  <a:moveTo>
                    <a:pt x="57955" y="25154"/>
                  </a:moveTo>
                  <a:lnTo>
                    <a:pt x="57955" y="25355"/>
                  </a:lnTo>
                  <a:lnTo>
                    <a:pt x="57754" y="25556"/>
                  </a:lnTo>
                  <a:lnTo>
                    <a:pt x="57955" y="25154"/>
                  </a:lnTo>
                  <a:close/>
                  <a:moveTo>
                    <a:pt x="59364" y="25154"/>
                  </a:moveTo>
                  <a:lnTo>
                    <a:pt x="59364" y="25355"/>
                  </a:lnTo>
                  <a:lnTo>
                    <a:pt x="59162" y="25556"/>
                  </a:lnTo>
                  <a:lnTo>
                    <a:pt x="59162" y="25355"/>
                  </a:lnTo>
                  <a:lnTo>
                    <a:pt x="59364" y="25154"/>
                  </a:lnTo>
                  <a:close/>
                  <a:moveTo>
                    <a:pt x="60772" y="25355"/>
                  </a:moveTo>
                  <a:lnTo>
                    <a:pt x="60370" y="25556"/>
                  </a:lnTo>
                  <a:lnTo>
                    <a:pt x="60571" y="25355"/>
                  </a:lnTo>
                  <a:close/>
                  <a:moveTo>
                    <a:pt x="264621" y="25355"/>
                  </a:moveTo>
                  <a:lnTo>
                    <a:pt x="264419" y="25556"/>
                  </a:lnTo>
                  <a:lnTo>
                    <a:pt x="264218" y="25556"/>
                  </a:lnTo>
                  <a:lnTo>
                    <a:pt x="264218" y="25355"/>
                  </a:lnTo>
                  <a:close/>
                  <a:moveTo>
                    <a:pt x="265627" y="25154"/>
                  </a:moveTo>
                  <a:lnTo>
                    <a:pt x="266230" y="25355"/>
                  </a:lnTo>
                  <a:lnTo>
                    <a:pt x="265627" y="25556"/>
                  </a:lnTo>
                  <a:lnTo>
                    <a:pt x="265224" y="25355"/>
                  </a:lnTo>
                  <a:lnTo>
                    <a:pt x="265426" y="25154"/>
                  </a:lnTo>
                  <a:close/>
                  <a:moveTo>
                    <a:pt x="38435" y="21934"/>
                  </a:moveTo>
                  <a:lnTo>
                    <a:pt x="38838" y="22337"/>
                  </a:lnTo>
                  <a:lnTo>
                    <a:pt x="39039" y="22538"/>
                  </a:lnTo>
                  <a:lnTo>
                    <a:pt x="38838" y="22739"/>
                  </a:lnTo>
                  <a:lnTo>
                    <a:pt x="38435" y="22940"/>
                  </a:lnTo>
                  <a:lnTo>
                    <a:pt x="38838" y="22940"/>
                  </a:lnTo>
                  <a:lnTo>
                    <a:pt x="38637" y="23142"/>
                  </a:lnTo>
                  <a:lnTo>
                    <a:pt x="38838" y="23142"/>
                  </a:lnTo>
                  <a:lnTo>
                    <a:pt x="38637" y="24349"/>
                  </a:lnTo>
                  <a:lnTo>
                    <a:pt x="38234" y="24953"/>
                  </a:lnTo>
                  <a:lnTo>
                    <a:pt x="37630" y="25556"/>
                  </a:lnTo>
                  <a:lnTo>
                    <a:pt x="37027" y="25758"/>
                  </a:lnTo>
                  <a:lnTo>
                    <a:pt x="36624" y="25758"/>
                  </a:lnTo>
                  <a:lnTo>
                    <a:pt x="36423" y="25556"/>
                  </a:lnTo>
                  <a:lnTo>
                    <a:pt x="36624" y="24953"/>
                  </a:lnTo>
                  <a:lnTo>
                    <a:pt x="37429" y="24148"/>
                  </a:lnTo>
                  <a:lnTo>
                    <a:pt x="37027" y="23947"/>
                  </a:lnTo>
                  <a:lnTo>
                    <a:pt x="37027" y="23544"/>
                  </a:lnTo>
                  <a:lnTo>
                    <a:pt x="37228" y="23343"/>
                  </a:lnTo>
                  <a:lnTo>
                    <a:pt x="37429" y="23343"/>
                  </a:lnTo>
                  <a:lnTo>
                    <a:pt x="38234" y="22940"/>
                  </a:lnTo>
                  <a:lnTo>
                    <a:pt x="37832" y="22739"/>
                  </a:lnTo>
                  <a:lnTo>
                    <a:pt x="37630" y="22136"/>
                  </a:lnTo>
                  <a:lnTo>
                    <a:pt x="37832" y="21934"/>
                  </a:lnTo>
                  <a:close/>
                  <a:moveTo>
                    <a:pt x="265426" y="25556"/>
                  </a:moveTo>
                  <a:lnTo>
                    <a:pt x="265426" y="25758"/>
                  </a:lnTo>
                  <a:lnTo>
                    <a:pt x="265224" y="25556"/>
                  </a:lnTo>
                  <a:close/>
                  <a:moveTo>
                    <a:pt x="56949" y="25758"/>
                  </a:moveTo>
                  <a:lnTo>
                    <a:pt x="57150" y="25959"/>
                  </a:lnTo>
                  <a:lnTo>
                    <a:pt x="56748" y="25758"/>
                  </a:lnTo>
                  <a:close/>
                  <a:moveTo>
                    <a:pt x="34612" y="25758"/>
                  </a:moveTo>
                  <a:lnTo>
                    <a:pt x="34813" y="25959"/>
                  </a:lnTo>
                  <a:lnTo>
                    <a:pt x="34411" y="26160"/>
                  </a:lnTo>
                  <a:lnTo>
                    <a:pt x="34210" y="26160"/>
                  </a:lnTo>
                  <a:lnTo>
                    <a:pt x="34612" y="25758"/>
                  </a:lnTo>
                  <a:close/>
                  <a:moveTo>
                    <a:pt x="56144" y="25959"/>
                  </a:moveTo>
                  <a:lnTo>
                    <a:pt x="56144" y="26160"/>
                  </a:lnTo>
                  <a:lnTo>
                    <a:pt x="55741" y="26160"/>
                  </a:lnTo>
                  <a:lnTo>
                    <a:pt x="56144" y="25959"/>
                  </a:lnTo>
                  <a:close/>
                  <a:moveTo>
                    <a:pt x="36021" y="26160"/>
                  </a:moveTo>
                  <a:lnTo>
                    <a:pt x="36021" y="26361"/>
                  </a:lnTo>
                  <a:lnTo>
                    <a:pt x="35618" y="26361"/>
                  </a:lnTo>
                  <a:lnTo>
                    <a:pt x="36021" y="26160"/>
                  </a:lnTo>
                  <a:close/>
                  <a:moveTo>
                    <a:pt x="264017" y="25959"/>
                  </a:moveTo>
                  <a:lnTo>
                    <a:pt x="264419" y="26160"/>
                  </a:lnTo>
                  <a:lnTo>
                    <a:pt x="264419" y="26361"/>
                  </a:lnTo>
                  <a:lnTo>
                    <a:pt x="264017" y="26160"/>
                  </a:lnTo>
                  <a:lnTo>
                    <a:pt x="264017" y="25959"/>
                  </a:lnTo>
                  <a:close/>
                  <a:moveTo>
                    <a:pt x="59766" y="26361"/>
                  </a:moveTo>
                  <a:lnTo>
                    <a:pt x="59967" y="26563"/>
                  </a:lnTo>
                  <a:lnTo>
                    <a:pt x="59565" y="26563"/>
                  </a:lnTo>
                  <a:lnTo>
                    <a:pt x="59766" y="26361"/>
                  </a:lnTo>
                  <a:close/>
                  <a:moveTo>
                    <a:pt x="37429" y="26563"/>
                  </a:moveTo>
                  <a:lnTo>
                    <a:pt x="37429" y="26764"/>
                  </a:lnTo>
                  <a:lnTo>
                    <a:pt x="37228" y="26764"/>
                  </a:lnTo>
                  <a:lnTo>
                    <a:pt x="37228" y="26563"/>
                  </a:lnTo>
                  <a:close/>
                  <a:moveTo>
                    <a:pt x="30990" y="26764"/>
                  </a:moveTo>
                  <a:lnTo>
                    <a:pt x="31392" y="26965"/>
                  </a:lnTo>
                  <a:lnTo>
                    <a:pt x="30789" y="26965"/>
                  </a:lnTo>
                  <a:lnTo>
                    <a:pt x="30990" y="26764"/>
                  </a:lnTo>
                  <a:close/>
                  <a:moveTo>
                    <a:pt x="36624" y="26965"/>
                  </a:moveTo>
                  <a:lnTo>
                    <a:pt x="36624" y="27166"/>
                  </a:lnTo>
                  <a:lnTo>
                    <a:pt x="36423" y="27166"/>
                  </a:lnTo>
                  <a:lnTo>
                    <a:pt x="36624" y="26965"/>
                  </a:lnTo>
                  <a:close/>
                  <a:moveTo>
                    <a:pt x="29179" y="27166"/>
                  </a:moveTo>
                  <a:lnTo>
                    <a:pt x="29380" y="27368"/>
                  </a:lnTo>
                  <a:lnTo>
                    <a:pt x="29179" y="27368"/>
                  </a:lnTo>
                  <a:lnTo>
                    <a:pt x="29179" y="27166"/>
                  </a:lnTo>
                  <a:close/>
                  <a:moveTo>
                    <a:pt x="58357" y="27569"/>
                  </a:moveTo>
                  <a:lnTo>
                    <a:pt x="58357" y="27770"/>
                  </a:lnTo>
                  <a:lnTo>
                    <a:pt x="58156" y="27770"/>
                  </a:lnTo>
                  <a:lnTo>
                    <a:pt x="58156" y="27569"/>
                  </a:lnTo>
                  <a:close/>
                  <a:moveTo>
                    <a:pt x="266230" y="27569"/>
                  </a:moveTo>
                  <a:lnTo>
                    <a:pt x="266432" y="27971"/>
                  </a:lnTo>
                  <a:lnTo>
                    <a:pt x="266230" y="27971"/>
                  </a:lnTo>
                  <a:lnTo>
                    <a:pt x="266029" y="27770"/>
                  </a:lnTo>
                  <a:lnTo>
                    <a:pt x="265828" y="27569"/>
                  </a:lnTo>
                  <a:close/>
                  <a:moveTo>
                    <a:pt x="263816" y="27971"/>
                  </a:moveTo>
                  <a:lnTo>
                    <a:pt x="264017" y="28172"/>
                  </a:lnTo>
                  <a:lnTo>
                    <a:pt x="263816" y="28172"/>
                  </a:lnTo>
                  <a:lnTo>
                    <a:pt x="263816" y="27971"/>
                  </a:lnTo>
                  <a:close/>
                  <a:moveTo>
                    <a:pt x="265828" y="26361"/>
                  </a:moveTo>
                  <a:lnTo>
                    <a:pt x="265828" y="26764"/>
                  </a:lnTo>
                  <a:lnTo>
                    <a:pt x="266230" y="27368"/>
                  </a:lnTo>
                  <a:lnTo>
                    <a:pt x="266029" y="27368"/>
                  </a:lnTo>
                  <a:lnTo>
                    <a:pt x="265627" y="27569"/>
                  </a:lnTo>
                  <a:lnTo>
                    <a:pt x="265426" y="27770"/>
                  </a:lnTo>
                  <a:lnTo>
                    <a:pt x="265426" y="27971"/>
                  </a:lnTo>
                  <a:lnTo>
                    <a:pt x="264822" y="27971"/>
                  </a:lnTo>
                  <a:lnTo>
                    <a:pt x="264017" y="27569"/>
                  </a:lnTo>
                  <a:lnTo>
                    <a:pt x="263614" y="27368"/>
                  </a:lnTo>
                  <a:lnTo>
                    <a:pt x="263816" y="27770"/>
                  </a:lnTo>
                  <a:lnTo>
                    <a:pt x="263413" y="28172"/>
                  </a:lnTo>
                  <a:lnTo>
                    <a:pt x="262810" y="28374"/>
                  </a:lnTo>
                  <a:lnTo>
                    <a:pt x="262608" y="28374"/>
                  </a:lnTo>
                  <a:lnTo>
                    <a:pt x="262206" y="28172"/>
                  </a:lnTo>
                  <a:lnTo>
                    <a:pt x="262005" y="27770"/>
                  </a:lnTo>
                  <a:lnTo>
                    <a:pt x="262407" y="27770"/>
                  </a:lnTo>
                  <a:lnTo>
                    <a:pt x="262407" y="26965"/>
                  </a:lnTo>
                  <a:lnTo>
                    <a:pt x="262810" y="26563"/>
                  </a:lnTo>
                  <a:lnTo>
                    <a:pt x="263212" y="26361"/>
                  </a:lnTo>
                  <a:lnTo>
                    <a:pt x="263816" y="26563"/>
                  </a:lnTo>
                  <a:lnTo>
                    <a:pt x="264621" y="26965"/>
                  </a:lnTo>
                  <a:lnTo>
                    <a:pt x="264822" y="26965"/>
                  </a:lnTo>
                  <a:lnTo>
                    <a:pt x="264822" y="26764"/>
                  </a:lnTo>
                  <a:lnTo>
                    <a:pt x="265426" y="26361"/>
                  </a:lnTo>
                  <a:close/>
                  <a:moveTo>
                    <a:pt x="34008" y="28172"/>
                  </a:moveTo>
                  <a:lnTo>
                    <a:pt x="34612" y="28575"/>
                  </a:lnTo>
                  <a:lnTo>
                    <a:pt x="34612" y="28776"/>
                  </a:lnTo>
                  <a:lnTo>
                    <a:pt x="33405" y="28776"/>
                  </a:lnTo>
                  <a:lnTo>
                    <a:pt x="33002" y="28374"/>
                  </a:lnTo>
                  <a:lnTo>
                    <a:pt x="33203" y="28172"/>
                  </a:lnTo>
                  <a:close/>
                  <a:moveTo>
                    <a:pt x="31392" y="28172"/>
                  </a:moveTo>
                  <a:lnTo>
                    <a:pt x="31795" y="28776"/>
                  </a:lnTo>
                  <a:lnTo>
                    <a:pt x="31795" y="28977"/>
                  </a:lnTo>
                  <a:lnTo>
                    <a:pt x="31191" y="28977"/>
                  </a:lnTo>
                  <a:lnTo>
                    <a:pt x="31191" y="28575"/>
                  </a:lnTo>
                  <a:lnTo>
                    <a:pt x="31392" y="28172"/>
                  </a:lnTo>
                  <a:close/>
                  <a:moveTo>
                    <a:pt x="258382" y="28977"/>
                  </a:moveTo>
                  <a:lnTo>
                    <a:pt x="258785" y="29380"/>
                  </a:lnTo>
                  <a:lnTo>
                    <a:pt x="258382" y="29380"/>
                  </a:lnTo>
                  <a:lnTo>
                    <a:pt x="258382" y="28977"/>
                  </a:lnTo>
                  <a:close/>
                  <a:moveTo>
                    <a:pt x="32801" y="29380"/>
                  </a:moveTo>
                  <a:lnTo>
                    <a:pt x="33002" y="29581"/>
                  </a:lnTo>
                  <a:lnTo>
                    <a:pt x="32801" y="29581"/>
                  </a:lnTo>
                  <a:lnTo>
                    <a:pt x="32600" y="29380"/>
                  </a:lnTo>
                  <a:close/>
                  <a:moveTo>
                    <a:pt x="34210" y="29380"/>
                  </a:moveTo>
                  <a:lnTo>
                    <a:pt x="34411" y="29984"/>
                  </a:lnTo>
                  <a:lnTo>
                    <a:pt x="34210" y="29984"/>
                  </a:lnTo>
                  <a:lnTo>
                    <a:pt x="33807" y="29782"/>
                  </a:lnTo>
                  <a:lnTo>
                    <a:pt x="34210" y="29380"/>
                  </a:lnTo>
                  <a:close/>
                  <a:moveTo>
                    <a:pt x="34813" y="29380"/>
                  </a:moveTo>
                  <a:lnTo>
                    <a:pt x="35216" y="29581"/>
                  </a:lnTo>
                  <a:lnTo>
                    <a:pt x="35216" y="29984"/>
                  </a:lnTo>
                  <a:lnTo>
                    <a:pt x="34813" y="29984"/>
                  </a:lnTo>
                  <a:lnTo>
                    <a:pt x="34813" y="29380"/>
                  </a:lnTo>
                  <a:close/>
                  <a:moveTo>
                    <a:pt x="257577" y="29179"/>
                  </a:moveTo>
                  <a:lnTo>
                    <a:pt x="257980" y="29380"/>
                  </a:lnTo>
                  <a:lnTo>
                    <a:pt x="258181" y="29782"/>
                  </a:lnTo>
                  <a:lnTo>
                    <a:pt x="258181" y="29984"/>
                  </a:lnTo>
                  <a:lnTo>
                    <a:pt x="257577" y="29782"/>
                  </a:lnTo>
                  <a:lnTo>
                    <a:pt x="257577" y="29380"/>
                  </a:lnTo>
                  <a:lnTo>
                    <a:pt x="257577" y="29179"/>
                  </a:lnTo>
                  <a:close/>
                  <a:moveTo>
                    <a:pt x="30587" y="29782"/>
                  </a:moveTo>
                  <a:lnTo>
                    <a:pt x="30185" y="29984"/>
                  </a:lnTo>
                  <a:lnTo>
                    <a:pt x="30185" y="30185"/>
                  </a:lnTo>
                  <a:lnTo>
                    <a:pt x="29984" y="29984"/>
                  </a:lnTo>
                  <a:lnTo>
                    <a:pt x="30185" y="29782"/>
                  </a:lnTo>
                  <a:close/>
                  <a:moveTo>
                    <a:pt x="34813" y="30185"/>
                  </a:moveTo>
                  <a:lnTo>
                    <a:pt x="34411" y="30386"/>
                  </a:lnTo>
                  <a:lnTo>
                    <a:pt x="34210" y="30185"/>
                  </a:lnTo>
                  <a:close/>
                  <a:moveTo>
                    <a:pt x="256974" y="30386"/>
                  </a:moveTo>
                  <a:lnTo>
                    <a:pt x="256773" y="30587"/>
                  </a:lnTo>
                  <a:lnTo>
                    <a:pt x="256773" y="30386"/>
                  </a:lnTo>
                  <a:close/>
                  <a:moveTo>
                    <a:pt x="30587" y="30386"/>
                  </a:moveTo>
                  <a:lnTo>
                    <a:pt x="30587" y="30587"/>
                  </a:lnTo>
                  <a:lnTo>
                    <a:pt x="30185" y="30789"/>
                  </a:lnTo>
                  <a:lnTo>
                    <a:pt x="29984" y="30789"/>
                  </a:lnTo>
                  <a:lnTo>
                    <a:pt x="30386" y="30386"/>
                  </a:lnTo>
                  <a:close/>
                  <a:moveTo>
                    <a:pt x="30386" y="30990"/>
                  </a:moveTo>
                  <a:lnTo>
                    <a:pt x="30587" y="31191"/>
                  </a:lnTo>
                  <a:lnTo>
                    <a:pt x="30185" y="31191"/>
                  </a:lnTo>
                  <a:lnTo>
                    <a:pt x="30185" y="30990"/>
                  </a:lnTo>
                  <a:close/>
                  <a:moveTo>
                    <a:pt x="264822" y="30990"/>
                  </a:moveTo>
                  <a:lnTo>
                    <a:pt x="265023" y="31392"/>
                  </a:lnTo>
                  <a:lnTo>
                    <a:pt x="264621" y="31191"/>
                  </a:lnTo>
                  <a:lnTo>
                    <a:pt x="264822" y="30990"/>
                  </a:lnTo>
                  <a:close/>
                  <a:moveTo>
                    <a:pt x="265627" y="31593"/>
                  </a:moveTo>
                  <a:lnTo>
                    <a:pt x="265828" y="31795"/>
                  </a:lnTo>
                  <a:lnTo>
                    <a:pt x="265828" y="31996"/>
                  </a:lnTo>
                  <a:lnTo>
                    <a:pt x="265627" y="31593"/>
                  </a:lnTo>
                  <a:close/>
                  <a:moveTo>
                    <a:pt x="35216" y="31795"/>
                  </a:moveTo>
                  <a:lnTo>
                    <a:pt x="35417" y="31996"/>
                  </a:lnTo>
                  <a:lnTo>
                    <a:pt x="35014" y="32197"/>
                  </a:lnTo>
                  <a:lnTo>
                    <a:pt x="34612" y="32197"/>
                  </a:lnTo>
                  <a:lnTo>
                    <a:pt x="35216" y="31795"/>
                  </a:lnTo>
                  <a:close/>
                  <a:moveTo>
                    <a:pt x="33606" y="32801"/>
                  </a:moveTo>
                  <a:lnTo>
                    <a:pt x="33606" y="33002"/>
                  </a:lnTo>
                  <a:lnTo>
                    <a:pt x="33002" y="33002"/>
                  </a:lnTo>
                  <a:lnTo>
                    <a:pt x="33203" y="32801"/>
                  </a:lnTo>
                  <a:close/>
                  <a:moveTo>
                    <a:pt x="259187" y="33002"/>
                  </a:moveTo>
                  <a:lnTo>
                    <a:pt x="259187" y="33203"/>
                  </a:lnTo>
                  <a:lnTo>
                    <a:pt x="258986" y="33002"/>
                  </a:lnTo>
                  <a:close/>
                  <a:moveTo>
                    <a:pt x="259590" y="32801"/>
                  </a:moveTo>
                  <a:lnTo>
                    <a:pt x="259791" y="33002"/>
                  </a:lnTo>
                  <a:lnTo>
                    <a:pt x="259992" y="33002"/>
                  </a:lnTo>
                  <a:lnTo>
                    <a:pt x="259590" y="33203"/>
                  </a:lnTo>
                  <a:lnTo>
                    <a:pt x="259389" y="33002"/>
                  </a:lnTo>
                  <a:lnTo>
                    <a:pt x="259590" y="32801"/>
                  </a:lnTo>
                  <a:close/>
                  <a:moveTo>
                    <a:pt x="32600" y="33203"/>
                  </a:moveTo>
                  <a:lnTo>
                    <a:pt x="32801" y="33405"/>
                  </a:lnTo>
                  <a:lnTo>
                    <a:pt x="32600" y="33606"/>
                  </a:lnTo>
                  <a:lnTo>
                    <a:pt x="32197" y="33807"/>
                  </a:lnTo>
                  <a:lnTo>
                    <a:pt x="31593" y="33606"/>
                  </a:lnTo>
                  <a:lnTo>
                    <a:pt x="31593" y="33405"/>
                  </a:lnTo>
                  <a:lnTo>
                    <a:pt x="32600" y="33203"/>
                  </a:lnTo>
                  <a:close/>
                  <a:moveTo>
                    <a:pt x="30990" y="34209"/>
                  </a:moveTo>
                  <a:lnTo>
                    <a:pt x="30990" y="34411"/>
                  </a:lnTo>
                  <a:lnTo>
                    <a:pt x="30789" y="34209"/>
                  </a:lnTo>
                  <a:close/>
                  <a:moveTo>
                    <a:pt x="31392" y="34209"/>
                  </a:moveTo>
                  <a:lnTo>
                    <a:pt x="31392" y="34411"/>
                  </a:lnTo>
                  <a:lnTo>
                    <a:pt x="31191" y="34411"/>
                  </a:lnTo>
                  <a:lnTo>
                    <a:pt x="30990" y="34209"/>
                  </a:lnTo>
                  <a:close/>
                  <a:moveTo>
                    <a:pt x="33606" y="34008"/>
                  </a:moveTo>
                  <a:lnTo>
                    <a:pt x="33405" y="34411"/>
                  </a:lnTo>
                  <a:lnTo>
                    <a:pt x="33002" y="34209"/>
                  </a:lnTo>
                  <a:lnTo>
                    <a:pt x="33002" y="34008"/>
                  </a:lnTo>
                  <a:close/>
                  <a:moveTo>
                    <a:pt x="264017" y="34008"/>
                  </a:moveTo>
                  <a:lnTo>
                    <a:pt x="264017" y="34209"/>
                  </a:lnTo>
                  <a:lnTo>
                    <a:pt x="263816" y="34612"/>
                  </a:lnTo>
                  <a:lnTo>
                    <a:pt x="263614" y="34209"/>
                  </a:lnTo>
                  <a:lnTo>
                    <a:pt x="264017" y="34008"/>
                  </a:lnTo>
                  <a:close/>
                  <a:moveTo>
                    <a:pt x="31996" y="34813"/>
                  </a:moveTo>
                  <a:lnTo>
                    <a:pt x="31996" y="35014"/>
                  </a:lnTo>
                  <a:lnTo>
                    <a:pt x="31795" y="35014"/>
                  </a:lnTo>
                  <a:lnTo>
                    <a:pt x="31795" y="34813"/>
                  </a:lnTo>
                  <a:close/>
                  <a:moveTo>
                    <a:pt x="32398" y="34813"/>
                  </a:moveTo>
                  <a:lnTo>
                    <a:pt x="32600" y="35014"/>
                  </a:lnTo>
                  <a:lnTo>
                    <a:pt x="32197" y="35014"/>
                  </a:lnTo>
                  <a:lnTo>
                    <a:pt x="32398" y="34813"/>
                  </a:lnTo>
                  <a:close/>
                  <a:moveTo>
                    <a:pt x="32197" y="35216"/>
                  </a:moveTo>
                  <a:lnTo>
                    <a:pt x="32197" y="35417"/>
                  </a:lnTo>
                  <a:lnTo>
                    <a:pt x="32197" y="35618"/>
                  </a:lnTo>
                  <a:lnTo>
                    <a:pt x="31996" y="35417"/>
                  </a:lnTo>
                  <a:lnTo>
                    <a:pt x="31795" y="35417"/>
                  </a:lnTo>
                  <a:lnTo>
                    <a:pt x="32197" y="35216"/>
                  </a:lnTo>
                  <a:close/>
                  <a:moveTo>
                    <a:pt x="259791" y="34612"/>
                  </a:moveTo>
                  <a:lnTo>
                    <a:pt x="259590" y="35216"/>
                  </a:lnTo>
                  <a:lnTo>
                    <a:pt x="259187" y="35618"/>
                  </a:lnTo>
                  <a:lnTo>
                    <a:pt x="258986" y="35417"/>
                  </a:lnTo>
                  <a:lnTo>
                    <a:pt x="258785" y="35216"/>
                  </a:lnTo>
                  <a:lnTo>
                    <a:pt x="258986" y="34813"/>
                  </a:lnTo>
                  <a:lnTo>
                    <a:pt x="259389" y="34612"/>
                  </a:lnTo>
                  <a:close/>
                  <a:moveTo>
                    <a:pt x="29179" y="35618"/>
                  </a:moveTo>
                  <a:lnTo>
                    <a:pt x="28977" y="35819"/>
                  </a:lnTo>
                  <a:lnTo>
                    <a:pt x="29112" y="35819"/>
                  </a:lnTo>
                  <a:lnTo>
                    <a:pt x="29179" y="35618"/>
                  </a:lnTo>
                  <a:close/>
                  <a:moveTo>
                    <a:pt x="32600" y="35819"/>
                  </a:moveTo>
                  <a:lnTo>
                    <a:pt x="32600" y="36021"/>
                  </a:lnTo>
                  <a:lnTo>
                    <a:pt x="32197" y="36222"/>
                  </a:lnTo>
                  <a:lnTo>
                    <a:pt x="32197" y="35819"/>
                  </a:lnTo>
                  <a:close/>
                  <a:moveTo>
                    <a:pt x="33807" y="36021"/>
                  </a:moveTo>
                  <a:lnTo>
                    <a:pt x="33606" y="36222"/>
                  </a:lnTo>
                  <a:lnTo>
                    <a:pt x="33203" y="36222"/>
                  </a:lnTo>
                  <a:lnTo>
                    <a:pt x="33606" y="36021"/>
                  </a:lnTo>
                  <a:close/>
                  <a:moveTo>
                    <a:pt x="30386" y="35819"/>
                  </a:moveTo>
                  <a:lnTo>
                    <a:pt x="30789" y="36021"/>
                  </a:lnTo>
                  <a:lnTo>
                    <a:pt x="30386" y="36423"/>
                  </a:lnTo>
                  <a:lnTo>
                    <a:pt x="30386" y="35819"/>
                  </a:lnTo>
                  <a:close/>
                  <a:moveTo>
                    <a:pt x="32600" y="36222"/>
                  </a:moveTo>
                  <a:lnTo>
                    <a:pt x="32600" y="36423"/>
                  </a:lnTo>
                  <a:lnTo>
                    <a:pt x="32398" y="36222"/>
                  </a:lnTo>
                  <a:close/>
                  <a:moveTo>
                    <a:pt x="264017" y="36222"/>
                  </a:moveTo>
                  <a:lnTo>
                    <a:pt x="264419" y="36423"/>
                  </a:lnTo>
                  <a:lnTo>
                    <a:pt x="263816" y="36423"/>
                  </a:lnTo>
                  <a:lnTo>
                    <a:pt x="263816" y="36222"/>
                  </a:lnTo>
                  <a:close/>
                  <a:moveTo>
                    <a:pt x="30185" y="36021"/>
                  </a:moveTo>
                  <a:lnTo>
                    <a:pt x="30185" y="36423"/>
                  </a:lnTo>
                  <a:lnTo>
                    <a:pt x="30185" y="36624"/>
                  </a:lnTo>
                  <a:lnTo>
                    <a:pt x="30990" y="36624"/>
                  </a:lnTo>
                  <a:lnTo>
                    <a:pt x="30789" y="36825"/>
                  </a:lnTo>
                  <a:lnTo>
                    <a:pt x="30587" y="36825"/>
                  </a:lnTo>
                  <a:lnTo>
                    <a:pt x="29782" y="36624"/>
                  </a:lnTo>
                  <a:lnTo>
                    <a:pt x="29581" y="36423"/>
                  </a:lnTo>
                  <a:lnTo>
                    <a:pt x="29380" y="36222"/>
                  </a:lnTo>
                  <a:lnTo>
                    <a:pt x="29581" y="36021"/>
                  </a:lnTo>
                  <a:close/>
                  <a:moveTo>
                    <a:pt x="32801" y="37027"/>
                  </a:moveTo>
                  <a:lnTo>
                    <a:pt x="32801" y="37228"/>
                  </a:lnTo>
                  <a:lnTo>
                    <a:pt x="32398" y="37027"/>
                  </a:lnTo>
                  <a:close/>
                  <a:moveTo>
                    <a:pt x="264621" y="37027"/>
                  </a:moveTo>
                  <a:lnTo>
                    <a:pt x="264218" y="37228"/>
                  </a:lnTo>
                  <a:lnTo>
                    <a:pt x="264218" y="37027"/>
                  </a:lnTo>
                  <a:close/>
                  <a:moveTo>
                    <a:pt x="28776" y="37027"/>
                  </a:moveTo>
                  <a:lnTo>
                    <a:pt x="28575" y="37429"/>
                  </a:lnTo>
                  <a:lnTo>
                    <a:pt x="28374" y="37228"/>
                  </a:lnTo>
                  <a:lnTo>
                    <a:pt x="28776" y="37027"/>
                  </a:lnTo>
                  <a:close/>
                  <a:moveTo>
                    <a:pt x="30587" y="37228"/>
                  </a:moveTo>
                  <a:lnTo>
                    <a:pt x="30587" y="37429"/>
                  </a:lnTo>
                  <a:lnTo>
                    <a:pt x="30386" y="37429"/>
                  </a:lnTo>
                  <a:lnTo>
                    <a:pt x="30386" y="37228"/>
                  </a:lnTo>
                  <a:close/>
                  <a:moveTo>
                    <a:pt x="31996" y="37228"/>
                  </a:moveTo>
                  <a:lnTo>
                    <a:pt x="31795" y="37429"/>
                  </a:lnTo>
                  <a:lnTo>
                    <a:pt x="31392" y="37429"/>
                  </a:lnTo>
                  <a:lnTo>
                    <a:pt x="31392" y="37228"/>
                  </a:lnTo>
                  <a:close/>
                  <a:moveTo>
                    <a:pt x="29581" y="37429"/>
                  </a:moveTo>
                  <a:lnTo>
                    <a:pt x="28977" y="37630"/>
                  </a:lnTo>
                  <a:lnTo>
                    <a:pt x="28977" y="37429"/>
                  </a:lnTo>
                  <a:close/>
                  <a:moveTo>
                    <a:pt x="27971" y="37630"/>
                  </a:moveTo>
                  <a:lnTo>
                    <a:pt x="27971" y="37832"/>
                  </a:lnTo>
                  <a:lnTo>
                    <a:pt x="27770" y="37832"/>
                  </a:lnTo>
                  <a:lnTo>
                    <a:pt x="27971" y="37630"/>
                  </a:lnTo>
                  <a:close/>
                  <a:moveTo>
                    <a:pt x="30789" y="37630"/>
                  </a:moveTo>
                  <a:lnTo>
                    <a:pt x="30990" y="37832"/>
                  </a:lnTo>
                  <a:lnTo>
                    <a:pt x="30789" y="37832"/>
                  </a:lnTo>
                  <a:lnTo>
                    <a:pt x="30789" y="37630"/>
                  </a:lnTo>
                  <a:close/>
                  <a:moveTo>
                    <a:pt x="31795" y="37630"/>
                  </a:moveTo>
                  <a:lnTo>
                    <a:pt x="31593" y="37832"/>
                  </a:lnTo>
                  <a:lnTo>
                    <a:pt x="31392" y="37630"/>
                  </a:lnTo>
                  <a:close/>
                  <a:moveTo>
                    <a:pt x="264218" y="37832"/>
                  </a:moveTo>
                  <a:lnTo>
                    <a:pt x="263816" y="38033"/>
                  </a:lnTo>
                  <a:lnTo>
                    <a:pt x="263816" y="37832"/>
                  </a:lnTo>
                  <a:close/>
                  <a:moveTo>
                    <a:pt x="28173" y="38033"/>
                  </a:moveTo>
                  <a:lnTo>
                    <a:pt x="27971" y="38234"/>
                  </a:lnTo>
                  <a:lnTo>
                    <a:pt x="27971" y="38033"/>
                  </a:lnTo>
                  <a:close/>
                  <a:moveTo>
                    <a:pt x="26965" y="38033"/>
                  </a:moveTo>
                  <a:lnTo>
                    <a:pt x="27166" y="38435"/>
                  </a:lnTo>
                  <a:lnTo>
                    <a:pt x="26965" y="38435"/>
                  </a:lnTo>
                  <a:lnTo>
                    <a:pt x="26764" y="38234"/>
                  </a:lnTo>
                  <a:lnTo>
                    <a:pt x="26965" y="38033"/>
                  </a:lnTo>
                  <a:close/>
                  <a:moveTo>
                    <a:pt x="28374" y="38838"/>
                  </a:moveTo>
                  <a:lnTo>
                    <a:pt x="28374" y="39039"/>
                  </a:lnTo>
                  <a:lnTo>
                    <a:pt x="28173" y="39039"/>
                  </a:lnTo>
                  <a:lnTo>
                    <a:pt x="28173" y="38838"/>
                  </a:lnTo>
                  <a:close/>
                  <a:moveTo>
                    <a:pt x="263614" y="39240"/>
                  </a:moveTo>
                  <a:lnTo>
                    <a:pt x="263816" y="39441"/>
                  </a:lnTo>
                  <a:lnTo>
                    <a:pt x="263413" y="39441"/>
                  </a:lnTo>
                  <a:lnTo>
                    <a:pt x="263614" y="39240"/>
                  </a:lnTo>
                  <a:close/>
                  <a:moveTo>
                    <a:pt x="263413" y="38838"/>
                  </a:moveTo>
                  <a:lnTo>
                    <a:pt x="263212" y="39240"/>
                  </a:lnTo>
                  <a:lnTo>
                    <a:pt x="263212" y="39643"/>
                  </a:lnTo>
                  <a:lnTo>
                    <a:pt x="262810" y="39643"/>
                  </a:lnTo>
                  <a:lnTo>
                    <a:pt x="262810" y="39240"/>
                  </a:lnTo>
                  <a:lnTo>
                    <a:pt x="263212" y="39240"/>
                  </a:lnTo>
                  <a:lnTo>
                    <a:pt x="263212" y="38838"/>
                  </a:lnTo>
                  <a:close/>
                  <a:moveTo>
                    <a:pt x="264822" y="39441"/>
                  </a:moveTo>
                  <a:lnTo>
                    <a:pt x="264822" y="39643"/>
                  </a:lnTo>
                  <a:lnTo>
                    <a:pt x="264419" y="39643"/>
                  </a:lnTo>
                  <a:lnTo>
                    <a:pt x="264822" y="39441"/>
                  </a:lnTo>
                  <a:close/>
                  <a:moveTo>
                    <a:pt x="28374" y="39240"/>
                  </a:moveTo>
                  <a:lnTo>
                    <a:pt x="28374" y="39643"/>
                  </a:lnTo>
                  <a:lnTo>
                    <a:pt x="27770" y="39844"/>
                  </a:lnTo>
                  <a:lnTo>
                    <a:pt x="27569" y="39844"/>
                  </a:lnTo>
                  <a:lnTo>
                    <a:pt x="27569" y="39643"/>
                  </a:lnTo>
                  <a:lnTo>
                    <a:pt x="28173" y="39240"/>
                  </a:lnTo>
                  <a:close/>
                  <a:moveTo>
                    <a:pt x="28173" y="39844"/>
                  </a:moveTo>
                  <a:lnTo>
                    <a:pt x="28173" y="40045"/>
                  </a:lnTo>
                  <a:lnTo>
                    <a:pt x="27971" y="40045"/>
                  </a:lnTo>
                  <a:lnTo>
                    <a:pt x="27971" y="39844"/>
                  </a:lnTo>
                  <a:close/>
                  <a:moveTo>
                    <a:pt x="259590" y="39844"/>
                  </a:moveTo>
                  <a:lnTo>
                    <a:pt x="259992" y="40045"/>
                  </a:lnTo>
                  <a:lnTo>
                    <a:pt x="259590" y="40045"/>
                  </a:lnTo>
                  <a:lnTo>
                    <a:pt x="259389" y="39844"/>
                  </a:lnTo>
                  <a:close/>
                  <a:moveTo>
                    <a:pt x="260194" y="39643"/>
                  </a:moveTo>
                  <a:lnTo>
                    <a:pt x="260596" y="39844"/>
                  </a:lnTo>
                  <a:lnTo>
                    <a:pt x="260395" y="40045"/>
                  </a:lnTo>
                  <a:lnTo>
                    <a:pt x="260596" y="40045"/>
                  </a:lnTo>
                  <a:lnTo>
                    <a:pt x="260395" y="40246"/>
                  </a:lnTo>
                  <a:lnTo>
                    <a:pt x="260194" y="40246"/>
                  </a:lnTo>
                  <a:lnTo>
                    <a:pt x="260395" y="40045"/>
                  </a:lnTo>
                  <a:lnTo>
                    <a:pt x="259992" y="39844"/>
                  </a:lnTo>
                  <a:lnTo>
                    <a:pt x="260194" y="39643"/>
                  </a:lnTo>
                  <a:close/>
                  <a:moveTo>
                    <a:pt x="263011" y="39844"/>
                  </a:moveTo>
                  <a:lnTo>
                    <a:pt x="263011" y="40045"/>
                  </a:lnTo>
                  <a:lnTo>
                    <a:pt x="263212" y="40246"/>
                  </a:lnTo>
                  <a:lnTo>
                    <a:pt x="262810" y="40246"/>
                  </a:lnTo>
                  <a:lnTo>
                    <a:pt x="262810" y="39844"/>
                  </a:lnTo>
                  <a:close/>
                  <a:moveTo>
                    <a:pt x="264419" y="40045"/>
                  </a:moveTo>
                  <a:lnTo>
                    <a:pt x="264218" y="40246"/>
                  </a:lnTo>
                  <a:lnTo>
                    <a:pt x="264017" y="40246"/>
                  </a:lnTo>
                  <a:lnTo>
                    <a:pt x="264218" y="40045"/>
                  </a:lnTo>
                  <a:close/>
                  <a:moveTo>
                    <a:pt x="25557" y="39643"/>
                  </a:moveTo>
                  <a:lnTo>
                    <a:pt x="25758" y="40045"/>
                  </a:lnTo>
                  <a:lnTo>
                    <a:pt x="25758" y="40246"/>
                  </a:lnTo>
                  <a:lnTo>
                    <a:pt x="25355" y="40448"/>
                  </a:lnTo>
                  <a:lnTo>
                    <a:pt x="25557" y="39643"/>
                  </a:lnTo>
                  <a:close/>
                  <a:moveTo>
                    <a:pt x="261200" y="40045"/>
                  </a:moveTo>
                  <a:lnTo>
                    <a:pt x="261200" y="40246"/>
                  </a:lnTo>
                  <a:lnTo>
                    <a:pt x="261602" y="40246"/>
                  </a:lnTo>
                  <a:lnTo>
                    <a:pt x="261401" y="40649"/>
                  </a:lnTo>
                  <a:lnTo>
                    <a:pt x="261200" y="40246"/>
                  </a:lnTo>
                  <a:lnTo>
                    <a:pt x="260998" y="40246"/>
                  </a:lnTo>
                  <a:lnTo>
                    <a:pt x="260998" y="40045"/>
                  </a:lnTo>
                  <a:close/>
                  <a:moveTo>
                    <a:pt x="25758" y="40448"/>
                  </a:moveTo>
                  <a:lnTo>
                    <a:pt x="25758" y="40850"/>
                  </a:lnTo>
                  <a:lnTo>
                    <a:pt x="25557" y="40649"/>
                  </a:lnTo>
                  <a:lnTo>
                    <a:pt x="25758" y="40448"/>
                  </a:lnTo>
                  <a:close/>
                  <a:moveTo>
                    <a:pt x="260194" y="40448"/>
                  </a:moveTo>
                  <a:lnTo>
                    <a:pt x="260395" y="40649"/>
                  </a:lnTo>
                  <a:lnTo>
                    <a:pt x="259992" y="40850"/>
                  </a:lnTo>
                  <a:lnTo>
                    <a:pt x="259389" y="40850"/>
                  </a:lnTo>
                  <a:lnTo>
                    <a:pt x="259389" y="40448"/>
                  </a:lnTo>
                  <a:close/>
                  <a:moveTo>
                    <a:pt x="264822" y="40649"/>
                  </a:moveTo>
                  <a:lnTo>
                    <a:pt x="265023" y="40850"/>
                  </a:lnTo>
                  <a:lnTo>
                    <a:pt x="264621" y="40649"/>
                  </a:lnTo>
                  <a:close/>
                  <a:moveTo>
                    <a:pt x="25355" y="40850"/>
                  </a:moveTo>
                  <a:lnTo>
                    <a:pt x="25557" y="41051"/>
                  </a:lnTo>
                  <a:lnTo>
                    <a:pt x="25355" y="41051"/>
                  </a:lnTo>
                  <a:lnTo>
                    <a:pt x="25355" y="40850"/>
                  </a:lnTo>
                  <a:close/>
                  <a:moveTo>
                    <a:pt x="263816" y="40850"/>
                  </a:moveTo>
                  <a:lnTo>
                    <a:pt x="264218" y="41051"/>
                  </a:lnTo>
                  <a:lnTo>
                    <a:pt x="263816" y="41051"/>
                  </a:lnTo>
                  <a:lnTo>
                    <a:pt x="263816" y="40850"/>
                  </a:lnTo>
                  <a:close/>
                  <a:moveTo>
                    <a:pt x="22136" y="40649"/>
                  </a:moveTo>
                  <a:lnTo>
                    <a:pt x="22136" y="40850"/>
                  </a:lnTo>
                  <a:lnTo>
                    <a:pt x="22337" y="41454"/>
                  </a:lnTo>
                  <a:lnTo>
                    <a:pt x="21934" y="41454"/>
                  </a:lnTo>
                  <a:lnTo>
                    <a:pt x="21733" y="40850"/>
                  </a:lnTo>
                  <a:lnTo>
                    <a:pt x="22136" y="40649"/>
                  </a:lnTo>
                  <a:close/>
                  <a:moveTo>
                    <a:pt x="261200" y="41253"/>
                  </a:moveTo>
                  <a:lnTo>
                    <a:pt x="261200" y="41454"/>
                  </a:lnTo>
                  <a:lnTo>
                    <a:pt x="260998" y="41454"/>
                  </a:lnTo>
                  <a:lnTo>
                    <a:pt x="260797" y="41253"/>
                  </a:lnTo>
                  <a:close/>
                  <a:moveTo>
                    <a:pt x="262005" y="40448"/>
                  </a:moveTo>
                  <a:lnTo>
                    <a:pt x="262206" y="40649"/>
                  </a:lnTo>
                  <a:lnTo>
                    <a:pt x="261803" y="40649"/>
                  </a:lnTo>
                  <a:lnTo>
                    <a:pt x="261803" y="40850"/>
                  </a:lnTo>
                  <a:lnTo>
                    <a:pt x="262005" y="41051"/>
                  </a:lnTo>
                  <a:lnTo>
                    <a:pt x="262407" y="41253"/>
                  </a:lnTo>
                  <a:lnTo>
                    <a:pt x="262206" y="41454"/>
                  </a:lnTo>
                  <a:lnTo>
                    <a:pt x="261803" y="41253"/>
                  </a:lnTo>
                  <a:lnTo>
                    <a:pt x="261401" y="41253"/>
                  </a:lnTo>
                  <a:lnTo>
                    <a:pt x="261401" y="40850"/>
                  </a:lnTo>
                  <a:lnTo>
                    <a:pt x="261803" y="40649"/>
                  </a:lnTo>
                  <a:lnTo>
                    <a:pt x="262005" y="40448"/>
                  </a:lnTo>
                  <a:close/>
                  <a:moveTo>
                    <a:pt x="267639" y="41253"/>
                  </a:moveTo>
                  <a:lnTo>
                    <a:pt x="267840" y="41454"/>
                  </a:lnTo>
                  <a:lnTo>
                    <a:pt x="267639" y="41454"/>
                  </a:lnTo>
                  <a:lnTo>
                    <a:pt x="267639" y="41253"/>
                  </a:lnTo>
                  <a:close/>
                  <a:moveTo>
                    <a:pt x="20526" y="41253"/>
                  </a:moveTo>
                  <a:lnTo>
                    <a:pt x="21129" y="41454"/>
                  </a:lnTo>
                  <a:lnTo>
                    <a:pt x="20928" y="41856"/>
                  </a:lnTo>
                  <a:lnTo>
                    <a:pt x="20526" y="41454"/>
                  </a:lnTo>
                  <a:lnTo>
                    <a:pt x="20526" y="41253"/>
                  </a:lnTo>
                  <a:close/>
                  <a:moveTo>
                    <a:pt x="23947" y="41253"/>
                  </a:moveTo>
                  <a:lnTo>
                    <a:pt x="24349" y="41454"/>
                  </a:lnTo>
                  <a:lnTo>
                    <a:pt x="24349" y="41856"/>
                  </a:lnTo>
                  <a:lnTo>
                    <a:pt x="24148" y="41856"/>
                  </a:lnTo>
                  <a:lnTo>
                    <a:pt x="23544" y="41454"/>
                  </a:lnTo>
                  <a:lnTo>
                    <a:pt x="23745" y="41253"/>
                  </a:lnTo>
                  <a:close/>
                  <a:moveTo>
                    <a:pt x="28374" y="40246"/>
                  </a:moveTo>
                  <a:lnTo>
                    <a:pt x="27971" y="41051"/>
                  </a:lnTo>
                  <a:lnTo>
                    <a:pt x="27770" y="41051"/>
                  </a:lnTo>
                  <a:lnTo>
                    <a:pt x="27770" y="40850"/>
                  </a:lnTo>
                  <a:lnTo>
                    <a:pt x="27569" y="40649"/>
                  </a:lnTo>
                  <a:lnTo>
                    <a:pt x="27368" y="40649"/>
                  </a:lnTo>
                  <a:lnTo>
                    <a:pt x="27166" y="40850"/>
                  </a:lnTo>
                  <a:lnTo>
                    <a:pt x="27368" y="41655"/>
                  </a:lnTo>
                  <a:lnTo>
                    <a:pt x="27368" y="41856"/>
                  </a:lnTo>
                  <a:lnTo>
                    <a:pt x="26965" y="41253"/>
                  </a:lnTo>
                  <a:lnTo>
                    <a:pt x="26965" y="40850"/>
                  </a:lnTo>
                  <a:lnTo>
                    <a:pt x="26965" y="40448"/>
                  </a:lnTo>
                  <a:lnTo>
                    <a:pt x="27368" y="40246"/>
                  </a:lnTo>
                  <a:close/>
                  <a:moveTo>
                    <a:pt x="25355" y="41655"/>
                  </a:moveTo>
                  <a:lnTo>
                    <a:pt x="25557" y="42058"/>
                  </a:lnTo>
                  <a:lnTo>
                    <a:pt x="25355" y="42058"/>
                  </a:lnTo>
                  <a:lnTo>
                    <a:pt x="25355" y="41856"/>
                  </a:lnTo>
                  <a:lnTo>
                    <a:pt x="25355" y="41655"/>
                  </a:lnTo>
                  <a:close/>
                  <a:moveTo>
                    <a:pt x="268042" y="41655"/>
                  </a:moveTo>
                  <a:lnTo>
                    <a:pt x="268243" y="41856"/>
                  </a:lnTo>
                  <a:lnTo>
                    <a:pt x="268243" y="42259"/>
                  </a:lnTo>
                  <a:lnTo>
                    <a:pt x="268042" y="42259"/>
                  </a:lnTo>
                  <a:lnTo>
                    <a:pt x="268042" y="42058"/>
                  </a:lnTo>
                  <a:lnTo>
                    <a:pt x="268042" y="41856"/>
                  </a:lnTo>
                  <a:lnTo>
                    <a:pt x="268042" y="41655"/>
                  </a:lnTo>
                  <a:close/>
                  <a:moveTo>
                    <a:pt x="265426" y="41856"/>
                  </a:moveTo>
                  <a:lnTo>
                    <a:pt x="265627" y="42058"/>
                  </a:lnTo>
                  <a:lnTo>
                    <a:pt x="266029" y="42058"/>
                  </a:lnTo>
                  <a:lnTo>
                    <a:pt x="265828" y="42460"/>
                  </a:lnTo>
                  <a:lnTo>
                    <a:pt x="265627" y="42259"/>
                  </a:lnTo>
                  <a:lnTo>
                    <a:pt x="265426" y="42058"/>
                  </a:lnTo>
                  <a:lnTo>
                    <a:pt x="265426" y="41856"/>
                  </a:lnTo>
                  <a:close/>
                  <a:moveTo>
                    <a:pt x="267840" y="42259"/>
                  </a:moveTo>
                  <a:lnTo>
                    <a:pt x="267840" y="42460"/>
                  </a:lnTo>
                  <a:lnTo>
                    <a:pt x="267237" y="42259"/>
                  </a:lnTo>
                  <a:close/>
                  <a:moveTo>
                    <a:pt x="265224" y="42259"/>
                  </a:moveTo>
                  <a:lnTo>
                    <a:pt x="265426" y="42661"/>
                  </a:lnTo>
                  <a:lnTo>
                    <a:pt x="265426" y="42661"/>
                  </a:lnTo>
                  <a:lnTo>
                    <a:pt x="264621" y="42460"/>
                  </a:lnTo>
                  <a:lnTo>
                    <a:pt x="264621" y="42259"/>
                  </a:lnTo>
                  <a:close/>
                  <a:moveTo>
                    <a:pt x="13483" y="41655"/>
                  </a:moveTo>
                  <a:lnTo>
                    <a:pt x="13684" y="41856"/>
                  </a:lnTo>
                  <a:lnTo>
                    <a:pt x="13885" y="42661"/>
                  </a:lnTo>
                  <a:lnTo>
                    <a:pt x="13483" y="42661"/>
                  </a:lnTo>
                  <a:lnTo>
                    <a:pt x="13483" y="42460"/>
                  </a:lnTo>
                  <a:lnTo>
                    <a:pt x="13281" y="41655"/>
                  </a:lnTo>
                  <a:close/>
                  <a:moveTo>
                    <a:pt x="19520" y="41051"/>
                  </a:moveTo>
                  <a:lnTo>
                    <a:pt x="19721" y="41253"/>
                  </a:lnTo>
                  <a:lnTo>
                    <a:pt x="19721" y="41856"/>
                  </a:lnTo>
                  <a:lnTo>
                    <a:pt x="19721" y="42661"/>
                  </a:lnTo>
                  <a:lnTo>
                    <a:pt x="19318" y="42661"/>
                  </a:lnTo>
                  <a:lnTo>
                    <a:pt x="18715" y="42460"/>
                  </a:lnTo>
                  <a:lnTo>
                    <a:pt x="18312" y="42058"/>
                  </a:lnTo>
                  <a:lnTo>
                    <a:pt x="18312" y="41856"/>
                  </a:lnTo>
                  <a:lnTo>
                    <a:pt x="18715" y="41655"/>
                  </a:lnTo>
                  <a:lnTo>
                    <a:pt x="19520" y="41051"/>
                  </a:lnTo>
                  <a:close/>
                  <a:moveTo>
                    <a:pt x="262810" y="42460"/>
                  </a:moveTo>
                  <a:lnTo>
                    <a:pt x="262608" y="42661"/>
                  </a:lnTo>
                  <a:lnTo>
                    <a:pt x="262407" y="42862"/>
                  </a:lnTo>
                  <a:lnTo>
                    <a:pt x="262407" y="42460"/>
                  </a:lnTo>
                  <a:close/>
                  <a:moveTo>
                    <a:pt x="264419" y="42259"/>
                  </a:moveTo>
                  <a:lnTo>
                    <a:pt x="264218" y="42460"/>
                  </a:lnTo>
                  <a:lnTo>
                    <a:pt x="264419" y="42661"/>
                  </a:lnTo>
                  <a:lnTo>
                    <a:pt x="264017" y="42862"/>
                  </a:lnTo>
                  <a:lnTo>
                    <a:pt x="263614" y="42862"/>
                  </a:lnTo>
                  <a:lnTo>
                    <a:pt x="263816" y="42661"/>
                  </a:lnTo>
                  <a:lnTo>
                    <a:pt x="263212" y="42661"/>
                  </a:lnTo>
                  <a:lnTo>
                    <a:pt x="263614" y="42259"/>
                  </a:lnTo>
                  <a:close/>
                  <a:moveTo>
                    <a:pt x="261401" y="42661"/>
                  </a:moveTo>
                  <a:lnTo>
                    <a:pt x="261602" y="42862"/>
                  </a:lnTo>
                  <a:lnTo>
                    <a:pt x="261803" y="42862"/>
                  </a:lnTo>
                  <a:lnTo>
                    <a:pt x="261602" y="43064"/>
                  </a:lnTo>
                  <a:lnTo>
                    <a:pt x="261200" y="43265"/>
                  </a:lnTo>
                  <a:lnTo>
                    <a:pt x="260998" y="43064"/>
                  </a:lnTo>
                  <a:lnTo>
                    <a:pt x="260797" y="42862"/>
                  </a:lnTo>
                  <a:lnTo>
                    <a:pt x="261200" y="42862"/>
                  </a:lnTo>
                  <a:lnTo>
                    <a:pt x="260998" y="42661"/>
                  </a:lnTo>
                  <a:close/>
                  <a:moveTo>
                    <a:pt x="262206" y="42862"/>
                  </a:moveTo>
                  <a:lnTo>
                    <a:pt x="262206" y="43064"/>
                  </a:lnTo>
                  <a:lnTo>
                    <a:pt x="262005" y="43265"/>
                  </a:lnTo>
                  <a:lnTo>
                    <a:pt x="262005" y="42862"/>
                  </a:lnTo>
                  <a:close/>
                  <a:moveTo>
                    <a:pt x="22136" y="42259"/>
                  </a:moveTo>
                  <a:lnTo>
                    <a:pt x="22337" y="42661"/>
                  </a:lnTo>
                  <a:lnTo>
                    <a:pt x="22337" y="43064"/>
                  </a:lnTo>
                  <a:lnTo>
                    <a:pt x="22136" y="43265"/>
                  </a:lnTo>
                  <a:lnTo>
                    <a:pt x="21934" y="43466"/>
                  </a:lnTo>
                  <a:lnTo>
                    <a:pt x="21733" y="43466"/>
                  </a:lnTo>
                  <a:lnTo>
                    <a:pt x="21532" y="43265"/>
                  </a:lnTo>
                  <a:lnTo>
                    <a:pt x="21331" y="43064"/>
                  </a:lnTo>
                  <a:lnTo>
                    <a:pt x="21331" y="42661"/>
                  </a:lnTo>
                  <a:lnTo>
                    <a:pt x="21733" y="42460"/>
                  </a:lnTo>
                  <a:lnTo>
                    <a:pt x="21934" y="42259"/>
                  </a:lnTo>
                  <a:close/>
                  <a:moveTo>
                    <a:pt x="22940" y="41655"/>
                  </a:moveTo>
                  <a:lnTo>
                    <a:pt x="23544" y="41856"/>
                  </a:lnTo>
                  <a:lnTo>
                    <a:pt x="23745" y="42058"/>
                  </a:lnTo>
                  <a:lnTo>
                    <a:pt x="23544" y="42259"/>
                  </a:lnTo>
                  <a:lnTo>
                    <a:pt x="23343" y="42460"/>
                  </a:lnTo>
                  <a:lnTo>
                    <a:pt x="22940" y="42661"/>
                  </a:lnTo>
                  <a:lnTo>
                    <a:pt x="22940" y="42862"/>
                  </a:lnTo>
                  <a:lnTo>
                    <a:pt x="23142" y="42862"/>
                  </a:lnTo>
                  <a:lnTo>
                    <a:pt x="23745" y="43064"/>
                  </a:lnTo>
                  <a:lnTo>
                    <a:pt x="23947" y="43064"/>
                  </a:lnTo>
                  <a:lnTo>
                    <a:pt x="23947" y="43466"/>
                  </a:lnTo>
                  <a:lnTo>
                    <a:pt x="23544" y="43466"/>
                  </a:lnTo>
                  <a:lnTo>
                    <a:pt x="23142" y="42862"/>
                  </a:lnTo>
                  <a:lnTo>
                    <a:pt x="22739" y="43265"/>
                  </a:lnTo>
                  <a:lnTo>
                    <a:pt x="22538" y="43265"/>
                  </a:lnTo>
                  <a:lnTo>
                    <a:pt x="22538" y="42862"/>
                  </a:lnTo>
                  <a:lnTo>
                    <a:pt x="22538" y="42058"/>
                  </a:lnTo>
                  <a:lnTo>
                    <a:pt x="22739" y="41856"/>
                  </a:lnTo>
                  <a:lnTo>
                    <a:pt x="22940" y="41655"/>
                  </a:lnTo>
                  <a:close/>
                  <a:moveTo>
                    <a:pt x="263212" y="43064"/>
                  </a:moveTo>
                  <a:lnTo>
                    <a:pt x="263413" y="43265"/>
                  </a:lnTo>
                  <a:lnTo>
                    <a:pt x="263413" y="43667"/>
                  </a:lnTo>
                  <a:lnTo>
                    <a:pt x="263011" y="43466"/>
                  </a:lnTo>
                  <a:lnTo>
                    <a:pt x="263413" y="43265"/>
                  </a:lnTo>
                  <a:lnTo>
                    <a:pt x="262608" y="43466"/>
                  </a:lnTo>
                  <a:lnTo>
                    <a:pt x="262407" y="43265"/>
                  </a:lnTo>
                  <a:lnTo>
                    <a:pt x="262810" y="43064"/>
                  </a:lnTo>
                  <a:close/>
                  <a:moveTo>
                    <a:pt x="14891" y="43869"/>
                  </a:moveTo>
                  <a:lnTo>
                    <a:pt x="14891" y="44070"/>
                  </a:lnTo>
                  <a:lnTo>
                    <a:pt x="14288" y="44070"/>
                  </a:lnTo>
                  <a:lnTo>
                    <a:pt x="14288" y="43869"/>
                  </a:lnTo>
                  <a:close/>
                  <a:moveTo>
                    <a:pt x="16099" y="41051"/>
                  </a:moveTo>
                  <a:lnTo>
                    <a:pt x="16300" y="41655"/>
                  </a:lnTo>
                  <a:lnTo>
                    <a:pt x="16702" y="42661"/>
                  </a:lnTo>
                  <a:lnTo>
                    <a:pt x="17105" y="42661"/>
                  </a:lnTo>
                  <a:lnTo>
                    <a:pt x="17910" y="43466"/>
                  </a:lnTo>
                  <a:lnTo>
                    <a:pt x="18312" y="44070"/>
                  </a:lnTo>
                  <a:lnTo>
                    <a:pt x="18111" y="44271"/>
                  </a:lnTo>
                  <a:lnTo>
                    <a:pt x="17910" y="44070"/>
                  </a:lnTo>
                  <a:lnTo>
                    <a:pt x="17507" y="44070"/>
                  </a:lnTo>
                  <a:lnTo>
                    <a:pt x="17105" y="43466"/>
                  </a:lnTo>
                  <a:lnTo>
                    <a:pt x="16702" y="43466"/>
                  </a:lnTo>
                  <a:lnTo>
                    <a:pt x="16300" y="43265"/>
                  </a:lnTo>
                  <a:lnTo>
                    <a:pt x="16099" y="43466"/>
                  </a:lnTo>
                  <a:lnTo>
                    <a:pt x="15897" y="43869"/>
                  </a:lnTo>
                  <a:lnTo>
                    <a:pt x="15696" y="42862"/>
                  </a:lnTo>
                  <a:lnTo>
                    <a:pt x="15897" y="41454"/>
                  </a:lnTo>
                  <a:lnTo>
                    <a:pt x="16099" y="41051"/>
                  </a:lnTo>
                  <a:close/>
                  <a:moveTo>
                    <a:pt x="267639" y="42862"/>
                  </a:moveTo>
                  <a:lnTo>
                    <a:pt x="268243" y="43064"/>
                  </a:lnTo>
                  <a:lnTo>
                    <a:pt x="268645" y="43265"/>
                  </a:lnTo>
                  <a:lnTo>
                    <a:pt x="268846" y="43667"/>
                  </a:lnTo>
                  <a:lnTo>
                    <a:pt x="269048" y="43667"/>
                  </a:lnTo>
                  <a:lnTo>
                    <a:pt x="268846" y="43869"/>
                  </a:lnTo>
                  <a:lnTo>
                    <a:pt x="268042" y="44070"/>
                  </a:lnTo>
                  <a:lnTo>
                    <a:pt x="268243" y="44271"/>
                  </a:lnTo>
                  <a:lnTo>
                    <a:pt x="268444" y="44472"/>
                  </a:lnTo>
                  <a:lnTo>
                    <a:pt x="268444" y="44674"/>
                  </a:lnTo>
                  <a:lnTo>
                    <a:pt x="268042" y="44674"/>
                  </a:lnTo>
                  <a:lnTo>
                    <a:pt x="267438" y="44271"/>
                  </a:lnTo>
                  <a:lnTo>
                    <a:pt x="267840" y="44070"/>
                  </a:lnTo>
                  <a:lnTo>
                    <a:pt x="267035" y="44070"/>
                  </a:lnTo>
                  <a:lnTo>
                    <a:pt x="266834" y="43869"/>
                  </a:lnTo>
                  <a:lnTo>
                    <a:pt x="267035" y="43667"/>
                  </a:lnTo>
                  <a:lnTo>
                    <a:pt x="267035" y="43667"/>
                  </a:lnTo>
                  <a:lnTo>
                    <a:pt x="266029" y="44070"/>
                  </a:lnTo>
                  <a:lnTo>
                    <a:pt x="265627" y="44070"/>
                  </a:lnTo>
                  <a:lnTo>
                    <a:pt x="265828" y="43869"/>
                  </a:lnTo>
                  <a:lnTo>
                    <a:pt x="266230" y="43466"/>
                  </a:lnTo>
                  <a:lnTo>
                    <a:pt x="266834" y="43064"/>
                  </a:lnTo>
                  <a:lnTo>
                    <a:pt x="267639" y="42862"/>
                  </a:lnTo>
                  <a:close/>
                  <a:moveTo>
                    <a:pt x="24752" y="44472"/>
                  </a:moveTo>
                  <a:lnTo>
                    <a:pt x="25154" y="44674"/>
                  </a:lnTo>
                  <a:lnTo>
                    <a:pt x="24953" y="44875"/>
                  </a:lnTo>
                  <a:lnTo>
                    <a:pt x="24752" y="44875"/>
                  </a:lnTo>
                  <a:lnTo>
                    <a:pt x="24550" y="44674"/>
                  </a:lnTo>
                  <a:lnTo>
                    <a:pt x="24550" y="44472"/>
                  </a:lnTo>
                  <a:close/>
                  <a:moveTo>
                    <a:pt x="20526" y="44271"/>
                  </a:moveTo>
                  <a:lnTo>
                    <a:pt x="20526" y="44875"/>
                  </a:lnTo>
                  <a:lnTo>
                    <a:pt x="20526" y="45277"/>
                  </a:lnTo>
                  <a:lnTo>
                    <a:pt x="20324" y="45277"/>
                  </a:lnTo>
                  <a:lnTo>
                    <a:pt x="20324" y="44674"/>
                  </a:lnTo>
                  <a:lnTo>
                    <a:pt x="20324" y="44271"/>
                  </a:lnTo>
                  <a:close/>
                  <a:moveTo>
                    <a:pt x="23745" y="44271"/>
                  </a:moveTo>
                  <a:lnTo>
                    <a:pt x="23947" y="44472"/>
                  </a:lnTo>
                  <a:lnTo>
                    <a:pt x="23947" y="45680"/>
                  </a:lnTo>
                  <a:lnTo>
                    <a:pt x="23745" y="46485"/>
                  </a:lnTo>
                  <a:lnTo>
                    <a:pt x="23745" y="45680"/>
                  </a:lnTo>
                  <a:lnTo>
                    <a:pt x="23343" y="45277"/>
                  </a:lnTo>
                  <a:lnTo>
                    <a:pt x="23544" y="44875"/>
                  </a:lnTo>
                  <a:lnTo>
                    <a:pt x="23544" y="44472"/>
                  </a:lnTo>
                  <a:lnTo>
                    <a:pt x="23343" y="44271"/>
                  </a:lnTo>
                  <a:close/>
                  <a:moveTo>
                    <a:pt x="9055" y="45076"/>
                  </a:moveTo>
                  <a:lnTo>
                    <a:pt x="9257" y="45680"/>
                  </a:lnTo>
                  <a:lnTo>
                    <a:pt x="9458" y="46283"/>
                  </a:lnTo>
                  <a:lnTo>
                    <a:pt x="9659" y="46686"/>
                  </a:lnTo>
                  <a:lnTo>
                    <a:pt x="9860" y="46887"/>
                  </a:lnTo>
                  <a:lnTo>
                    <a:pt x="10263" y="46686"/>
                  </a:lnTo>
                  <a:lnTo>
                    <a:pt x="10263" y="46686"/>
                  </a:lnTo>
                  <a:lnTo>
                    <a:pt x="10062" y="47290"/>
                  </a:lnTo>
                  <a:lnTo>
                    <a:pt x="9860" y="47491"/>
                  </a:lnTo>
                  <a:lnTo>
                    <a:pt x="9458" y="47290"/>
                  </a:lnTo>
                  <a:lnTo>
                    <a:pt x="9257" y="47088"/>
                  </a:lnTo>
                  <a:lnTo>
                    <a:pt x="8854" y="46686"/>
                  </a:lnTo>
                  <a:lnTo>
                    <a:pt x="8854" y="46283"/>
                  </a:lnTo>
                  <a:lnTo>
                    <a:pt x="8854" y="45680"/>
                  </a:lnTo>
                  <a:lnTo>
                    <a:pt x="9055" y="45076"/>
                  </a:lnTo>
                  <a:close/>
                  <a:moveTo>
                    <a:pt x="13885" y="46485"/>
                  </a:moveTo>
                  <a:lnTo>
                    <a:pt x="14288" y="46887"/>
                  </a:lnTo>
                  <a:lnTo>
                    <a:pt x="14489" y="47290"/>
                  </a:lnTo>
                  <a:lnTo>
                    <a:pt x="14489" y="47491"/>
                  </a:lnTo>
                  <a:lnTo>
                    <a:pt x="14489" y="47692"/>
                  </a:lnTo>
                  <a:lnTo>
                    <a:pt x="13684" y="46887"/>
                  </a:lnTo>
                  <a:lnTo>
                    <a:pt x="13684" y="46686"/>
                  </a:lnTo>
                  <a:lnTo>
                    <a:pt x="13885" y="46485"/>
                  </a:lnTo>
                  <a:close/>
                  <a:moveTo>
                    <a:pt x="258584" y="47088"/>
                  </a:moveTo>
                  <a:lnTo>
                    <a:pt x="258986" y="47491"/>
                  </a:lnTo>
                  <a:lnTo>
                    <a:pt x="258986" y="47893"/>
                  </a:lnTo>
                  <a:lnTo>
                    <a:pt x="258584" y="47491"/>
                  </a:lnTo>
                  <a:lnTo>
                    <a:pt x="258584" y="47088"/>
                  </a:lnTo>
                  <a:close/>
                  <a:moveTo>
                    <a:pt x="6641" y="47893"/>
                  </a:moveTo>
                  <a:lnTo>
                    <a:pt x="6641" y="48094"/>
                  </a:lnTo>
                  <a:lnTo>
                    <a:pt x="6439" y="48497"/>
                  </a:lnTo>
                  <a:lnTo>
                    <a:pt x="6238" y="48497"/>
                  </a:lnTo>
                  <a:lnTo>
                    <a:pt x="6037" y="48296"/>
                  </a:lnTo>
                  <a:lnTo>
                    <a:pt x="6439" y="47893"/>
                  </a:lnTo>
                  <a:close/>
                  <a:moveTo>
                    <a:pt x="7244" y="47088"/>
                  </a:moveTo>
                  <a:lnTo>
                    <a:pt x="7446" y="47491"/>
                  </a:lnTo>
                  <a:lnTo>
                    <a:pt x="7647" y="47692"/>
                  </a:lnTo>
                  <a:lnTo>
                    <a:pt x="8049" y="47692"/>
                  </a:lnTo>
                  <a:lnTo>
                    <a:pt x="8452" y="47893"/>
                  </a:lnTo>
                  <a:lnTo>
                    <a:pt x="8049" y="48094"/>
                  </a:lnTo>
                  <a:lnTo>
                    <a:pt x="7043" y="48497"/>
                  </a:lnTo>
                  <a:lnTo>
                    <a:pt x="7043" y="47290"/>
                  </a:lnTo>
                  <a:lnTo>
                    <a:pt x="7043" y="47088"/>
                  </a:lnTo>
                  <a:close/>
                  <a:moveTo>
                    <a:pt x="254961" y="47692"/>
                  </a:moveTo>
                  <a:lnTo>
                    <a:pt x="254760" y="48296"/>
                  </a:lnTo>
                  <a:lnTo>
                    <a:pt x="254760" y="48497"/>
                  </a:lnTo>
                  <a:lnTo>
                    <a:pt x="254559" y="48497"/>
                  </a:lnTo>
                  <a:lnTo>
                    <a:pt x="254559" y="47893"/>
                  </a:lnTo>
                  <a:lnTo>
                    <a:pt x="254760" y="47692"/>
                  </a:lnTo>
                  <a:close/>
                  <a:moveTo>
                    <a:pt x="257779" y="48899"/>
                  </a:moveTo>
                  <a:lnTo>
                    <a:pt x="257980" y="49302"/>
                  </a:lnTo>
                  <a:lnTo>
                    <a:pt x="257779" y="49503"/>
                  </a:lnTo>
                  <a:lnTo>
                    <a:pt x="257577" y="49101"/>
                  </a:lnTo>
                  <a:lnTo>
                    <a:pt x="257577" y="48899"/>
                  </a:lnTo>
                  <a:close/>
                  <a:moveTo>
                    <a:pt x="265627" y="49503"/>
                  </a:moveTo>
                  <a:lnTo>
                    <a:pt x="265828" y="49906"/>
                  </a:lnTo>
                  <a:lnTo>
                    <a:pt x="265023" y="49906"/>
                  </a:lnTo>
                  <a:lnTo>
                    <a:pt x="265627" y="49503"/>
                  </a:lnTo>
                  <a:close/>
                  <a:moveTo>
                    <a:pt x="3220" y="49704"/>
                  </a:moveTo>
                  <a:lnTo>
                    <a:pt x="3220" y="49906"/>
                  </a:lnTo>
                  <a:lnTo>
                    <a:pt x="2817" y="50308"/>
                  </a:lnTo>
                  <a:lnTo>
                    <a:pt x="2616" y="49906"/>
                  </a:lnTo>
                  <a:lnTo>
                    <a:pt x="3018" y="49704"/>
                  </a:lnTo>
                  <a:close/>
                  <a:moveTo>
                    <a:pt x="260797" y="48899"/>
                  </a:moveTo>
                  <a:lnTo>
                    <a:pt x="261200" y="49302"/>
                  </a:lnTo>
                  <a:lnTo>
                    <a:pt x="261401" y="49503"/>
                  </a:lnTo>
                  <a:lnTo>
                    <a:pt x="261200" y="50308"/>
                  </a:lnTo>
                  <a:lnTo>
                    <a:pt x="260998" y="50107"/>
                  </a:lnTo>
                  <a:lnTo>
                    <a:pt x="260998" y="49704"/>
                  </a:lnTo>
                  <a:lnTo>
                    <a:pt x="260797" y="48899"/>
                  </a:lnTo>
                  <a:close/>
                  <a:moveTo>
                    <a:pt x="8653" y="49503"/>
                  </a:moveTo>
                  <a:lnTo>
                    <a:pt x="8854" y="49906"/>
                  </a:lnTo>
                  <a:lnTo>
                    <a:pt x="8854" y="50308"/>
                  </a:lnTo>
                  <a:lnTo>
                    <a:pt x="8854" y="50509"/>
                  </a:lnTo>
                  <a:lnTo>
                    <a:pt x="8653" y="50509"/>
                  </a:lnTo>
                  <a:lnTo>
                    <a:pt x="8452" y="49503"/>
                  </a:lnTo>
                  <a:close/>
                  <a:moveTo>
                    <a:pt x="259187" y="49302"/>
                  </a:moveTo>
                  <a:lnTo>
                    <a:pt x="259389" y="49906"/>
                  </a:lnTo>
                  <a:lnTo>
                    <a:pt x="259187" y="50308"/>
                  </a:lnTo>
                  <a:lnTo>
                    <a:pt x="259389" y="50308"/>
                  </a:lnTo>
                  <a:lnTo>
                    <a:pt x="259187" y="50509"/>
                  </a:lnTo>
                  <a:lnTo>
                    <a:pt x="259187" y="50308"/>
                  </a:lnTo>
                  <a:lnTo>
                    <a:pt x="258986" y="49704"/>
                  </a:lnTo>
                  <a:lnTo>
                    <a:pt x="259187" y="49302"/>
                  </a:lnTo>
                  <a:close/>
                  <a:moveTo>
                    <a:pt x="263614" y="50308"/>
                  </a:moveTo>
                  <a:lnTo>
                    <a:pt x="264419" y="50710"/>
                  </a:lnTo>
                  <a:lnTo>
                    <a:pt x="263816" y="50912"/>
                  </a:lnTo>
                  <a:lnTo>
                    <a:pt x="263614" y="50308"/>
                  </a:lnTo>
                  <a:close/>
                  <a:moveTo>
                    <a:pt x="258181" y="50509"/>
                  </a:moveTo>
                  <a:lnTo>
                    <a:pt x="258382" y="50710"/>
                  </a:lnTo>
                  <a:lnTo>
                    <a:pt x="258584" y="50710"/>
                  </a:lnTo>
                  <a:lnTo>
                    <a:pt x="258382" y="51314"/>
                  </a:lnTo>
                  <a:lnTo>
                    <a:pt x="258181" y="51314"/>
                  </a:lnTo>
                  <a:lnTo>
                    <a:pt x="258181" y="51113"/>
                  </a:lnTo>
                  <a:lnTo>
                    <a:pt x="258181" y="50509"/>
                  </a:lnTo>
                  <a:close/>
                  <a:moveTo>
                    <a:pt x="264822" y="51314"/>
                  </a:moveTo>
                  <a:lnTo>
                    <a:pt x="264822" y="51515"/>
                  </a:lnTo>
                  <a:lnTo>
                    <a:pt x="264017" y="51515"/>
                  </a:lnTo>
                  <a:lnTo>
                    <a:pt x="264017" y="51314"/>
                  </a:lnTo>
                  <a:close/>
                  <a:moveTo>
                    <a:pt x="6439" y="52522"/>
                  </a:moveTo>
                  <a:lnTo>
                    <a:pt x="6641" y="52723"/>
                  </a:lnTo>
                  <a:lnTo>
                    <a:pt x="6037" y="53125"/>
                  </a:lnTo>
                  <a:lnTo>
                    <a:pt x="5635" y="53125"/>
                  </a:lnTo>
                  <a:lnTo>
                    <a:pt x="5635" y="52924"/>
                  </a:lnTo>
                  <a:lnTo>
                    <a:pt x="6238" y="52522"/>
                  </a:lnTo>
                  <a:close/>
                  <a:moveTo>
                    <a:pt x="8251" y="53125"/>
                  </a:moveTo>
                  <a:lnTo>
                    <a:pt x="8452" y="53326"/>
                  </a:lnTo>
                  <a:lnTo>
                    <a:pt x="8854" y="53528"/>
                  </a:lnTo>
                  <a:lnTo>
                    <a:pt x="8854" y="53930"/>
                  </a:lnTo>
                  <a:lnTo>
                    <a:pt x="8653" y="53729"/>
                  </a:lnTo>
                  <a:lnTo>
                    <a:pt x="8251" y="53326"/>
                  </a:lnTo>
                  <a:lnTo>
                    <a:pt x="8251" y="53125"/>
                  </a:lnTo>
                  <a:close/>
                  <a:moveTo>
                    <a:pt x="275085" y="55138"/>
                  </a:moveTo>
                  <a:lnTo>
                    <a:pt x="275085" y="55540"/>
                  </a:lnTo>
                  <a:lnTo>
                    <a:pt x="274883" y="55943"/>
                  </a:lnTo>
                  <a:lnTo>
                    <a:pt x="274883" y="56345"/>
                  </a:lnTo>
                  <a:lnTo>
                    <a:pt x="274481" y="56546"/>
                  </a:lnTo>
                  <a:lnTo>
                    <a:pt x="274079" y="56546"/>
                  </a:lnTo>
                  <a:lnTo>
                    <a:pt x="273877" y="56144"/>
                  </a:lnTo>
                  <a:lnTo>
                    <a:pt x="273676" y="55741"/>
                  </a:lnTo>
                  <a:lnTo>
                    <a:pt x="274481" y="55540"/>
                  </a:lnTo>
                  <a:lnTo>
                    <a:pt x="275085" y="55138"/>
                  </a:lnTo>
                  <a:close/>
                  <a:moveTo>
                    <a:pt x="281122" y="56144"/>
                  </a:moveTo>
                  <a:lnTo>
                    <a:pt x="280920" y="56747"/>
                  </a:lnTo>
                  <a:lnTo>
                    <a:pt x="280719" y="56949"/>
                  </a:lnTo>
                  <a:lnTo>
                    <a:pt x="280518" y="56747"/>
                  </a:lnTo>
                  <a:lnTo>
                    <a:pt x="280317" y="56345"/>
                  </a:lnTo>
                  <a:lnTo>
                    <a:pt x="281122" y="56144"/>
                  </a:lnTo>
                  <a:close/>
                  <a:moveTo>
                    <a:pt x="5433" y="57351"/>
                  </a:moveTo>
                  <a:lnTo>
                    <a:pt x="6842" y="57552"/>
                  </a:lnTo>
                  <a:lnTo>
                    <a:pt x="6641" y="57955"/>
                  </a:lnTo>
                  <a:lnTo>
                    <a:pt x="6439" y="58156"/>
                  </a:lnTo>
                  <a:lnTo>
                    <a:pt x="6037" y="58156"/>
                  </a:lnTo>
                  <a:lnTo>
                    <a:pt x="5635" y="57754"/>
                  </a:lnTo>
                  <a:lnTo>
                    <a:pt x="5433" y="57351"/>
                  </a:lnTo>
                  <a:close/>
                  <a:moveTo>
                    <a:pt x="279713" y="57754"/>
                  </a:moveTo>
                  <a:lnTo>
                    <a:pt x="279914" y="58156"/>
                  </a:lnTo>
                  <a:lnTo>
                    <a:pt x="279512" y="58357"/>
                  </a:lnTo>
                  <a:lnTo>
                    <a:pt x="279311" y="58156"/>
                  </a:lnTo>
                  <a:lnTo>
                    <a:pt x="279512" y="57754"/>
                  </a:lnTo>
                  <a:close/>
                  <a:moveTo>
                    <a:pt x="278304" y="56345"/>
                  </a:moveTo>
                  <a:lnTo>
                    <a:pt x="278707" y="56747"/>
                  </a:lnTo>
                  <a:lnTo>
                    <a:pt x="278908" y="57351"/>
                  </a:lnTo>
                  <a:lnTo>
                    <a:pt x="279109" y="58357"/>
                  </a:lnTo>
                  <a:lnTo>
                    <a:pt x="277701" y="58156"/>
                  </a:lnTo>
                  <a:lnTo>
                    <a:pt x="277298" y="58156"/>
                  </a:lnTo>
                  <a:lnTo>
                    <a:pt x="277097" y="58357"/>
                  </a:lnTo>
                  <a:lnTo>
                    <a:pt x="276896" y="58559"/>
                  </a:lnTo>
                  <a:lnTo>
                    <a:pt x="276896" y="57955"/>
                  </a:lnTo>
                  <a:lnTo>
                    <a:pt x="277097" y="57150"/>
                  </a:lnTo>
                  <a:lnTo>
                    <a:pt x="277499" y="56546"/>
                  </a:lnTo>
                  <a:lnTo>
                    <a:pt x="277902" y="56345"/>
                  </a:lnTo>
                  <a:close/>
                  <a:moveTo>
                    <a:pt x="270658" y="57754"/>
                  </a:moveTo>
                  <a:lnTo>
                    <a:pt x="271060" y="58357"/>
                  </a:lnTo>
                  <a:lnTo>
                    <a:pt x="271060" y="58559"/>
                  </a:lnTo>
                  <a:lnTo>
                    <a:pt x="271060" y="58760"/>
                  </a:lnTo>
                  <a:lnTo>
                    <a:pt x="270658" y="58760"/>
                  </a:lnTo>
                  <a:lnTo>
                    <a:pt x="270456" y="58559"/>
                  </a:lnTo>
                  <a:lnTo>
                    <a:pt x="270658" y="57754"/>
                  </a:lnTo>
                  <a:close/>
                  <a:moveTo>
                    <a:pt x="284945" y="58357"/>
                  </a:moveTo>
                  <a:lnTo>
                    <a:pt x="285146" y="58559"/>
                  </a:lnTo>
                  <a:lnTo>
                    <a:pt x="285146" y="58961"/>
                  </a:lnTo>
                  <a:lnTo>
                    <a:pt x="284543" y="59162"/>
                  </a:lnTo>
                  <a:lnTo>
                    <a:pt x="284341" y="58961"/>
                  </a:lnTo>
                  <a:lnTo>
                    <a:pt x="284341" y="58760"/>
                  </a:lnTo>
                  <a:lnTo>
                    <a:pt x="284945" y="58357"/>
                  </a:lnTo>
                  <a:close/>
                  <a:moveTo>
                    <a:pt x="273877" y="58760"/>
                  </a:moveTo>
                  <a:lnTo>
                    <a:pt x="274682" y="59565"/>
                  </a:lnTo>
                  <a:lnTo>
                    <a:pt x="274079" y="59766"/>
                  </a:lnTo>
                  <a:lnTo>
                    <a:pt x="273877" y="59766"/>
                  </a:lnTo>
                  <a:lnTo>
                    <a:pt x="273877" y="59565"/>
                  </a:lnTo>
                  <a:lnTo>
                    <a:pt x="273877" y="58760"/>
                  </a:lnTo>
                  <a:close/>
                  <a:moveTo>
                    <a:pt x="272469" y="58156"/>
                  </a:moveTo>
                  <a:lnTo>
                    <a:pt x="272871" y="58357"/>
                  </a:lnTo>
                  <a:lnTo>
                    <a:pt x="273274" y="58961"/>
                  </a:lnTo>
                  <a:lnTo>
                    <a:pt x="273475" y="59565"/>
                  </a:lnTo>
                  <a:lnTo>
                    <a:pt x="273676" y="59766"/>
                  </a:lnTo>
                  <a:lnTo>
                    <a:pt x="273475" y="59967"/>
                  </a:lnTo>
                  <a:lnTo>
                    <a:pt x="273274" y="59766"/>
                  </a:lnTo>
                  <a:lnTo>
                    <a:pt x="272871" y="59162"/>
                  </a:lnTo>
                  <a:lnTo>
                    <a:pt x="272469" y="60168"/>
                  </a:lnTo>
                  <a:lnTo>
                    <a:pt x="272267" y="59565"/>
                  </a:lnTo>
                  <a:lnTo>
                    <a:pt x="271865" y="59363"/>
                  </a:lnTo>
                  <a:lnTo>
                    <a:pt x="271463" y="59363"/>
                  </a:lnTo>
                  <a:lnTo>
                    <a:pt x="271865" y="58357"/>
                  </a:lnTo>
                  <a:lnTo>
                    <a:pt x="272267" y="58156"/>
                  </a:lnTo>
                  <a:close/>
                  <a:moveTo>
                    <a:pt x="6037" y="58559"/>
                  </a:moveTo>
                  <a:lnTo>
                    <a:pt x="6641" y="58961"/>
                  </a:lnTo>
                  <a:lnTo>
                    <a:pt x="6842" y="59363"/>
                  </a:lnTo>
                  <a:lnTo>
                    <a:pt x="6641" y="60772"/>
                  </a:lnTo>
                  <a:lnTo>
                    <a:pt x="6037" y="58559"/>
                  </a:lnTo>
                  <a:close/>
                  <a:moveTo>
                    <a:pt x="281323" y="61577"/>
                  </a:moveTo>
                  <a:lnTo>
                    <a:pt x="281927" y="61778"/>
                  </a:lnTo>
                  <a:lnTo>
                    <a:pt x="282128" y="61979"/>
                  </a:lnTo>
                  <a:lnTo>
                    <a:pt x="281927" y="62784"/>
                  </a:lnTo>
                  <a:lnTo>
                    <a:pt x="281323" y="61577"/>
                  </a:lnTo>
                  <a:close/>
                  <a:moveTo>
                    <a:pt x="7647" y="61979"/>
                  </a:moveTo>
                  <a:lnTo>
                    <a:pt x="8653" y="62784"/>
                  </a:lnTo>
                  <a:lnTo>
                    <a:pt x="8049" y="62986"/>
                  </a:lnTo>
                  <a:lnTo>
                    <a:pt x="7848" y="62784"/>
                  </a:lnTo>
                  <a:lnTo>
                    <a:pt x="7647" y="61979"/>
                  </a:lnTo>
                  <a:close/>
                  <a:moveTo>
                    <a:pt x="277097" y="62583"/>
                  </a:moveTo>
                  <a:lnTo>
                    <a:pt x="278707" y="63187"/>
                  </a:lnTo>
                  <a:lnTo>
                    <a:pt x="278506" y="63388"/>
                  </a:lnTo>
                  <a:lnTo>
                    <a:pt x="278103" y="63589"/>
                  </a:lnTo>
                  <a:lnTo>
                    <a:pt x="277499" y="63589"/>
                  </a:lnTo>
                  <a:lnTo>
                    <a:pt x="277097" y="63187"/>
                  </a:lnTo>
                  <a:lnTo>
                    <a:pt x="277097" y="62986"/>
                  </a:lnTo>
                  <a:lnTo>
                    <a:pt x="277097" y="62583"/>
                  </a:lnTo>
                  <a:close/>
                  <a:moveTo>
                    <a:pt x="25154" y="63791"/>
                  </a:moveTo>
                  <a:lnTo>
                    <a:pt x="25154" y="63992"/>
                  </a:lnTo>
                  <a:lnTo>
                    <a:pt x="24752" y="63992"/>
                  </a:lnTo>
                  <a:lnTo>
                    <a:pt x="24752" y="63791"/>
                  </a:lnTo>
                  <a:close/>
                  <a:moveTo>
                    <a:pt x="11470" y="64595"/>
                  </a:moveTo>
                  <a:lnTo>
                    <a:pt x="11671" y="64797"/>
                  </a:lnTo>
                  <a:lnTo>
                    <a:pt x="11671" y="65400"/>
                  </a:lnTo>
                  <a:lnTo>
                    <a:pt x="11470" y="65199"/>
                  </a:lnTo>
                  <a:lnTo>
                    <a:pt x="11470" y="64797"/>
                  </a:lnTo>
                  <a:lnTo>
                    <a:pt x="11470" y="64595"/>
                  </a:lnTo>
                  <a:close/>
                  <a:moveTo>
                    <a:pt x="16904" y="63992"/>
                  </a:moveTo>
                  <a:lnTo>
                    <a:pt x="17306" y="64394"/>
                  </a:lnTo>
                  <a:lnTo>
                    <a:pt x="16702" y="64797"/>
                  </a:lnTo>
                  <a:lnTo>
                    <a:pt x="16501" y="65602"/>
                  </a:lnTo>
                  <a:lnTo>
                    <a:pt x="16099" y="64797"/>
                  </a:lnTo>
                  <a:lnTo>
                    <a:pt x="16099" y="64193"/>
                  </a:lnTo>
                  <a:lnTo>
                    <a:pt x="16300" y="63992"/>
                  </a:lnTo>
                  <a:close/>
                  <a:moveTo>
                    <a:pt x="276695" y="64394"/>
                  </a:moveTo>
                  <a:lnTo>
                    <a:pt x="276695" y="65400"/>
                  </a:lnTo>
                  <a:lnTo>
                    <a:pt x="276493" y="65602"/>
                  </a:lnTo>
                  <a:lnTo>
                    <a:pt x="276091" y="65803"/>
                  </a:lnTo>
                  <a:lnTo>
                    <a:pt x="276091" y="65400"/>
                  </a:lnTo>
                  <a:lnTo>
                    <a:pt x="276292" y="65199"/>
                  </a:lnTo>
                  <a:lnTo>
                    <a:pt x="276695" y="64394"/>
                  </a:lnTo>
                  <a:close/>
                  <a:moveTo>
                    <a:pt x="278506" y="65199"/>
                  </a:moveTo>
                  <a:lnTo>
                    <a:pt x="278707" y="65803"/>
                  </a:lnTo>
                  <a:lnTo>
                    <a:pt x="278506" y="66205"/>
                  </a:lnTo>
                  <a:lnTo>
                    <a:pt x="278103" y="66407"/>
                  </a:lnTo>
                  <a:lnTo>
                    <a:pt x="277701" y="66407"/>
                  </a:lnTo>
                  <a:lnTo>
                    <a:pt x="278506" y="65199"/>
                  </a:lnTo>
                  <a:close/>
                  <a:moveTo>
                    <a:pt x="282128" y="64394"/>
                  </a:moveTo>
                  <a:lnTo>
                    <a:pt x="281725" y="64998"/>
                  </a:lnTo>
                  <a:lnTo>
                    <a:pt x="281524" y="66004"/>
                  </a:lnTo>
                  <a:lnTo>
                    <a:pt x="281524" y="66407"/>
                  </a:lnTo>
                  <a:lnTo>
                    <a:pt x="281323" y="66407"/>
                  </a:lnTo>
                  <a:lnTo>
                    <a:pt x="281122" y="66205"/>
                  </a:lnTo>
                  <a:lnTo>
                    <a:pt x="280920" y="65602"/>
                  </a:lnTo>
                  <a:lnTo>
                    <a:pt x="282128" y="64394"/>
                  </a:lnTo>
                  <a:close/>
                  <a:moveTo>
                    <a:pt x="7848" y="66407"/>
                  </a:moveTo>
                  <a:lnTo>
                    <a:pt x="8049" y="66608"/>
                  </a:lnTo>
                  <a:lnTo>
                    <a:pt x="7647" y="67212"/>
                  </a:lnTo>
                  <a:lnTo>
                    <a:pt x="7446" y="67010"/>
                  </a:lnTo>
                  <a:lnTo>
                    <a:pt x="7647" y="66608"/>
                  </a:lnTo>
                  <a:lnTo>
                    <a:pt x="7848" y="66407"/>
                  </a:lnTo>
                  <a:close/>
                  <a:moveTo>
                    <a:pt x="11269" y="66407"/>
                  </a:moveTo>
                  <a:lnTo>
                    <a:pt x="11671" y="66608"/>
                  </a:lnTo>
                  <a:lnTo>
                    <a:pt x="11873" y="66809"/>
                  </a:lnTo>
                  <a:lnTo>
                    <a:pt x="11470" y="67413"/>
                  </a:lnTo>
                  <a:lnTo>
                    <a:pt x="11269" y="66809"/>
                  </a:lnTo>
                  <a:lnTo>
                    <a:pt x="11269" y="66407"/>
                  </a:lnTo>
                  <a:close/>
                  <a:moveTo>
                    <a:pt x="280719" y="66608"/>
                  </a:moveTo>
                  <a:lnTo>
                    <a:pt x="281122" y="66809"/>
                  </a:lnTo>
                  <a:lnTo>
                    <a:pt x="281323" y="67413"/>
                  </a:lnTo>
                  <a:lnTo>
                    <a:pt x="281122" y="67815"/>
                  </a:lnTo>
                  <a:lnTo>
                    <a:pt x="280116" y="67010"/>
                  </a:lnTo>
                  <a:lnTo>
                    <a:pt x="280317" y="66809"/>
                  </a:lnTo>
                  <a:lnTo>
                    <a:pt x="280719" y="66608"/>
                  </a:lnTo>
                  <a:close/>
                  <a:moveTo>
                    <a:pt x="109470" y="68620"/>
                  </a:moveTo>
                  <a:lnTo>
                    <a:pt x="109470" y="68821"/>
                  </a:lnTo>
                  <a:lnTo>
                    <a:pt x="109068" y="68821"/>
                  </a:lnTo>
                  <a:lnTo>
                    <a:pt x="109269" y="68620"/>
                  </a:lnTo>
                  <a:close/>
                  <a:moveTo>
                    <a:pt x="276493" y="69023"/>
                  </a:moveTo>
                  <a:lnTo>
                    <a:pt x="276695" y="69224"/>
                  </a:lnTo>
                  <a:lnTo>
                    <a:pt x="276695" y="69828"/>
                  </a:lnTo>
                  <a:lnTo>
                    <a:pt x="276695" y="70029"/>
                  </a:lnTo>
                  <a:lnTo>
                    <a:pt x="276493" y="69828"/>
                  </a:lnTo>
                  <a:lnTo>
                    <a:pt x="276292" y="69224"/>
                  </a:lnTo>
                  <a:lnTo>
                    <a:pt x="276493" y="69023"/>
                  </a:lnTo>
                  <a:close/>
                  <a:moveTo>
                    <a:pt x="24752" y="70834"/>
                  </a:moveTo>
                  <a:lnTo>
                    <a:pt x="24953" y="71035"/>
                  </a:lnTo>
                  <a:lnTo>
                    <a:pt x="24752" y="71035"/>
                  </a:lnTo>
                  <a:lnTo>
                    <a:pt x="24752" y="70834"/>
                  </a:lnTo>
                  <a:close/>
                  <a:moveTo>
                    <a:pt x="25758" y="71035"/>
                  </a:moveTo>
                  <a:lnTo>
                    <a:pt x="26361" y="71236"/>
                  </a:lnTo>
                  <a:lnTo>
                    <a:pt x="25959" y="71236"/>
                  </a:lnTo>
                  <a:lnTo>
                    <a:pt x="25758" y="71035"/>
                  </a:lnTo>
                  <a:close/>
                  <a:moveTo>
                    <a:pt x="24953" y="71236"/>
                  </a:moveTo>
                  <a:lnTo>
                    <a:pt x="24752" y="71639"/>
                  </a:lnTo>
                  <a:lnTo>
                    <a:pt x="24550" y="71639"/>
                  </a:lnTo>
                  <a:lnTo>
                    <a:pt x="24349" y="71437"/>
                  </a:lnTo>
                  <a:lnTo>
                    <a:pt x="24550" y="71236"/>
                  </a:lnTo>
                  <a:close/>
                  <a:moveTo>
                    <a:pt x="277701" y="71035"/>
                  </a:moveTo>
                  <a:lnTo>
                    <a:pt x="278506" y="71236"/>
                  </a:lnTo>
                  <a:lnTo>
                    <a:pt x="278707" y="71236"/>
                  </a:lnTo>
                  <a:lnTo>
                    <a:pt x="278707" y="71639"/>
                  </a:lnTo>
                  <a:lnTo>
                    <a:pt x="277902" y="71437"/>
                  </a:lnTo>
                  <a:lnTo>
                    <a:pt x="277701" y="71437"/>
                  </a:lnTo>
                  <a:lnTo>
                    <a:pt x="277701" y="71035"/>
                  </a:lnTo>
                  <a:close/>
                  <a:moveTo>
                    <a:pt x="274883" y="72041"/>
                  </a:moveTo>
                  <a:lnTo>
                    <a:pt x="274883" y="72645"/>
                  </a:lnTo>
                  <a:lnTo>
                    <a:pt x="274682" y="73047"/>
                  </a:lnTo>
                  <a:lnTo>
                    <a:pt x="274481" y="73047"/>
                  </a:lnTo>
                  <a:lnTo>
                    <a:pt x="274682" y="72444"/>
                  </a:lnTo>
                  <a:lnTo>
                    <a:pt x="274682" y="72242"/>
                  </a:lnTo>
                  <a:lnTo>
                    <a:pt x="274883" y="72041"/>
                  </a:lnTo>
                  <a:close/>
                  <a:moveTo>
                    <a:pt x="27971" y="73047"/>
                  </a:moveTo>
                  <a:lnTo>
                    <a:pt x="27770" y="73248"/>
                  </a:lnTo>
                  <a:lnTo>
                    <a:pt x="27569" y="73248"/>
                  </a:lnTo>
                  <a:lnTo>
                    <a:pt x="27971" y="73047"/>
                  </a:lnTo>
                  <a:close/>
                  <a:moveTo>
                    <a:pt x="36826" y="74456"/>
                  </a:moveTo>
                  <a:lnTo>
                    <a:pt x="36826" y="74657"/>
                  </a:lnTo>
                  <a:lnTo>
                    <a:pt x="36624" y="74456"/>
                  </a:lnTo>
                  <a:close/>
                  <a:moveTo>
                    <a:pt x="25758" y="74657"/>
                  </a:moveTo>
                  <a:lnTo>
                    <a:pt x="26160" y="74858"/>
                  </a:lnTo>
                  <a:lnTo>
                    <a:pt x="25758" y="75060"/>
                  </a:lnTo>
                  <a:lnTo>
                    <a:pt x="25557" y="74858"/>
                  </a:lnTo>
                  <a:lnTo>
                    <a:pt x="25758" y="74657"/>
                  </a:lnTo>
                  <a:close/>
                  <a:moveTo>
                    <a:pt x="275890" y="74858"/>
                  </a:moveTo>
                  <a:lnTo>
                    <a:pt x="276091" y="75060"/>
                  </a:lnTo>
                  <a:lnTo>
                    <a:pt x="275890" y="75261"/>
                  </a:lnTo>
                  <a:lnTo>
                    <a:pt x="275487" y="75462"/>
                  </a:lnTo>
                  <a:lnTo>
                    <a:pt x="275286" y="75462"/>
                  </a:lnTo>
                  <a:lnTo>
                    <a:pt x="275286" y="75060"/>
                  </a:lnTo>
                  <a:lnTo>
                    <a:pt x="275890" y="74858"/>
                  </a:lnTo>
                  <a:close/>
                  <a:moveTo>
                    <a:pt x="267035" y="75060"/>
                  </a:moveTo>
                  <a:lnTo>
                    <a:pt x="267438" y="75462"/>
                  </a:lnTo>
                  <a:lnTo>
                    <a:pt x="267438" y="75663"/>
                  </a:lnTo>
                  <a:lnTo>
                    <a:pt x="267237" y="75462"/>
                  </a:lnTo>
                  <a:lnTo>
                    <a:pt x="267035" y="75261"/>
                  </a:lnTo>
                  <a:lnTo>
                    <a:pt x="267035" y="75060"/>
                  </a:lnTo>
                  <a:close/>
                  <a:moveTo>
                    <a:pt x="279311" y="75261"/>
                  </a:moveTo>
                  <a:lnTo>
                    <a:pt x="279311" y="75663"/>
                  </a:lnTo>
                  <a:lnTo>
                    <a:pt x="278908" y="75663"/>
                  </a:lnTo>
                  <a:lnTo>
                    <a:pt x="278908" y="75261"/>
                  </a:lnTo>
                  <a:close/>
                  <a:moveTo>
                    <a:pt x="272469" y="74255"/>
                  </a:moveTo>
                  <a:lnTo>
                    <a:pt x="272670" y="74456"/>
                  </a:lnTo>
                  <a:lnTo>
                    <a:pt x="272871" y="74657"/>
                  </a:lnTo>
                  <a:lnTo>
                    <a:pt x="273072" y="75261"/>
                  </a:lnTo>
                  <a:lnTo>
                    <a:pt x="273072" y="75663"/>
                  </a:lnTo>
                  <a:lnTo>
                    <a:pt x="272871" y="75864"/>
                  </a:lnTo>
                  <a:lnTo>
                    <a:pt x="272267" y="75864"/>
                  </a:lnTo>
                  <a:lnTo>
                    <a:pt x="272267" y="75261"/>
                  </a:lnTo>
                  <a:lnTo>
                    <a:pt x="272267" y="74858"/>
                  </a:lnTo>
                  <a:lnTo>
                    <a:pt x="272267" y="74657"/>
                  </a:lnTo>
                  <a:lnTo>
                    <a:pt x="272066" y="74657"/>
                  </a:lnTo>
                  <a:lnTo>
                    <a:pt x="272267" y="74255"/>
                  </a:lnTo>
                  <a:close/>
                  <a:moveTo>
                    <a:pt x="28374" y="75663"/>
                  </a:moveTo>
                  <a:lnTo>
                    <a:pt x="28575" y="75864"/>
                  </a:lnTo>
                  <a:lnTo>
                    <a:pt x="28374" y="76066"/>
                  </a:lnTo>
                  <a:lnTo>
                    <a:pt x="27971" y="76066"/>
                  </a:lnTo>
                  <a:lnTo>
                    <a:pt x="27971" y="75864"/>
                  </a:lnTo>
                  <a:lnTo>
                    <a:pt x="27971" y="75663"/>
                  </a:lnTo>
                  <a:close/>
                  <a:moveTo>
                    <a:pt x="274682" y="74456"/>
                  </a:moveTo>
                  <a:lnTo>
                    <a:pt x="275085" y="74657"/>
                  </a:lnTo>
                  <a:lnTo>
                    <a:pt x="275085" y="75060"/>
                  </a:lnTo>
                  <a:lnTo>
                    <a:pt x="275085" y="75462"/>
                  </a:lnTo>
                  <a:lnTo>
                    <a:pt x="274481" y="76066"/>
                  </a:lnTo>
                  <a:lnTo>
                    <a:pt x="274481" y="75663"/>
                  </a:lnTo>
                  <a:lnTo>
                    <a:pt x="274481" y="75261"/>
                  </a:lnTo>
                  <a:lnTo>
                    <a:pt x="274481" y="75060"/>
                  </a:lnTo>
                  <a:lnTo>
                    <a:pt x="274079" y="74858"/>
                  </a:lnTo>
                  <a:lnTo>
                    <a:pt x="274079" y="74657"/>
                  </a:lnTo>
                  <a:lnTo>
                    <a:pt x="274079" y="74456"/>
                  </a:lnTo>
                  <a:close/>
                  <a:moveTo>
                    <a:pt x="262608" y="74657"/>
                  </a:moveTo>
                  <a:lnTo>
                    <a:pt x="263011" y="74858"/>
                  </a:lnTo>
                  <a:lnTo>
                    <a:pt x="263212" y="75060"/>
                  </a:lnTo>
                  <a:lnTo>
                    <a:pt x="263413" y="75462"/>
                  </a:lnTo>
                  <a:lnTo>
                    <a:pt x="263212" y="75864"/>
                  </a:lnTo>
                  <a:lnTo>
                    <a:pt x="262608" y="76267"/>
                  </a:lnTo>
                  <a:lnTo>
                    <a:pt x="262810" y="75864"/>
                  </a:lnTo>
                  <a:lnTo>
                    <a:pt x="262608" y="75864"/>
                  </a:lnTo>
                  <a:lnTo>
                    <a:pt x="261803" y="76267"/>
                  </a:lnTo>
                  <a:lnTo>
                    <a:pt x="262005" y="75261"/>
                  </a:lnTo>
                  <a:lnTo>
                    <a:pt x="262206" y="74858"/>
                  </a:lnTo>
                  <a:lnTo>
                    <a:pt x="262608" y="74657"/>
                  </a:lnTo>
                  <a:close/>
                  <a:moveTo>
                    <a:pt x="28374" y="76468"/>
                  </a:moveTo>
                  <a:lnTo>
                    <a:pt x="28374" y="76669"/>
                  </a:lnTo>
                  <a:lnTo>
                    <a:pt x="27971" y="76669"/>
                  </a:lnTo>
                  <a:lnTo>
                    <a:pt x="28374" y="76468"/>
                  </a:lnTo>
                  <a:close/>
                  <a:moveTo>
                    <a:pt x="264419" y="73651"/>
                  </a:moveTo>
                  <a:lnTo>
                    <a:pt x="265023" y="74456"/>
                  </a:lnTo>
                  <a:lnTo>
                    <a:pt x="265224" y="74858"/>
                  </a:lnTo>
                  <a:lnTo>
                    <a:pt x="265426" y="75261"/>
                  </a:lnTo>
                  <a:lnTo>
                    <a:pt x="265627" y="75261"/>
                  </a:lnTo>
                  <a:lnTo>
                    <a:pt x="266029" y="74858"/>
                  </a:lnTo>
                  <a:lnTo>
                    <a:pt x="266029" y="74858"/>
                  </a:lnTo>
                  <a:lnTo>
                    <a:pt x="265426" y="76267"/>
                  </a:lnTo>
                  <a:lnTo>
                    <a:pt x="265023" y="76871"/>
                  </a:lnTo>
                  <a:lnTo>
                    <a:pt x="264822" y="76066"/>
                  </a:lnTo>
                  <a:lnTo>
                    <a:pt x="264017" y="73852"/>
                  </a:lnTo>
                  <a:lnTo>
                    <a:pt x="264218" y="73651"/>
                  </a:lnTo>
                  <a:close/>
                  <a:moveTo>
                    <a:pt x="27368" y="76871"/>
                  </a:moveTo>
                  <a:lnTo>
                    <a:pt x="27166" y="77273"/>
                  </a:lnTo>
                  <a:lnTo>
                    <a:pt x="26965" y="77273"/>
                  </a:lnTo>
                  <a:lnTo>
                    <a:pt x="26563" y="77072"/>
                  </a:lnTo>
                  <a:lnTo>
                    <a:pt x="26965" y="76871"/>
                  </a:lnTo>
                  <a:close/>
                  <a:moveTo>
                    <a:pt x="260194" y="77474"/>
                  </a:moveTo>
                  <a:lnTo>
                    <a:pt x="260596" y="77676"/>
                  </a:lnTo>
                  <a:lnTo>
                    <a:pt x="260395" y="77676"/>
                  </a:lnTo>
                  <a:lnTo>
                    <a:pt x="260194" y="77474"/>
                  </a:lnTo>
                  <a:close/>
                  <a:moveTo>
                    <a:pt x="261602" y="77273"/>
                  </a:moveTo>
                  <a:lnTo>
                    <a:pt x="262005" y="77474"/>
                  </a:lnTo>
                  <a:lnTo>
                    <a:pt x="261803" y="77676"/>
                  </a:lnTo>
                  <a:lnTo>
                    <a:pt x="261401" y="77676"/>
                  </a:lnTo>
                  <a:lnTo>
                    <a:pt x="261401" y="77474"/>
                  </a:lnTo>
                  <a:lnTo>
                    <a:pt x="261602" y="77273"/>
                  </a:lnTo>
                  <a:close/>
                  <a:moveTo>
                    <a:pt x="267639" y="76871"/>
                  </a:moveTo>
                  <a:lnTo>
                    <a:pt x="267639" y="77273"/>
                  </a:lnTo>
                  <a:lnTo>
                    <a:pt x="267438" y="77877"/>
                  </a:lnTo>
                  <a:lnTo>
                    <a:pt x="267237" y="77877"/>
                  </a:lnTo>
                  <a:lnTo>
                    <a:pt x="267237" y="77474"/>
                  </a:lnTo>
                  <a:lnTo>
                    <a:pt x="267237" y="76871"/>
                  </a:lnTo>
                  <a:close/>
                  <a:moveTo>
                    <a:pt x="28575" y="78078"/>
                  </a:moveTo>
                  <a:lnTo>
                    <a:pt x="28575" y="78279"/>
                  </a:lnTo>
                  <a:lnTo>
                    <a:pt x="28374" y="78279"/>
                  </a:lnTo>
                  <a:lnTo>
                    <a:pt x="28374" y="78078"/>
                  </a:lnTo>
                  <a:close/>
                  <a:moveTo>
                    <a:pt x="262810" y="78078"/>
                  </a:moveTo>
                  <a:lnTo>
                    <a:pt x="263011" y="78279"/>
                  </a:lnTo>
                  <a:lnTo>
                    <a:pt x="262810" y="78279"/>
                  </a:lnTo>
                  <a:lnTo>
                    <a:pt x="262810" y="78078"/>
                  </a:lnTo>
                  <a:close/>
                  <a:moveTo>
                    <a:pt x="26965" y="78682"/>
                  </a:moveTo>
                  <a:lnTo>
                    <a:pt x="27368" y="78883"/>
                  </a:lnTo>
                  <a:lnTo>
                    <a:pt x="27166" y="78883"/>
                  </a:lnTo>
                  <a:lnTo>
                    <a:pt x="26965" y="78682"/>
                  </a:lnTo>
                  <a:close/>
                  <a:moveTo>
                    <a:pt x="264218" y="78682"/>
                  </a:moveTo>
                  <a:lnTo>
                    <a:pt x="264621" y="78883"/>
                  </a:lnTo>
                  <a:lnTo>
                    <a:pt x="264822" y="79084"/>
                  </a:lnTo>
                  <a:lnTo>
                    <a:pt x="264621" y="79285"/>
                  </a:lnTo>
                  <a:lnTo>
                    <a:pt x="264419" y="79084"/>
                  </a:lnTo>
                  <a:lnTo>
                    <a:pt x="264218" y="78682"/>
                  </a:lnTo>
                  <a:close/>
                  <a:moveTo>
                    <a:pt x="34210" y="79688"/>
                  </a:moveTo>
                  <a:lnTo>
                    <a:pt x="34210" y="79889"/>
                  </a:lnTo>
                  <a:lnTo>
                    <a:pt x="34008" y="80090"/>
                  </a:lnTo>
                  <a:lnTo>
                    <a:pt x="33606" y="80090"/>
                  </a:lnTo>
                  <a:lnTo>
                    <a:pt x="34008" y="79688"/>
                  </a:lnTo>
                  <a:close/>
                  <a:moveTo>
                    <a:pt x="261803" y="79487"/>
                  </a:moveTo>
                  <a:lnTo>
                    <a:pt x="262005" y="79688"/>
                  </a:lnTo>
                  <a:lnTo>
                    <a:pt x="261602" y="80090"/>
                  </a:lnTo>
                  <a:lnTo>
                    <a:pt x="261401" y="79688"/>
                  </a:lnTo>
                  <a:lnTo>
                    <a:pt x="261602" y="79487"/>
                  </a:lnTo>
                  <a:close/>
                  <a:moveTo>
                    <a:pt x="264419" y="79487"/>
                  </a:moveTo>
                  <a:lnTo>
                    <a:pt x="265023" y="79688"/>
                  </a:lnTo>
                  <a:lnTo>
                    <a:pt x="265224" y="79889"/>
                  </a:lnTo>
                  <a:lnTo>
                    <a:pt x="265023" y="80090"/>
                  </a:lnTo>
                  <a:lnTo>
                    <a:pt x="264419" y="79487"/>
                  </a:lnTo>
                  <a:close/>
                  <a:moveTo>
                    <a:pt x="33002" y="79688"/>
                  </a:moveTo>
                  <a:lnTo>
                    <a:pt x="33203" y="80090"/>
                  </a:lnTo>
                  <a:lnTo>
                    <a:pt x="32801" y="80292"/>
                  </a:lnTo>
                  <a:lnTo>
                    <a:pt x="32801" y="80090"/>
                  </a:lnTo>
                  <a:lnTo>
                    <a:pt x="33002" y="79688"/>
                  </a:lnTo>
                  <a:close/>
                  <a:moveTo>
                    <a:pt x="34008" y="80292"/>
                  </a:moveTo>
                  <a:lnTo>
                    <a:pt x="34008" y="80493"/>
                  </a:lnTo>
                  <a:lnTo>
                    <a:pt x="33807" y="80493"/>
                  </a:lnTo>
                  <a:lnTo>
                    <a:pt x="33807" y="80292"/>
                  </a:lnTo>
                  <a:close/>
                  <a:moveTo>
                    <a:pt x="33002" y="80493"/>
                  </a:moveTo>
                  <a:lnTo>
                    <a:pt x="33002" y="80694"/>
                  </a:lnTo>
                  <a:lnTo>
                    <a:pt x="32801" y="80493"/>
                  </a:lnTo>
                  <a:close/>
                  <a:moveTo>
                    <a:pt x="260797" y="81097"/>
                  </a:moveTo>
                  <a:lnTo>
                    <a:pt x="260797" y="81298"/>
                  </a:lnTo>
                  <a:lnTo>
                    <a:pt x="260395" y="81097"/>
                  </a:lnTo>
                  <a:close/>
                  <a:moveTo>
                    <a:pt x="32801" y="81298"/>
                  </a:moveTo>
                  <a:lnTo>
                    <a:pt x="32600" y="81499"/>
                  </a:lnTo>
                  <a:lnTo>
                    <a:pt x="32197" y="81499"/>
                  </a:lnTo>
                  <a:lnTo>
                    <a:pt x="32600" y="81298"/>
                  </a:lnTo>
                  <a:close/>
                  <a:moveTo>
                    <a:pt x="119532" y="81499"/>
                  </a:moveTo>
                  <a:lnTo>
                    <a:pt x="119532" y="81700"/>
                  </a:lnTo>
                  <a:lnTo>
                    <a:pt x="119331" y="81499"/>
                  </a:lnTo>
                  <a:close/>
                  <a:moveTo>
                    <a:pt x="259791" y="81298"/>
                  </a:moveTo>
                  <a:lnTo>
                    <a:pt x="259992" y="81499"/>
                  </a:lnTo>
                  <a:lnTo>
                    <a:pt x="260194" y="81700"/>
                  </a:lnTo>
                  <a:lnTo>
                    <a:pt x="259590" y="81700"/>
                  </a:lnTo>
                  <a:lnTo>
                    <a:pt x="259791" y="81499"/>
                  </a:lnTo>
                  <a:lnTo>
                    <a:pt x="259791" y="81298"/>
                  </a:lnTo>
                  <a:close/>
                  <a:moveTo>
                    <a:pt x="262608" y="81298"/>
                  </a:moveTo>
                  <a:lnTo>
                    <a:pt x="262810" y="81499"/>
                  </a:lnTo>
                  <a:lnTo>
                    <a:pt x="262810" y="81700"/>
                  </a:lnTo>
                  <a:lnTo>
                    <a:pt x="262206" y="81298"/>
                  </a:lnTo>
                  <a:close/>
                  <a:moveTo>
                    <a:pt x="266432" y="81499"/>
                  </a:moveTo>
                  <a:lnTo>
                    <a:pt x="266633" y="81700"/>
                  </a:lnTo>
                  <a:lnTo>
                    <a:pt x="266432" y="81700"/>
                  </a:lnTo>
                  <a:lnTo>
                    <a:pt x="266432" y="81499"/>
                  </a:lnTo>
                  <a:close/>
                  <a:moveTo>
                    <a:pt x="31996" y="81499"/>
                  </a:moveTo>
                  <a:lnTo>
                    <a:pt x="31996" y="81700"/>
                  </a:lnTo>
                  <a:lnTo>
                    <a:pt x="32801" y="81700"/>
                  </a:lnTo>
                  <a:lnTo>
                    <a:pt x="32398" y="81901"/>
                  </a:lnTo>
                  <a:lnTo>
                    <a:pt x="32197" y="81901"/>
                  </a:lnTo>
                  <a:lnTo>
                    <a:pt x="31996" y="81700"/>
                  </a:lnTo>
                  <a:lnTo>
                    <a:pt x="31795" y="81700"/>
                  </a:lnTo>
                  <a:lnTo>
                    <a:pt x="31795" y="81499"/>
                  </a:lnTo>
                  <a:close/>
                  <a:moveTo>
                    <a:pt x="33807" y="81298"/>
                  </a:moveTo>
                  <a:lnTo>
                    <a:pt x="34008" y="81700"/>
                  </a:lnTo>
                  <a:lnTo>
                    <a:pt x="34411" y="81700"/>
                  </a:lnTo>
                  <a:lnTo>
                    <a:pt x="34210" y="81901"/>
                  </a:lnTo>
                  <a:lnTo>
                    <a:pt x="33807" y="81901"/>
                  </a:lnTo>
                  <a:lnTo>
                    <a:pt x="33606" y="81700"/>
                  </a:lnTo>
                  <a:lnTo>
                    <a:pt x="33606" y="81499"/>
                  </a:lnTo>
                  <a:lnTo>
                    <a:pt x="33807" y="81298"/>
                  </a:lnTo>
                  <a:close/>
                  <a:moveTo>
                    <a:pt x="116916" y="81700"/>
                  </a:moveTo>
                  <a:lnTo>
                    <a:pt x="117117" y="81901"/>
                  </a:lnTo>
                  <a:lnTo>
                    <a:pt x="117117" y="82103"/>
                  </a:lnTo>
                  <a:lnTo>
                    <a:pt x="116916" y="82103"/>
                  </a:lnTo>
                  <a:lnTo>
                    <a:pt x="116916" y="81901"/>
                  </a:lnTo>
                  <a:lnTo>
                    <a:pt x="116916" y="81700"/>
                  </a:lnTo>
                  <a:close/>
                  <a:moveTo>
                    <a:pt x="261401" y="81901"/>
                  </a:moveTo>
                  <a:lnTo>
                    <a:pt x="261602" y="82103"/>
                  </a:lnTo>
                  <a:lnTo>
                    <a:pt x="261401" y="82103"/>
                  </a:lnTo>
                  <a:lnTo>
                    <a:pt x="261401" y="81901"/>
                  </a:lnTo>
                  <a:close/>
                  <a:moveTo>
                    <a:pt x="264218" y="81700"/>
                  </a:moveTo>
                  <a:lnTo>
                    <a:pt x="264017" y="82103"/>
                  </a:lnTo>
                  <a:lnTo>
                    <a:pt x="263614" y="81901"/>
                  </a:lnTo>
                  <a:lnTo>
                    <a:pt x="264218" y="81700"/>
                  </a:lnTo>
                  <a:close/>
                  <a:moveTo>
                    <a:pt x="265828" y="81901"/>
                  </a:moveTo>
                  <a:lnTo>
                    <a:pt x="265828" y="82103"/>
                  </a:lnTo>
                  <a:lnTo>
                    <a:pt x="265627" y="81901"/>
                  </a:lnTo>
                  <a:close/>
                  <a:moveTo>
                    <a:pt x="108665" y="82103"/>
                  </a:moveTo>
                  <a:lnTo>
                    <a:pt x="108665" y="82304"/>
                  </a:lnTo>
                  <a:lnTo>
                    <a:pt x="108263" y="82304"/>
                  </a:lnTo>
                  <a:lnTo>
                    <a:pt x="108263" y="82103"/>
                  </a:lnTo>
                  <a:close/>
                  <a:moveTo>
                    <a:pt x="128185" y="82103"/>
                  </a:moveTo>
                  <a:lnTo>
                    <a:pt x="128185" y="82304"/>
                  </a:lnTo>
                  <a:lnTo>
                    <a:pt x="127984" y="82304"/>
                  </a:lnTo>
                  <a:lnTo>
                    <a:pt x="127984" y="82103"/>
                  </a:lnTo>
                  <a:close/>
                  <a:moveTo>
                    <a:pt x="265224" y="82103"/>
                  </a:moveTo>
                  <a:lnTo>
                    <a:pt x="265224" y="82304"/>
                  </a:lnTo>
                  <a:lnTo>
                    <a:pt x="265023" y="82304"/>
                  </a:lnTo>
                  <a:lnTo>
                    <a:pt x="265023" y="82103"/>
                  </a:lnTo>
                  <a:close/>
                  <a:moveTo>
                    <a:pt x="31996" y="82103"/>
                  </a:moveTo>
                  <a:lnTo>
                    <a:pt x="31795" y="82505"/>
                  </a:lnTo>
                  <a:lnTo>
                    <a:pt x="31795" y="82304"/>
                  </a:lnTo>
                  <a:lnTo>
                    <a:pt x="31593" y="82103"/>
                  </a:lnTo>
                  <a:close/>
                  <a:moveTo>
                    <a:pt x="35618" y="82304"/>
                  </a:moveTo>
                  <a:lnTo>
                    <a:pt x="35417" y="82505"/>
                  </a:lnTo>
                  <a:lnTo>
                    <a:pt x="35417" y="82304"/>
                  </a:lnTo>
                  <a:close/>
                  <a:moveTo>
                    <a:pt x="105043" y="82304"/>
                  </a:moveTo>
                  <a:lnTo>
                    <a:pt x="105245" y="82505"/>
                  </a:lnTo>
                  <a:lnTo>
                    <a:pt x="105043" y="82505"/>
                  </a:lnTo>
                  <a:lnTo>
                    <a:pt x="105043" y="82304"/>
                  </a:lnTo>
                  <a:close/>
                  <a:moveTo>
                    <a:pt x="106854" y="81901"/>
                  </a:moveTo>
                  <a:lnTo>
                    <a:pt x="107056" y="82103"/>
                  </a:lnTo>
                  <a:lnTo>
                    <a:pt x="106854" y="82103"/>
                  </a:lnTo>
                  <a:lnTo>
                    <a:pt x="107056" y="82505"/>
                  </a:lnTo>
                  <a:lnTo>
                    <a:pt x="105446" y="82505"/>
                  </a:lnTo>
                  <a:lnTo>
                    <a:pt x="105647" y="82304"/>
                  </a:lnTo>
                  <a:lnTo>
                    <a:pt x="106251" y="82103"/>
                  </a:lnTo>
                  <a:lnTo>
                    <a:pt x="106854" y="81901"/>
                  </a:lnTo>
                  <a:close/>
                  <a:moveTo>
                    <a:pt x="121343" y="82304"/>
                  </a:moveTo>
                  <a:lnTo>
                    <a:pt x="121343" y="82505"/>
                  </a:lnTo>
                  <a:lnTo>
                    <a:pt x="120941" y="82505"/>
                  </a:lnTo>
                  <a:lnTo>
                    <a:pt x="121343" y="82304"/>
                  </a:lnTo>
                  <a:close/>
                  <a:moveTo>
                    <a:pt x="261401" y="82304"/>
                  </a:moveTo>
                  <a:lnTo>
                    <a:pt x="261602" y="82505"/>
                  </a:lnTo>
                  <a:lnTo>
                    <a:pt x="260797" y="82505"/>
                  </a:lnTo>
                  <a:lnTo>
                    <a:pt x="260797" y="82304"/>
                  </a:lnTo>
                  <a:close/>
                  <a:moveTo>
                    <a:pt x="263413" y="82103"/>
                  </a:moveTo>
                  <a:lnTo>
                    <a:pt x="263413" y="82304"/>
                  </a:lnTo>
                  <a:lnTo>
                    <a:pt x="262810" y="82505"/>
                  </a:lnTo>
                  <a:lnTo>
                    <a:pt x="262810" y="82304"/>
                  </a:lnTo>
                  <a:lnTo>
                    <a:pt x="263011" y="82304"/>
                  </a:lnTo>
                  <a:lnTo>
                    <a:pt x="263212" y="82103"/>
                  </a:lnTo>
                  <a:close/>
                  <a:moveTo>
                    <a:pt x="32600" y="82103"/>
                  </a:moveTo>
                  <a:lnTo>
                    <a:pt x="33002" y="82706"/>
                  </a:lnTo>
                  <a:lnTo>
                    <a:pt x="32600" y="82706"/>
                  </a:lnTo>
                  <a:lnTo>
                    <a:pt x="32197" y="82304"/>
                  </a:lnTo>
                  <a:lnTo>
                    <a:pt x="32398" y="82103"/>
                  </a:lnTo>
                  <a:close/>
                  <a:moveTo>
                    <a:pt x="265426" y="82505"/>
                  </a:moveTo>
                  <a:lnTo>
                    <a:pt x="265224" y="82706"/>
                  </a:lnTo>
                  <a:lnTo>
                    <a:pt x="265023" y="82505"/>
                  </a:lnTo>
                  <a:close/>
                  <a:moveTo>
                    <a:pt x="109269" y="82706"/>
                  </a:moveTo>
                  <a:lnTo>
                    <a:pt x="109269" y="82908"/>
                  </a:lnTo>
                  <a:lnTo>
                    <a:pt x="109068" y="82706"/>
                  </a:lnTo>
                  <a:close/>
                  <a:moveTo>
                    <a:pt x="115910" y="81700"/>
                  </a:moveTo>
                  <a:lnTo>
                    <a:pt x="116111" y="81901"/>
                  </a:lnTo>
                  <a:lnTo>
                    <a:pt x="116111" y="82103"/>
                  </a:lnTo>
                  <a:lnTo>
                    <a:pt x="116111" y="82304"/>
                  </a:lnTo>
                  <a:lnTo>
                    <a:pt x="115910" y="82706"/>
                  </a:lnTo>
                  <a:lnTo>
                    <a:pt x="115306" y="82908"/>
                  </a:lnTo>
                  <a:lnTo>
                    <a:pt x="115507" y="82706"/>
                  </a:lnTo>
                  <a:lnTo>
                    <a:pt x="115507" y="82304"/>
                  </a:lnTo>
                  <a:lnTo>
                    <a:pt x="115507" y="81700"/>
                  </a:lnTo>
                  <a:close/>
                  <a:moveTo>
                    <a:pt x="27569" y="82908"/>
                  </a:moveTo>
                  <a:lnTo>
                    <a:pt x="27770" y="83109"/>
                  </a:lnTo>
                  <a:lnTo>
                    <a:pt x="27770" y="83109"/>
                  </a:lnTo>
                  <a:lnTo>
                    <a:pt x="27368" y="82908"/>
                  </a:lnTo>
                  <a:close/>
                  <a:moveTo>
                    <a:pt x="264218" y="82505"/>
                  </a:moveTo>
                  <a:lnTo>
                    <a:pt x="264621" y="82706"/>
                  </a:lnTo>
                  <a:lnTo>
                    <a:pt x="264621" y="82908"/>
                  </a:lnTo>
                  <a:lnTo>
                    <a:pt x="264621" y="83109"/>
                  </a:lnTo>
                  <a:lnTo>
                    <a:pt x="264218" y="82908"/>
                  </a:lnTo>
                  <a:lnTo>
                    <a:pt x="263816" y="82706"/>
                  </a:lnTo>
                  <a:lnTo>
                    <a:pt x="263212" y="82706"/>
                  </a:lnTo>
                  <a:lnTo>
                    <a:pt x="264017" y="82505"/>
                  </a:lnTo>
                  <a:close/>
                  <a:moveTo>
                    <a:pt x="36826" y="83109"/>
                  </a:moveTo>
                  <a:lnTo>
                    <a:pt x="37027" y="83310"/>
                  </a:lnTo>
                  <a:lnTo>
                    <a:pt x="36624" y="83310"/>
                  </a:lnTo>
                  <a:lnTo>
                    <a:pt x="36826" y="83109"/>
                  </a:lnTo>
                  <a:close/>
                  <a:moveTo>
                    <a:pt x="108665" y="82706"/>
                  </a:moveTo>
                  <a:lnTo>
                    <a:pt x="109269" y="83109"/>
                  </a:lnTo>
                  <a:lnTo>
                    <a:pt x="108867" y="83310"/>
                  </a:lnTo>
                  <a:lnTo>
                    <a:pt x="108665" y="83109"/>
                  </a:lnTo>
                  <a:lnTo>
                    <a:pt x="108464" y="82706"/>
                  </a:lnTo>
                  <a:close/>
                  <a:moveTo>
                    <a:pt x="263816" y="83109"/>
                  </a:moveTo>
                  <a:lnTo>
                    <a:pt x="263816" y="83310"/>
                  </a:lnTo>
                  <a:lnTo>
                    <a:pt x="263413" y="83310"/>
                  </a:lnTo>
                  <a:lnTo>
                    <a:pt x="263614" y="83109"/>
                  </a:lnTo>
                  <a:close/>
                  <a:moveTo>
                    <a:pt x="114300" y="83310"/>
                  </a:moveTo>
                  <a:lnTo>
                    <a:pt x="114300" y="83511"/>
                  </a:lnTo>
                  <a:lnTo>
                    <a:pt x="114099" y="83511"/>
                  </a:lnTo>
                  <a:lnTo>
                    <a:pt x="114099" y="83310"/>
                  </a:lnTo>
                  <a:close/>
                  <a:moveTo>
                    <a:pt x="34612" y="83511"/>
                  </a:moveTo>
                  <a:lnTo>
                    <a:pt x="34813" y="83713"/>
                  </a:lnTo>
                  <a:lnTo>
                    <a:pt x="34612" y="83713"/>
                  </a:lnTo>
                  <a:lnTo>
                    <a:pt x="34612" y="83511"/>
                  </a:lnTo>
                  <a:close/>
                  <a:moveTo>
                    <a:pt x="37228" y="83511"/>
                  </a:moveTo>
                  <a:lnTo>
                    <a:pt x="37429" y="83713"/>
                  </a:lnTo>
                  <a:lnTo>
                    <a:pt x="37228" y="83713"/>
                  </a:lnTo>
                  <a:lnTo>
                    <a:pt x="36826" y="83511"/>
                  </a:lnTo>
                  <a:close/>
                  <a:moveTo>
                    <a:pt x="261200" y="83511"/>
                  </a:moveTo>
                  <a:lnTo>
                    <a:pt x="261803" y="83713"/>
                  </a:lnTo>
                  <a:lnTo>
                    <a:pt x="261200" y="83713"/>
                  </a:lnTo>
                  <a:lnTo>
                    <a:pt x="261200" y="83511"/>
                  </a:lnTo>
                  <a:close/>
                  <a:moveTo>
                    <a:pt x="36624" y="83713"/>
                  </a:moveTo>
                  <a:lnTo>
                    <a:pt x="36624" y="83914"/>
                  </a:lnTo>
                  <a:lnTo>
                    <a:pt x="36423" y="83713"/>
                  </a:lnTo>
                  <a:close/>
                  <a:moveTo>
                    <a:pt x="91762" y="83511"/>
                  </a:moveTo>
                  <a:lnTo>
                    <a:pt x="91762" y="83713"/>
                  </a:lnTo>
                  <a:lnTo>
                    <a:pt x="91360" y="83914"/>
                  </a:lnTo>
                  <a:lnTo>
                    <a:pt x="91762" y="83511"/>
                  </a:lnTo>
                  <a:close/>
                  <a:moveTo>
                    <a:pt x="102025" y="83713"/>
                  </a:moveTo>
                  <a:lnTo>
                    <a:pt x="101622" y="83914"/>
                  </a:lnTo>
                  <a:lnTo>
                    <a:pt x="101622" y="83713"/>
                  </a:lnTo>
                  <a:close/>
                  <a:moveTo>
                    <a:pt x="104842" y="83914"/>
                  </a:moveTo>
                  <a:lnTo>
                    <a:pt x="104440" y="84115"/>
                  </a:lnTo>
                  <a:lnTo>
                    <a:pt x="104440" y="84115"/>
                  </a:lnTo>
                  <a:lnTo>
                    <a:pt x="104641" y="83914"/>
                  </a:lnTo>
                  <a:close/>
                  <a:moveTo>
                    <a:pt x="146900" y="83914"/>
                  </a:moveTo>
                  <a:lnTo>
                    <a:pt x="146698" y="84115"/>
                  </a:lnTo>
                  <a:lnTo>
                    <a:pt x="146698" y="83914"/>
                  </a:lnTo>
                  <a:close/>
                  <a:moveTo>
                    <a:pt x="261803" y="82304"/>
                  </a:moveTo>
                  <a:lnTo>
                    <a:pt x="262810" y="82706"/>
                  </a:lnTo>
                  <a:lnTo>
                    <a:pt x="263212" y="83713"/>
                  </a:lnTo>
                  <a:lnTo>
                    <a:pt x="263212" y="83914"/>
                  </a:lnTo>
                  <a:lnTo>
                    <a:pt x="263011" y="84115"/>
                  </a:lnTo>
                  <a:lnTo>
                    <a:pt x="262810" y="83914"/>
                  </a:lnTo>
                  <a:lnTo>
                    <a:pt x="262407" y="83511"/>
                  </a:lnTo>
                  <a:lnTo>
                    <a:pt x="262206" y="82908"/>
                  </a:lnTo>
                  <a:lnTo>
                    <a:pt x="261803" y="82505"/>
                  </a:lnTo>
                  <a:lnTo>
                    <a:pt x="261803" y="82304"/>
                  </a:lnTo>
                  <a:close/>
                  <a:moveTo>
                    <a:pt x="36222" y="82908"/>
                  </a:moveTo>
                  <a:lnTo>
                    <a:pt x="36423" y="83109"/>
                  </a:lnTo>
                  <a:lnTo>
                    <a:pt x="36222" y="83310"/>
                  </a:lnTo>
                  <a:lnTo>
                    <a:pt x="35618" y="84316"/>
                  </a:lnTo>
                  <a:lnTo>
                    <a:pt x="35618" y="83310"/>
                  </a:lnTo>
                  <a:lnTo>
                    <a:pt x="36222" y="82908"/>
                  </a:lnTo>
                  <a:close/>
                  <a:moveTo>
                    <a:pt x="36423" y="84115"/>
                  </a:moveTo>
                  <a:lnTo>
                    <a:pt x="36826" y="84316"/>
                  </a:lnTo>
                  <a:lnTo>
                    <a:pt x="36624" y="84316"/>
                  </a:lnTo>
                  <a:lnTo>
                    <a:pt x="36423" y="84115"/>
                  </a:lnTo>
                  <a:close/>
                  <a:moveTo>
                    <a:pt x="92366" y="84115"/>
                  </a:moveTo>
                  <a:lnTo>
                    <a:pt x="92366" y="84316"/>
                  </a:lnTo>
                  <a:lnTo>
                    <a:pt x="92164" y="84115"/>
                  </a:lnTo>
                  <a:close/>
                  <a:moveTo>
                    <a:pt x="111080" y="84115"/>
                  </a:moveTo>
                  <a:lnTo>
                    <a:pt x="111282" y="84316"/>
                  </a:lnTo>
                  <a:lnTo>
                    <a:pt x="110678" y="84316"/>
                  </a:lnTo>
                  <a:lnTo>
                    <a:pt x="110678" y="84115"/>
                  </a:lnTo>
                  <a:close/>
                  <a:moveTo>
                    <a:pt x="145290" y="83914"/>
                  </a:moveTo>
                  <a:lnTo>
                    <a:pt x="145491" y="84115"/>
                  </a:lnTo>
                  <a:lnTo>
                    <a:pt x="145290" y="84115"/>
                  </a:lnTo>
                  <a:lnTo>
                    <a:pt x="145089" y="84316"/>
                  </a:lnTo>
                  <a:lnTo>
                    <a:pt x="145089" y="84115"/>
                  </a:lnTo>
                  <a:lnTo>
                    <a:pt x="145290" y="83914"/>
                  </a:lnTo>
                  <a:close/>
                  <a:moveTo>
                    <a:pt x="26764" y="84115"/>
                  </a:moveTo>
                  <a:lnTo>
                    <a:pt x="27166" y="84316"/>
                  </a:lnTo>
                  <a:lnTo>
                    <a:pt x="27166" y="84517"/>
                  </a:lnTo>
                  <a:lnTo>
                    <a:pt x="26965" y="84517"/>
                  </a:lnTo>
                  <a:lnTo>
                    <a:pt x="26764" y="84316"/>
                  </a:lnTo>
                  <a:lnTo>
                    <a:pt x="26764" y="84115"/>
                  </a:lnTo>
                  <a:close/>
                  <a:moveTo>
                    <a:pt x="42863" y="84316"/>
                  </a:moveTo>
                  <a:lnTo>
                    <a:pt x="42863" y="84517"/>
                  </a:lnTo>
                  <a:lnTo>
                    <a:pt x="42661" y="84316"/>
                  </a:lnTo>
                  <a:close/>
                  <a:moveTo>
                    <a:pt x="43869" y="83914"/>
                  </a:moveTo>
                  <a:lnTo>
                    <a:pt x="44070" y="84115"/>
                  </a:lnTo>
                  <a:lnTo>
                    <a:pt x="44271" y="84316"/>
                  </a:lnTo>
                  <a:lnTo>
                    <a:pt x="44472" y="84517"/>
                  </a:lnTo>
                  <a:lnTo>
                    <a:pt x="44271" y="84517"/>
                  </a:lnTo>
                  <a:lnTo>
                    <a:pt x="44271" y="84316"/>
                  </a:lnTo>
                  <a:lnTo>
                    <a:pt x="43667" y="84316"/>
                  </a:lnTo>
                  <a:lnTo>
                    <a:pt x="43667" y="84115"/>
                  </a:lnTo>
                  <a:lnTo>
                    <a:pt x="43869" y="83914"/>
                  </a:lnTo>
                  <a:close/>
                  <a:moveTo>
                    <a:pt x="90555" y="84115"/>
                  </a:moveTo>
                  <a:lnTo>
                    <a:pt x="90555" y="84517"/>
                  </a:lnTo>
                  <a:lnTo>
                    <a:pt x="90353" y="84517"/>
                  </a:lnTo>
                  <a:lnTo>
                    <a:pt x="90555" y="84115"/>
                  </a:lnTo>
                  <a:close/>
                  <a:moveTo>
                    <a:pt x="106049" y="84316"/>
                  </a:moveTo>
                  <a:lnTo>
                    <a:pt x="106049" y="84517"/>
                  </a:lnTo>
                  <a:lnTo>
                    <a:pt x="105647" y="84517"/>
                  </a:lnTo>
                  <a:lnTo>
                    <a:pt x="105647" y="84316"/>
                  </a:lnTo>
                  <a:close/>
                  <a:moveTo>
                    <a:pt x="111885" y="84316"/>
                  </a:moveTo>
                  <a:lnTo>
                    <a:pt x="111885" y="84517"/>
                  </a:lnTo>
                  <a:lnTo>
                    <a:pt x="111483" y="84517"/>
                  </a:lnTo>
                  <a:lnTo>
                    <a:pt x="111885" y="84316"/>
                  </a:lnTo>
                  <a:close/>
                  <a:moveTo>
                    <a:pt x="32197" y="84517"/>
                  </a:moveTo>
                  <a:lnTo>
                    <a:pt x="32600" y="84719"/>
                  </a:lnTo>
                  <a:lnTo>
                    <a:pt x="32197" y="84719"/>
                  </a:lnTo>
                  <a:lnTo>
                    <a:pt x="32197" y="84517"/>
                  </a:lnTo>
                  <a:close/>
                  <a:moveTo>
                    <a:pt x="41454" y="84517"/>
                  </a:moveTo>
                  <a:lnTo>
                    <a:pt x="41454" y="84719"/>
                  </a:lnTo>
                  <a:lnTo>
                    <a:pt x="41253" y="84719"/>
                  </a:lnTo>
                  <a:lnTo>
                    <a:pt x="41454" y="84517"/>
                  </a:lnTo>
                  <a:close/>
                  <a:moveTo>
                    <a:pt x="42058" y="84517"/>
                  </a:moveTo>
                  <a:lnTo>
                    <a:pt x="41655" y="84719"/>
                  </a:lnTo>
                  <a:lnTo>
                    <a:pt x="41655" y="84517"/>
                  </a:lnTo>
                  <a:close/>
                  <a:moveTo>
                    <a:pt x="84719" y="84316"/>
                  </a:moveTo>
                  <a:lnTo>
                    <a:pt x="84920" y="84517"/>
                  </a:lnTo>
                  <a:lnTo>
                    <a:pt x="84920" y="84719"/>
                  </a:lnTo>
                  <a:lnTo>
                    <a:pt x="84518" y="84719"/>
                  </a:lnTo>
                  <a:lnTo>
                    <a:pt x="84316" y="84517"/>
                  </a:lnTo>
                  <a:lnTo>
                    <a:pt x="84719" y="84316"/>
                  </a:lnTo>
                  <a:close/>
                  <a:moveTo>
                    <a:pt x="87737" y="84115"/>
                  </a:moveTo>
                  <a:lnTo>
                    <a:pt x="87939" y="84316"/>
                  </a:lnTo>
                  <a:lnTo>
                    <a:pt x="88341" y="84316"/>
                  </a:lnTo>
                  <a:lnTo>
                    <a:pt x="88140" y="84517"/>
                  </a:lnTo>
                  <a:lnTo>
                    <a:pt x="87939" y="84719"/>
                  </a:lnTo>
                  <a:lnTo>
                    <a:pt x="87737" y="84517"/>
                  </a:lnTo>
                  <a:lnTo>
                    <a:pt x="87536" y="84115"/>
                  </a:lnTo>
                  <a:close/>
                  <a:moveTo>
                    <a:pt x="108665" y="83914"/>
                  </a:moveTo>
                  <a:lnTo>
                    <a:pt x="109068" y="84115"/>
                  </a:lnTo>
                  <a:lnTo>
                    <a:pt x="108665" y="84316"/>
                  </a:lnTo>
                  <a:lnTo>
                    <a:pt x="108464" y="84517"/>
                  </a:lnTo>
                  <a:lnTo>
                    <a:pt x="108464" y="84719"/>
                  </a:lnTo>
                  <a:lnTo>
                    <a:pt x="108062" y="84517"/>
                  </a:lnTo>
                  <a:lnTo>
                    <a:pt x="108464" y="83914"/>
                  </a:lnTo>
                  <a:close/>
                  <a:moveTo>
                    <a:pt x="110477" y="84517"/>
                  </a:moveTo>
                  <a:lnTo>
                    <a:pt x="110477" y="84719"/>
                  </a:lnTo>
                  <a:lnTo>
                    <a:pt x="110275" y="84719"/>
                  </a:lnTo>
                  <a:lnTo>
                    <a:pt x="110275" y="84517"/>
                  </a:lnTo>
                  <a:close/>
                  <a:moveTo>
                    <a:pt x="263212" y="84517"/>
                  </a:moveTo>
                  <a:lnTo>
                    <a:pt x="263212" y="84719"/>
                  </a:lnTo>
                  <a:lnTo>
                    <a:pt x="262810" y="84719"/>
                  </a:lnTo>
                  <a:lnTo>
                    <a:pt x="262810" y="84517"/>
                  </a:lnTo>
                  <a:close/>
                  <a:moveTo>
                    <a:pt x="264419" y="84517"/>
                  </a:moveTo>
                  <a:lnTo>
                    <a:pt x="264621" y="84719"/>
                  </a:lnTo>
                  <a:lnTo>
                    <a:pt x="264017" y="84719"/>
                  </a:lnTo>
                  <a:lnTo>
                    <a:pt x="263816" y="84517"/>
                  </a:lnTo>
                  <a:close/>
                  <a:moveTo>
                    <a:pt x="81700" y="84719"/>
                  </a:moveTo>
                  <a:lnTo>
                    <a:pt x="81298" y="84920"/>
                  </a:lnTo>
                  <a:lnTo>
                    <a:pt x="81298" y="84719"/>
                  </a:lnTo>
                  <a:close/>
                  <a:moveTo>
                    <a:pt x="166218" y="84719"/>
                  </a:moveTo>
                  <a:lnTo>
                    <a:pt x="166218" y="84920"/>
                  </a:lnTo>
                  <a:lnTo>
                    <a:pt x="166017" y="84920"/>
                  </a:lnTo>
                  <a:lnTo>
                    <a:pt x="166017" y="84719"/>
                  </a:lnTo>
                  <a:close/>
                  <a:moveTo>
                    <a:pt x="261401" y="84719"/>
                  </a:moveTo>
                  <a:lnTo>
                    <a:pt x="261401" y="84920"/>
                  </a:lnTo>
                  <a:lnTo>
                    <a:pt x="261200" y="84920"/>
                  </a:lnTo>
                  <a:lnTo>
                    <a:pt x="261200" y="84719"/>
                  </a:lnTo>
                  <a:close/>
                  <a:moveTo>
                    <a:pt x="266365" y="84853"/>
                  </a:moveTo>
                  <a:lnTo>
                    <a:pt x="266432" y="84920"/>
                  </a:lnTo>
                  <a:lnTo>
                    <a:pt x="266432" y="84870"/>
                  </a:lnTo>
                  <a:lnTo>
                    <a:pt x="266365" y="84853"/>
                  </a:lnTo>
                  <a:close/>
                  <a:moveTo>
                    <a:pt x="36423" y="84719"/>
                  </a:moveTo>
                  <a:lnTo>
                    <a:pt x="36423" y="84920"/>
                  </a:lnTo>
                  <a:lnTo>
                    <a:pt x="36222" y="85121"/>
                  </a:lnTo>
                  <a:lnTo>
                    <a:pt x="35819" y="84719"/>
                  </a:lnTo>
                  <a:close/>
                  <a:moveTo>
                    <a:pt x="37228" y="84517"/>
                  </a:moveTo>
                  <a:lnTo>
                    <a:pt x="37429" y="84719"/>
                  </a:lnTo>
                  <a:lnTo>
                    <a:pt x="37228" y="84920"/>
                  </a:lnTo>
                  <a:lnTo>
                    <a:pt x="37027" y="85121"/>
                  </a:lnTo>
                  <a:lnTo>
                    <a:pt x="37228" y="84517"/>
                  </a:lnTo>
                  <a:close/>
                  <a:moveTo>
                    <a:pt x="75865" y="84920"/>
                  </a:moveTo>
                  <a:lnTo>
                    <a:pt x="76066" y="85121"/>
                  </a:lnTo>
                  <a:lnTo>
                    <a:pt x="75865" y="85121"/>
                  </a:lnTo>
                  <a:lnTo>
                    <a:pt x="75865" y="84920"/>
                  </a:lnTo>
                  <a:close/>
                  <a:moveTo>
                    <a:pt x="80895" y="84920"/>
                  </a:moveTo>
                  <a:lnTo>
                    <a:pt x="80895" y="85121"/>
                  </a:lnTo>
                  <a:lnTo>
                    <a:pt x="80694" y="84920"/>
                  </a:lnTo>
                  <a:close/>
                  <a:moveTo>
                    <a:pt x="260596" y="84920"/>
                  </a:moveTo>
                  <a:lnTo>
                    <a:pt x="260596" y="85121"/>
                  </a:lnTo>
                  <a:lnTo>
                    <a:pt x="260395" y="85121"/>
                  </a:lnTo>
                  <a:lnTo>
                    <a:pt x="260395" y="84920"/>
                  </a:lnTo>
                  <a:close/>
                  <a:moveTo>
                    <a:pt x="70431" y="84920"/>
                  </a:moveTo>
                  <a:lnTo>
                    <a:pt x="70431" y="85121"/>
                  </a:lnTo>
                  <a:lnTo>
                    <a:pt x="70230" y="85121"/>
                  </a:lnTo>
                  <a:lnTo>
                    <a:pt x="69626" y="85322"/>
                  </a:lnTo>
                  <a:lnTo>
                    <a:pt x="69626" y="85322"/>
                  </a:lnTo>
                  <a:lnTo>
                    <a:pt x="70029" y="84920"/>
                  </a:lnTo>
                  <a:close/>
                  <a:moveTo>
                    <a:pt x="41454" y="85121"/>
                  </a:moveTo>
                  <a:lnTo>
                    <a:pt x="41454" y="85322"/>
                  </a:lnTo>
                  <a:lnTo>
                    <a:pt x="41253" y="85322"/>
                  </a:lnTo>
                  <a:lnTo>
                    <a:pt x="41253" y="85121"/>
                  </a:lnTo>
                  <a:close/>
                  <a:moveTo>
                    <a:pt x="43869" y="84517"/>
                  </a:moveTo>
                  <a:lnTo>
                    <a:pt x="44271" y="84719"/>
                  </a:lnTo>
                  <a:lnTo>
                    <a:pt x="44472" y="84920"/>
                  </a:lnTo>
                  <a:lnTo>
                    <a:pt x="44674" y="85121"/>
                  </a:lnTo>
                  <a:lnTo>
                    <a:pt x="44070" y="85322"/>
                  </a:lnTo>
                  <a:lnTo>
                    <a:pt x="43869" y="85322"/>
                  </a:lnTo>
                  <a:lnTo>
                    <a:pt x="44070" y="84920"/>
                  </a:lnTo>
                  <a:lnTo>
                    <a:pt x="43667" y="84719"/>
                  </a:lnTo>
                  <a:lnTo>
                    <a:pt x="43869" y="84517"/>
                  </a:lnTo>
                  <a:close/>
                  <a:moveTo>
                    <a:pt x="45479" y="84920"/>
                  </a:moveTo>
                  <a:lnTo>
                    <a:pt x="45479" y="85121"/>
                  </a:lnTo>
                  <a:lnTo>
                    <a:pt x="45277" y="85121"/>
                  </a:lnTo>
                  <a:lnTo>
                    <a:pt x="45277" y="85322"/>
                  </a:lnTo>
                  <a:lnTo>
                    <a:pt x="45076" y="85322"/>
                  </a:lnTo>
                  <a:lnTo>
                    <a:pt x="45277" y="85121"/>
                  </a:lnTo>
                  <a:lnTo>
                    <a:pt x="45479" y="84920"/>
                  </a:lnTo>
                  <a:close/>
                  <a:moveTo>
                    <a:pt x="47893" y="85121"/>
                  </a:moveTo>
                  <a:lnTo>
                    <a:pt x="48095" y="85322"/>
                  </a:lnTo>
                  <a:lnTo>
                    <a:pt x="47893" y="85322"/>
                  </a:lnTo>
                  <a:lnTo>
                    <a:pt x="47692" y="85121"/>
                  </a:lnTo>
                  <a:close/>
                  <a:moveTo>
                    <a:pt x="62181" y="85121"/>
                  </a:moveTo>
                  <a:lnTo>
                    <a:pt x="61980" y="85322"/>
                  </a:lnTo>
                  <a:lnTo>
                    <a:pt x="61980" y="85121"/>
                  </a:lnTo>
                  <a:close/>
                  <a:moveTo>
                    <a:pt x="66205" y="84920"/>
                  </a:moveTo>
                  <a:lnTo>
                    <a:pt x="66407" y="85121"/>
                  </a:lnTo>
                  <a:lnTo>
                    <a:pt x="66205" y="85121"/>
                  </a:lnTo>
                  <a:lnTo>
                    <a:pt x="65803" y="85322"/>
                  </a:lnTo>
                  <a:lnTo>
                    <a:pt x="66205" y="84920"/>
                  </a:lnTo>
                  <a:close/>
                  <a:moveTo>
                    <a:pt x="102025" y="84719"/>
                  </a:moveTo>
                  <a:lnTo>
                    <a:pt x="102226" y="85121"/>
                  </a:lnTo>
                  <a:lnTo>
                    <a:pt x="101622" y="85322"/>
                  </a:lnTo>
                  <a:lnTo>
                    <a:pt x="101421" y="85121"/>
                  </a:lnTo>
                  <a:lnTo>
                    <a:pt x="101220" y="84719"/>
                  </a:lnTo>
                  <a:close/>
                  <a:moveTo>
                    <a:pt x="105043" y="84316"/>
                  </a:moveTo>
                  <a:lnTo>
                    <a:pt x="105647" y="84719"/>
                  </a:lnTo>
                  <a:lnTo>
                    <a:pt x="106653" y="84719"/>
                  </a:lnTo>
                  <a:lnTo>
                    <a:pt x="107056" y="84920"/>
                  </a:lnTo>
                  <a:lnTo>
                    <a:pt x="106653" y="84920"/>
                  </a:lnTo>
                  <a:lnTo>
                    <a:pt x="106452" y="85322"/>
                  </a:lnTo>
                  <a:lnTo>
                    <a:pt x="105647" y="85322"/>
                  </a:lnTo>
                  <a:lnTo>
                    <a:pt x="105446" y="85121"/>
                  </a:lnTo>
                  <a:lnTo>
                    <a:pt x="105043" y="84517"/>
                  </a:lnTo>
                  <a:lnTo>
                    <a:pt x="104842" y="84316"/>
                  </a:lnTo>
                  <a:close/>
                  <a:moveTo>
                    <a:pt x="107861" y="85121"/>
                  </a:moveTo>
                  <a:lnTo>
                    <a:pt x="107659" y="85322"/>
                  </a:lnTo>
                  <a:lnTo>
                    <a:pt x="107659" y="85121"/>
                  </a:lnTo>
                  <a:close/>
                  <a:moveTo>
                    <a:pt x="108867" y="85121"/>
                  </a:moveTo>
                  <a:lnTo>
                    <a:pt x="108867" y="85322"/>
                  </a:lnTo>
                  <a:lnTo>
                    <a:pt x="108665" y="85121"/>
                  </a:lnTo>
                  <a:close/>
                  <a:moveTo>
                    <a:pt x="40246" y="84719"/>
                  </a:moveTo>
                  <a:lnTo>
                    <a:pt x="40045" y="85121"/>
                  </a:lnTo>
                  <a:lnTo>
                    <a:pt x="40045" y="85524"/>
                  </a:lnTo>
                  <a:lnTo>
                    <a:pt x="39844" y="85322"/>
                  </a:lnTo>
                  <a:lnTo>
                    <a:pt x="39643" y="85121"/>
                  </a:lnTo>
                  <a:lnTo>
                    <a:pt x="39844" y="84920"/>
                  </a:lnTo>
                  <a:lnTo>
                    <a:pt x="40246" y="84719"/>
                  </a:lnTo>
                  <a:close/>
                  <a:moveTo>
                    <a:pt x="43466" y="85322"/>
                  </a:moveTo>
                  <a:lnTo>
                    <a:pt x="43667" y="85524"/>
                  </a:lnTo>
                  <a:lnTo>
                    <a:pt x="43064" y="85524"/>
                  </a:lnTo>
                  <a:lnTo>
                    <a:pt x="43466" y="85322"/>
                  </a:lnTo>
                  <a:close/>
                  <a:moveTo>
                    <a:pt x="46686" y="85121"/>
                  </a:moveTo>
                  <a:lnTo>
                    <a:pt x="46686" y="85322"/>
                  </a:lnTo>
                  <a:lnTo>
                    <a:pt x="46887" y="85524"/>
                  </a:lnTo>
                  <a:lnTo>
                    <a:pt x="46283" y="85524"/>
                  </a:lnTo>
                  <a:lnTo>
                    <a:pt x="46283" y="85121"/>
                  </a:lnTo>
                  <a:close/>
                  <a:moveTo>
                    <a:pt x="55741" y="85121"/>
                  </a:moveTo>
                  <a:lnTo>
                    <a:pt x="55741" y="85322"/>
                  </a:lnTo>
                  <a:lnTo>
                    <a:pt x="55741" y="85524"/>
                  </a:lnTo>
                  <a:lnTo>
                    <a:pt x="55540" y="85524"/>
                  </a:lnTo>
                  <a:lnTo>
                    <a:pt x="55138" y="85322"/>
                  </a:lnTo>
                  <a:lnTo>
                    <a:pt x="55540" y="85322"/>
                  </a:lnTo>
                  <a:lnTo>
                    <a:pt x="55741" y="85121"/>
                  </a:lnTo>
                  <a:close/>
                  <a:moveTo>
                    <a:pt x="63589" y="85322"/>
                  </a:moveTo>
                  <a:lnTo>
                    <a:pt x="63589" y="85524"/>
                  </a:lnTo>
                  <a:lnTo>
                    <a:pt x="63388" y="85524"/>
                  </a:lnTo>
                  <a:lnTo>
                    <a:pt x="63187" y="85322"/>
                  </a:lnTo>
                  <a:close/>
                  <a:moveTo>
                    <a:pt x="82908" y="85322"/>
                  </a:moveTo>
                  <a:lnTo>
                    <a:pt x="83310" y="85524"/>
                  </a:lnTo>
                  <a:lnTo>
                    <a:pt x="82908" y="85524"/>
                  </a:lnTo>
                  <a:lnTo>
                    <a:pt x="82908" y="85322"/>
                  </a:lnTo>
                  <a:close/>
                  <a:moveTo>
                    <a:pt x="87939" y="85121"/>
                  </a:moveTo>
                  <a:lnTo>
                    <a:pt x="87939" y="85322"/>
                  </a:lnTo>
                  <a:lnTo>
                    <a:pt x="88542" y="85322"/>
                  </a:lnTo>
                  <a:lnTo>
                    <a:pt x="88341" y="85524"/>
                  </a:lnTo>
                  <a:lnTo>
                    <a:pt x="87737" y="85524"/>
                  </a:lnTo>
                  <a:lnTo>
                    <a:pt x="87737" y="85121"/>
                  </a:lnTo>
                  <a:close/>
                  <a:moveTo>
                    <a:pt x="109672" y="85322"/>
                  </a:moveTo>
                  <a:lnTo>
                    <a:pt x="109672" y="85524"/>
                  </a:lnTo>
                  <a:lnTo>
                    <a:pt x="109470" y="85524"/>
                  </a:lnTo>
                  <a:lnTo>
                    <a:pt x="109470" y="85322"/>
                  </a:lnTo>
                  <a:close/>
                  <a:moveTo>
                    <a:pt x="259389" y="84920"/>
                  </a:moveTo>
                  <a:lnTo>
                    <a:pt x="259389" y="85121"/>
                  </a:lnTo>
                  <a:lnTo>
                    <a:pt x="259590" y="85121"/>
                  </a:lnTo>
                  <a:lnTo>
                    <a:pt x="259791" y="85322"/>
                  </a:lnTo>
                  <a:lnTo>
                    <a:pt x="259590" y="85322"/>
                  </a:lnTo>
                  <a:lnTo>
                    <a:pt x="259389" y="85524"/>
                  </a:lnTo>
                  <a:lnTo>
                    <a:pt x="258986" y="85322"/>
                  </a:lnTo>
                  <a:lnTo>
                    <a:pt x="258986" y="84920"/>
                  </a:lnTo>
                  <a:close/>
                  <a:moveTo>
                    <a:pt x="262407" y="85322"/>
                  </a:moveTo>
                  <a:lnTo>
                    <a:pt x="262407" y="85524"/>
                  </a:lnTo>
                  <a:lnTo>
                    <a:pt x="262005" y="85524"/>
                  </a:lnTo>
                  <a:lnTo>
                    <a:pt x="262206" y="85322"/>
                  </a:lnTo>
                  <a:close/>
                  <a:moveTo>
                    <a:pt x="264218" y="85322"/>
                  </a:moveTo>
                  <a:lnTo>
                    <a:pt x="264621" y="85524"/>
                  </a:lnTo>
                  <a:lnTo>
                    <a:pt x="264017" y="85524"/>
                  </a:lnTo>
                  <a:lnTo>
                    <a:pt x="264218" y="85322"/>
                  </a:lnTo>
                  <a:close/>
                  <a:moveTo>
                    <a:pt x="32398" y="85322"/>
                  </a:moveTo>
                  <a:lnTo>
                    <a:pt x="32398" y="85524"/>
                  </a:lnTo>
                  <a:lnTo>
                    <a:pt x="32197" y="85725"/>
                  </a:lnTo>
                  <a:lnTo>
                    <a:pt x="32398" y="85322"/>
                  </a:lnTo>
                  <a:close/>
                  <a:moveTo>
                    <a:pt x="55943" y="85322"/>
                  </a:moveTo>
                  <a:lnTo>
                    <a:pt x="56144" y="85524"/>
                  </a:lnTo>
                  <a:lnTo>
                    <a:pt x="56144" y="85725"/>
                  </a:lnTo>
                  <a:lnTo>
                    <a:pt x="55943" y="85322"/>
                  </a:lnTo>
                  <a:close/>
                  <a:moveTo>
                    <a:pt x="83914" y="84719"/>
                  </a:moveTo>
                  <a:lnTo>
                    <a:pt x="84115" y="85121"/>
                  </a:lnTo>
                  <a:lnTo>
                    <a:pt x="84115" y="85322"/>
                  </a:lnTo>
                  <a:lnTo>
                    <a:pt x="83914" y="85725"/>
                  </a:lnTo>
                  <a:lnTo>
                    <a:pt x="83713" y="85524"/>
                  </a:lnTo>
                  <a:lnTo>
                    <a:pt x="83511" y="85524"/>
                  </a:lnTo>
                  <a:lnTo>
                    <a:pt x="83511" y="85322"/>
                  </a:lnTo>
                  <a:lnTo>
                    <a:pt x="83713" y="85524"/>
                  </a:lnTo>
                  <a:lnTo>
                    <a:pt x="83713" y="84920"/>
                  </a:lnTo>
                  <a:lnTo>
                    <a:pt x="83713" y="84719"/>
                  </a:lnTo>
                  <a:close/>
                  <a:moveTo>
                    <a:pt x="105043" y="85322"/>
                  </a:moveTo>
                  <a:lnTo>
                    <a:pt x="105043" y="85725"/>
                  </a:lnTo>
                  <a:lnTo>
                    <a:pt x="104440" y="85524"/>
                  </a:lnTo>
                  <a:lnTo>
                    <a:pt x="104238" y="85322"/>
                  </a:lnTo>
                  <a:close/>
                  <a:moveTo>
                    <a:pt x="108665" y="85524"/>
                  </a:moveTo>
                  <a:lnTo>
                    <a:pt x="108665" y="85725"/>
                  </a:lnTo>
                  <a:lnTo>
                    <a:pt x="108263" y="85725"/>
                  </a:lnTo>
                  <a:lnTo>
                    <a:pt x="108263" y="85524"/>
                  </a:lnTo>
                  <a:close/>
                  <a:moveTo>
                    <a:pt x="113696" y="85322"/>
                  </a:moveTo>
                  <a:lnTo>
                    <a:pt x="114099" y="85725"/>
                  </a:lnTo>
                  <a:lnTo>
                    <a:pt x="113696" y="85524"/>
                  </a:lnTo>
                  <a:lnTo>
                    <a:pt x="113696" y="85322"/>
                  </a:lnTo>
                  <a:close/>
                  <a:moveTo>
                    <a:pt x="260596" y="85524"/>
                  </a:moveTo>
                  <a:lnTo>
                    <a:pt x="260797" y="85725"/>
                  </a:lnTo>
                  <a:lnTo>
                    <a:pt x="260596" y="85725"/>
                  </a:lnTo>
                  <a:lnTo>
                    <a:pt x="260596" y="85524"/>
                  </a:lnTo>
                  <a:close/>
                  <a:moveTo>
                    <a:pt x="37228" y="85524"/>
                  </a:moveTo>
                  <a:lnTo>
                    <a:pt x="37429" y="85725"/>
                  </a:lnTo>
                  <a:lnTo>
                    <a:pt x="36826" y="85926"/>
                  </a:lnTo>
                  <a:lnTo>
                    <a:pt x="36624" y="85926"/>
                  </a:lnTo>
                  <a:lnTo>
                    <a:pt x="36624" y="85524"/>
                  </a:lnTo>
                  <a:close/>
                  <a:moveTo>
                    <a:pt x="44875" y="85725"/>
                  </a:moveTo>
                  <a:lnTo>
                    <a:pt x="45076" y="85926"/>
                  </a:lnTo>
                  <a:lnTo>
                    <a:pt x="44875" y="85926"/>
                  </a:lnTo>
                  <a:lnTo>
                    <a:pt x="44674" y="85725"/>
                  </a:lnTo>
                  <a:close/>
                  <a:moveTo>
                    <a:pt x="51717" y="85524"/>
                  </a:moveTo>
                  <a:lnTo>
                    <a:pt x="51918" y="85926"/>
                  </a:lnTo>
                  <a:lnTo>
                    <a:pt x="51314" y="85926"/>
                  </a:lnTo>
                  <a:lnTo>
                    <a:pt x="50509" y="85725"/>
                  </a:lnTo>
                  <a:lnTo>
                    <a:pt x="50509" y="85524"/>
                  </a:lnTo>
                  <a:lnTo>
                    <a:pt x="50912" y="85524"/>
                  </a:lnTo>
                  <a:lnTo>
                    <a:pt x="51314" y="85725"/>
                  </a:lnTo>
                  <a:lnTo>
                    <a:pt x="51515" y="85725"/>
                  </a:lnTo>
                  <a:lnTo>
                    <a:pt x="51717" y="85524"/>
                  </a:lnTo>
                  <a:close/>
                  <a:moveTo>
                    <a:pt x="61376" y="85725"/>
                  </a:moveTo>
                  <a:lnTo>
                    <a:pt x="61376" y="85926"/>
                  </a:lnTo>
                  <a:lnTo>
                    <a:pt x="61175" y="85926"/>
                  </a:lnTo>
                  <a:lnTo>
                    <a:pt x="61175" y="85725"/>
                  </a:lnTo>
                  <a:close/>
                  <a:moveTo>
                    <a:pt x="63388" y="85725"/>
                  </a:moveTo>
                  <a:lnTo>
                    <a:pt x="63187" y="85926"/>
                  </a:lnTo>
                  <a:lnTo>
                    <a:pt x="62785" y="85725"/>
                  </a:lnTo>
                  <a:close/>
                  <a:moveTo>
                    <a:pt x="65602" y="85524"/>
                  </a:moveTo>
                  <a:lnTo>
                    <a:pt x="65602" y="85926"/>
                  </a:lnTo>
                  <a:lnTo>
                    <a:pt x="65401" y="85725"/>
                  </a:lnTo>
                  <a:lnTo>
                    <a:pt x="65199" y="85524"/>
                  </a:lnTo>
                  <a:close/>
                  <a:moveTo>
                    <a:pt x="91360" y="85725"/>
                  </a:moveTo>
                  <a:lnTo>
                    <a:pt x="91360" y="85926"/>
                  </a:lnTo>
                  <a:lnTo>
                    <a:pt x="91158" y="85926"/>
                  </a:lnTo>
                  <a:lnTo>
                    <a:pt x="91158" y="85725"/>
                  </a:lnTo>
                  <a:close/>
                  <a:moveTo>
                    <a:pt x="265023" y="85725"/>
                  </a:moveTo>
                  <a:lnTo>
                    <a:pt x="264822" y="85926"/>
                  </a:lnTo>
                  <a:lnTo>
                    <a:pt x="264621" y="85926"/>
                  </a:lnTo>
                  <a:lnTo>
                    <a:pt x="264017" y="85725"/>
                  </a:lnTo>
                  <a:close/>
                  <a:moveTo>
                    <a:pt x="69425" y="85926"/>
                  </a:moveTo>
                  <a:lnTo>
                    <a:pt x="69828" y="86127"/>
                  </a:lnTo>
                  <a:lnTo>
                    <a:pt x="69425" y="86127"/>
                  </a:lnTo>
                  <a:lnTo>
                    <a:pt x="69425" y="85926"/>
                  </a:lnTo>
                  <a:close/>
                  <a:moveTo>
                    <a:pt x="77877" y="85322"/>
                  </a:moveTo>
                  <a:lnTo>
                    <a:pt x="77676" y="85524"/>
                  </a:lnTo>
                  <a:lnTo>
                    <a:pt x="78078" y="85524"/>
                  </a:lnTo>
                  <a:lnTo>
                    <a:pt x="77877" y="85926"/>
                  </a:lnTo>
                  <a:lnTo>
                    <a:pt x="77474" y="86127"/>
                  </a:lnTo>
                  <a:lnTo>
                    <a:pt x="77072" y="85926"/>
                  </a:lnTo>
                  <a:lnTo>
                    <a:pt x="76871" y="85524"/>
                  </a:lnTo>
                  <a:lnTo>
                    <a:pt x="77676" y="85524"/>
                  </a:lnTo>
                  <a:lnTo>
                    <a:pt x="77676" y="85322"/>
                  </a:lnTo>
                  <a:close/>
                  <a:moveTo>
                    <a:pt x="86731" y="85725"/>
                  </a:moveTo>
                  <a:lnTo>
                    <a:pt x="87134" y="85926"/>
                  </a:lnTo>
                  <a:lnTo>
                    <a:pt x="86731" y="86127"/>
                  </a:lnTo>
                  <a:lnTo>
                    <a:pt x="86530" y="85926"/>
                  </a:lnTo>
                  <a:lnTo>
                    <a:pt x="86731" y="85725"/>
                  </a:lnTo>
                  <a:close/>
                  <a:moveTo>
                    <a:pt x="26160" y="85725"/>
                  </a:moveTo>
                  <a:lnTo>
                    <a:pt x="26361" y="85926"/>
                  </a:lnTo>
                  <a:lnTo>
                    <a:pt x="26361" y="86127"/>
                  </a:lnTo>
                  <a:lnTo>
                    <a:pt x="26160" y="86329"/>
                  </a:lnTo>
                  <a:lnTo>
                    <a:pt x="25959" y="86329"/>
                  </a:lnTo>
                  <a:lnTo>
                    <a:pt x="25758" y="86127"/>
                  </a:lnTo>
                  <a:lnTo>
                    <a:pt x="25758" y="85926"/>
                  </a:lnTo>
                  <a:lnTo>
                    <a:pt x="25959" y="85926"/>
                  </a:lnTo>
                  <a:lnTo>
                    <a:pt x="26160" y="85725"/>
                  </a:lnTo>
                  <a:close/>
                  <a:moveTo>
                    <a:pt x="45479" y="86127"/>
                  </a:moveTo>
                  <a:lnTo>
                    <a:pt x="44875" y="86329"/>
                  </a:lnTo>
                  <a:lnTo>
                    <a:pt x="45076" y="86127"/>
                  </a:lnTo>
                  <a:close/>
                  <a:moveTo>
                    <a:pt x="45680" y="85926"/>
                  </a:moveTo>
                  <a:lnTo>
                    <a:pt x="45881" y="86127"/>
                  </a:lnTo>
                  <a:lnTo>
                    <a:pt x="46082" y="86127"/>
                  </a:lnTo>
                  <a:lnTo>
                    <a:pt x="45881" y="86329"/>
                  </a:lnTo>
                  <a:lnTo>
                    <a:pt x="45881" y="86127"/>
                  </a:lnTo>
                  <a:lnTo>
                    <a:pt x="45680" y="86127"/>
                  </a:lnTo>
                  <a:lnTo>
                    <a:pt x="45479" y="85926"/>
                  </a:lnTo>
                  <a:close/>
                  <a:moveTo>
                    <a:pt x="72846" y="85725"/>
                  </a:moveTo>
                  <a:lnTo>
                    <a:pt x="73249" y="85926"/>
                  </a:lnTo>
                  <a:lnTo>
                    <a:pt x="73047" y="86329"/>
                  </a:lnTo>
                  <a:lnTo>
                    <a:pt x="72846" y="85725"/>
                  </a:lnTo>
                  <a:close/>
                  <a:moveTo>
                    <a:pt x="83914" y="86127"/>
                  </a:moveTo>
                  <a:lnTo>
                    <a:pt x="83914" y="86329"/>
                  </a:lnTo>
                  <a:lnTo>
                    <a:pt x="83713" y="86329"/>
                  </a:lnTo>
                  <a:lnTo>
                    <a:pt x="83914" y="86127"/>
                  </a:lnTo>
                  <a:close/>
                  <a:moveTo>
                    <a:pt x="115910" y="86127"/>
                  </a:moveTo>
                  <a:lnTo>
                    <a:pt x="116514" y="86530"/>
                  </a:lnTo>
                  <a:lnTo>
                    <a:pt x="116514" y="86530"/>
                  </a:lnTo>
                  <a:lnTo>
                    <a:pt x="116111" y="86329"/>
                  </a:lnTo>
                  <a:lnTo>
                    <a:pt x="115910" y="86127"/>
                  </a:lnTo>
                  <a:close/>
                  <a:moveTo>
                    <a:pt x="74858" y="85926"/>
                  </a:moveTo>
                  <a:lnTo>
                    <a:pt x="74456" y="86127"/>
                  </a:lnTo>
                  <a:lnTo>
                    <a:pt x="74255" y="86329"/>
                  </a:lnTo>
                  <a:lnTo>
                    <a:pt x="74054" y="86329"/>
                  </a:lnTo>
                  <a:lnTo>
                    <a:pt x="73852" y="86530"/>
                  </a:lnTo>
                  <a:lnTo>
                    <a:pt x="73852" y="86530"/>
                  </a:lnTo>
                  <a:lnTo>
                    <a:pt x="74255" y="85926"/>
                  </a:lnTo>
                  <a:close/>
                  <a:moveTo>
                    <a:pt x="81097" y="86127"/>
                  </a:moveTo>
                  <a:lnTo>
                    <a:pt x="81298" y="86329"/>
                  </a:lnTo>
                  <a:lnTo>
                    <a:pt x="81499" y="86530"/>
                  </a:lnTo>
                  <a:lnTo>
                    <a:pt x="81499" y="86530"/>
                  </a:lnTo>
                  <a:lnTo>
                    <a:pt x="80895" y="86329"/>
                  </a:lnTo>
                  <a:lnTo>
                    <a:pt x="80694" y="86127"/>
                  </a:lnTo>
                  <a:close/>
                  <a:moveTo>
                    <a:pt x="36624" y="86127"/>
                  </a:moveTo>
                  <a:lnTo>
                    <a:pt x="36826" y="86329"/>
                  </a:lnTo>
                  <a:lnTo>
                    <a:pt x="36624" y="86530"/>
                  </a:lnTo>
                  <a:lnTo>
                    <a:pt x="36624" y="86127"/>
                  </a:lnTo>
                  <a:close/>
                  <a:moveTo>
                    <a:pt x="52119" y="86329"/>
                  </a:moveTo>
                  <a:lnTo>
                    <a:pt x="52119" y="86530"/>
                  </a:lnTo>
                  <a:lnTo>
                    <a:pt x="51918" y="86329"/>
                  </a:lnTo>
                  <a:close/>
                  <a:moveTo>
                    <a:pt x="55943" y="85725"/>
                  </a:moveTo>
                  <a:lnTo>
                    <a:pt x="55943" y="86127"/>
                  </a:lnTo>
                  <a:lnTo>
                    <a:pt x="55943" y="86329"/>
                  </a:lnTo>
                  <a:lnTo>
                    <a:pt x="55741" y="86530"/>
                  </a:lnTo>
                  <a:lnTo>
                    <a:pt x="55339" y="86530"/>
                  </a:lnTo>
                  <a:lnTo>
                    <a:pt x="54735" y="86127"/>
                  </a:lnTo>
                  <a:lnTo>
                    <a:pt x="54936" y="85926"/>
                  </a:lnTo>
                  <a:lnTo>
                    <a:pt x="55339" y="85926"/>
                  </a:lnTo>
                  <a:lnTo>
                    <a:pt x="55540" y="86127"/>
                  </a:lnTo>
                  <a:lnTo>
                    <a:pt x="55741" y="85725"/>
                  </a:lnTo>
                  <a:close/>
                  <a:moveTo>
                    <a:pt x="58156" y="86329"/>
                  </a:moveTo>
                  <a:lnTo>
                    <a:pt x="58156" y="86530"/>
                  </a:lnTo>
                  <a:lnTo>
                    <a:pt x="57955" y="86530"/>
                  </a:lnTo>
                  <a:lnTo>
                    <a:pt x="58156" y="86329"/>
                  </a:lnTo>
                  <a:close/>
                  <a:moveTo>
                    <a:pt x="69023" y="86127"/>
                  </a:moveTo>
                  <a:lnTo>
                    <a:pt x="69023" y="86329"/>
                  </a:lnTo>
                  <a:lnTo>
                    <a:pt x="69224" y="86329"/>
                  </a:lnTo>
                  <a:lnTo>
                    <a:pt x="69224" y="86530"/>
                  </a:lnTo>
                  <a:lnTo>
                    <a:pt x="69023" y="86530"/>
                  </a:lnTo>
                  <a:lnTo>
                    <a:pt x="69023" y="86329"/>
                  </a:lnTo>
                  <a:lnTo>
                    <a:pt x="68821" y="86329"/>
                  </a:lnTo>
                  <a:lnTo>
                    <a:pt x="69023" y="86127"/>
                  </a:lnTo>
                  <a:close/>
                  <a:moveTo>
                    <a:pt x="70633" y="86127"/>
                  </a:moveTo>
                  <a:lnTo>
                    <a:pt x="70431" y="86329"/>
                  </a:lnTo>
                  <a:lnTo>
                    <a:pt x="70230" y="86530"/>
                  </a:lnTo>
                  <a:lnTo>
                    <a:pt x="70230" y="86127"/>
                  </a:lnTo>
                  <a:close/>
                  <a:moveTo>
                    <a:pt x="82908" y="86329"/>
                  </a:moveTo>
                  <a:lnTo>
                    <a:pt x="82908" y="86530"/>
                  </a:lnTo>
                  <a:lnTo>
                    <a:pt x="82505" y="86329"/>
                  </a:lnTo>
                  <a:close/>
                  <a:moveTo>
                    <a:pt x="107257" y="86127"/>
                  </a:moveTo>
                  <a:lnTo>
                    <a:pt x="107458" y="86329"/>
                  </a:lnTo>
                  <a:lnTo>
                    <a:pt x="107659" y="86530"/>
                  </a:lnTo>
                  <a:lnTo>
                    <a:pt x="107257" y="86329"/>
                  </a:lnTo>
                  <a:lnTo>
                    <a:pt x="107056" y="86329"/>
                  </a:lnTo>
                  <a:lnTo>
                    <a:pt x="107056" y="86127"/>
                  </a:lnTo>
                  <a:close/>
                  <a:moveTo>
                    <a:pt x="109672" y="85926"/>
                  </a:moveTo>
                  <a:lnTo>
                    <a:pt x="110074" y="86127"/>
                  </a:lnTo>
                  <a:lnTo>
                    <a:pt x="110074" y="86329"/>
                  </a:lnTo>
                  <a:lnTo>
                    <a:pt x="110074" y="86530"/>
                  </a:lnTo>
                  <a:lnTo>
                    <a:pt x="109873" y="86530"/>
                  </a:lnTo>
                  <a:lnTo>
                    <a:pt x="109672" y="86127"/>
                  </a:lnTo>
                  <a:lnTo>
                    <a:pt x="109672" y="85926"/>
                  </a:lnTo>
                  <a:close/>
                  <a:moveTo>
                    <a:pt x="26160" y="86530"/>
                  </a:moveTo>
                  <a:lnTo>
                    <a:pt x="26160" y="86731"/>
                  </a:lnTo>
                  <a:lnTo>
                    <a:pt x="25758" y="86731"/>
                  </a:lnTo>
                  <a:lnTo>
                    <a:pt x="25959" y="86530"/>
                  </a:lnTo>
                  <a:close/>
                  <a:moveTo>
                    <a:pt x="38435" y="85725"/>
                  </a:moveTo>
                  <a:lnTo>
                    <a:pt x="38637" y="85926"/>
                  </a:lnTo>
                  <a:lnTo>
                    <a:pt x="38637" y="86127"/>
                  </a:lnTo>
                  <a:lnTo>
                    <a:pt x="38637" y="86329"/>
                  </a:lnTo>
                  <a:lnTo>
                    <a:pt x="39240" y="86731"/>
                  </a:lnTo>
                  <a:lnTo>
                    <a:pt x="38234" y="86530"/>
                  </a:lnTo>
                  <a:lnTo>
                    <a:pt x="38033" y="86329"/>
                  </a:lnTo>
                  <a:lnTo>
                    <a:pt x="38435" y="85725"/>
                  </a:lnTo>
                  <a:close/>
                  <a:moveTo>
                    <a:pt x="44472" y="86530"/>
                  </a:moveTo>
                  <a:lnTo>
                    <a:pt x="44674" y="86731"/>
                  </a:lnTo>
                  <a:lnTo>
                    <a:pt x="44472" y="86731"/>
                  </a:lnTo>
                  <a:lnTo>
                    <a:pt x="44472" y="86530"/>
                  </a:lnTo>
                  <a:close/>
                  <a:moveTo>
                    <a:pt x="46082" y="86530"/>
                  </a:moveTo>
                  <a:lnTo>
                    <a:pt x="46283" y="86731"/>
                  </a:lnTo>
                  <a:lnTo>
                    <a:pt x="46082" y="86731"/>
                  </a:lnTo>
                  <a:lnTo>
                    <a:pt x="46082" y="86530"/>
                  </a:lnTo>
                  <a:close/>
                  <a:moveTo>
                    <a:pt x="51113" y="86127"/>
                  </a:moveTo>
                  <a:lnTo>
                    <a:pt x="50509" y="86329"/>
                  </a:lnTo>
                  <a:lnTo>
                    <a:pt x="50308" y="86530"/>
                  </a:lnTo>
                  <a:lnTo>
                    <a:pt x="50912" y="86530"/>
                  </a:lnTo>
                  <a:lnTo>
                    <a:pt x="51717" y="86127"/>
                  </a:lnTo>
                  <a:lnTo>
                    <a:pt x="51717" y="86127"/>
                  </a:lnTo>
                  <a:lnTo>
                    <a:pt x="51314" y="86530"/>
                  </a:lnTo>
                  <a:lnTo>
                    <a:pt x="50912" y="86731"/>
                  </a:lnTo>
                  <a:lnTo>
                    <a:pt x="49906" y="86731"/>
                  </a:lnTo>
                  <a:lnTo>
                    <a:pt x="49704" y="86530"/>
                  </a:lnTo>
                  <a:lnTo>
                    <a:pt x="49704" y="86329"/>
                  </a:lnTo>
                  <a:lnTo>
                    <a:pt x="50107" y="86329"/>
                  </a:lnTo>
                  <a:lnTo>
                    <a:pt x="51113" y="86127"/>
                  </a:lnTo>
                  <a:close/>
                  <a:moveTo>
                    <a:pt x="68017" y="86530"/>
                  </a:moveTo>
                  <a:lnTo>
                    <a:pt x="67614" y="86731"/>
                  </a:lnTo>
                  <a:lnTo>
                    <a:pt x="67614" y="86530"/>
                  </a:lnTo>
                  <a:close/>
                  <a:moveTo>
                    <a:pt x="72645" y="86329"/>
                  </a:moveTo>
                  <a:lnTo>
                    <a:pt x="72444" y="86731"/>
                  </a:lnTo>
                  <a:lnTo>
                    <a:pt x="72444" y="86329"/>
                  </a:lnTo>
                  <a:close/>
                  <a:moveTo>
                    <a:pt x="88542" y="86329"/>
                  </a:moveTo>
                  <a:lnTo>
                    <a:pt x="88743" y="86530"/>
                  </a:lnTo>
                  <a:lnTo>
                    <a:pt x="88743" y="86731"/>
                  </a:lnTo>
                  <a:lnTo>
                    <a:pt x="88341" y="86530"/>
                  </a:lnTo>
                  <a:lnTo>
                    <a:pt x="88140" y="86530"/>
                  </a:lnTo>
                  <a:lnTo>
                    <a:pt x="88542" y="86329"/>
                  </a:lnTo>
                  <a:close/>
                  <a:moveTo>
                    <a:pt x="104238" y="86530"/>
                  </a:moveTo>
                  <a:lnTo>
                    <a:pt x="104641" y="86731"/>
                  </a:lnTo>
                  <a:lnTo>
                    <a:pt x="104842" y="86530"/>
                  </a:lnTo>
                  <a:close/>
                  <a:moveTo>
                    <a:pt x="110477" y="86530"/>
                  </a:moveTo>
                  <a:lnTo>
                    <a:pt x="110678" y="86731"/>
                  </a:lnTo>
                  <a:lnTo>
                    <a:pt x="110477" y="86731"/>
                  </a:lnTo>
                  <a:lnTo>
                    <a:pt x="110477" y="86530"/>
                  </a:lnTo>
                  <a:close/>
                  <a:moveTo>
                    <a:pt x="29179" y="86731"/>
                  </a:moveTo>
                  <a:lnTo>
                    <a:pt x="29380" y="86932"/>
                  </a:lnTo>
                  <a:lnTo>
                    <a:pt x="29179" y="86932"/>
                  </a:lnTo>
                  <a:lnTo>
                    <a:pt x="29179" y="86731"/>
                  </a:lnTo>
                  <a:close/>
                  <a:moveTo>
                    <a:pt x="37630" y="86127"/>
                  </a:moveTo>
                  <a:lnTo>
                    <a:pt x="37630" y="86530"/>
                  </a:lnTo>
                  <a:lnTo>
                    <a:pt x="37630" y="86731"/>
                  </a:lnTo>
                  <a:lnTo>
                    <a:pt x="38033" y="86731"/>
                  </a:lnTo>
                  <a:lnTo>
                    <a:pt x="37228" y="86932"/>
                  </a:lnTo>
                  <a:lnTo>
                    <a:pt x="37027" y="86731"/>
                  </a:lnTo>
                  <a:lnTo>
                    <a:pt x="37027" y="86530"/>
                  </a:lnTo>
                  <a:lnTo>
                    <a:pt x="36826" y="86127"/>
                  </a:lnTo>
                  <a:close/>
                  <a:moveTo>
                    <a:pt x="89548" y="85926"/>
                  </a:moveTo>
                  <a:lnTo>
                    <a:pt x="89951" y="86127"/>
                  </a:lnTo>
                  <a:lnTo>
                    <a:pt x="90152" y="86329"/>
                  </a:lnTo>
                  <a:lnTo>
                    <a:pt x="89951" y="86530"/>
                  </a:lnTo>
                  <a:lnTo>
                    <a:pt x="89750" y="86731"/>
                  </a:lnTo>
                  <a:lnTo>
                    <a:pt x="89750" y="86932"/>
                  </a:lnTo>
                  <a:lnTo>
                    <a:pt x="89548" y="86731"/>
                  </a:lnTo>
                  <a:lnTo>
                    <a:pt x="89347" y="86530"/>
                  </a:lnTo>
                  <a:lnTo>
                    <a:pt x="89750" y="86329"/>
                  </a:lnTo>
                  <a:lnTo>
                    <a:pt x="89548" y="86127"/>
                  </a:lnTo>
                  <a:lnTo>
                    <a:pt x="89548" y="85926"/>
                  </a:lnTo>
                  <a:close/>
                  <a:moveTo>
                    <a:pt x="107861" y="86731"/>
                  </a:moveTo>
                  <a:lnTo>
                    <a:pt x="107861" y="86932"/>
                  </a:lnTo>
                  <a:lnTo>
                    <a:pt x="107458" y="86932"/>
                  </a:lnTo>
                  <a:lnTo>
                    <a:pt x="107458" y="86731"/>
                  </a:lnTo>
                  <a:close/>
                  <a:moveTo>
                    <a:pt x="32398" y="86932"/>
                  </a:moveTo>
                  <a:lnTo>
                    <a:pt x="32600" y="87133"/>
                  </a:lnTo>
                  <a:lnTo>
                    <a:pt x="32398" y="87133"/>
                  </a:lnTo>
                  <a:lnTo>
                    <a:pt x="32398" y="86932"/>
                  </a:lnTo>
                  <a:close/>
                  <a:moveTo>
                    <a:pt x="41253" y="86530"/>
                  </a:moveTo>
                  <a:lnTo>
                    <a:pt x="41454" y="86731"/>
                  </a:lnTo>
                  <a:lnTo>
                    <a:pt x="41454" y="86932"/>
                  </a:lnTo>
                  <a:lnTo>
                    <a:pt x="41253" y="87133"/>
                  </a:lnTo>
                  <a:lnTo>
                    <a:pt x="41051" y="86932"/>
                  </a:lnTo>
                  <a:lnTo>
                    <a:pt x="41051" y="86530"/>
                  </a:lnTo>
                  <a:close/>
                  <a:moveTo>
                    <a:pt x="52723" y="86530"/>
                  </a:moveTo>
                  <a:lnTo>
                    <a:pt x="52924" y="86731"/>
                  </a:lnTo>
                  <a:lnTo>
                    <a:pt x="52924" y="86932"/>
                  </a:lnTo>
                  <a:lnTo>
                    <a:pt x="53125" y="86932"/>
                  </a:lnTo>
                  <a:lnTo>
                    <a:pt x="52924" y="87133"/>
                  </a:lnTo>
                  <a:lnTo>
                    <a:pt x="52522" y="87133"/>
                  </a:lnTo>
                  <a:lnTo>
                    <a:pt x="52522" y="86731"/>
                  </a:lnTo>
                  <a:lnTo>
                    <a:pt x="52723" y="86530"/>
                  </a:lnTo>
                  <a:close/>
                  <a:moveTo>
                    <a:pt x="68620" y="86731"/>
                  </a:moveTo>
                  <a:lnTo>
                    <a:pt x="68821" y="86932"/>
                  </a:lnTo>
                  <a:lnTo>
                    <a:pt x="68620" y="87133"/>
                  </a:lnTo>
                  <a:lnTo>
                    <a:pt x="68419" y="87133"/>
                  </a:lnTo>
                  <a:lnTo>
                    <a:pt x="68620" y="86731"/>
                  </a:lnTo>
                  <a:close/>
                  <a:moveTo>
                    <a:pt x="116715" y="86932"/>
                  </a:moveTo>
                  <a:lnTo>
                    <a:pt x="116715" y="87133"/>
                  </a:lnTo>
                  <a:lnTo>
                    <a:pt x="116312" y="86932"/>
                  </a:lnTo>
                  <a:close/>
                  <a:moveTo>
                    <a:pt x="42661" y="87133"/>
                  </a:moveTo>
                  <a:lnTo>
                    <a:pt x="42661" y="87335"/>
                  </a:lnTo>
                  <a:lnTo>
                    <a:pt x="42460" y="87335"/>
                  </a:lnTo>
                  <a:lnTo>
                    <a:pt x="42661" y="87133"/>
                  </a:lnTo>
                  <a:close/>
                  <a:moveTo>
                    <a:pt x="43265" y="86932"/>
                  </a:moveTo>
                  <a:lnTo>
                    <a:pt x="43265" y="87133"/>
                  </a:lnTo>
                  <a:lnTo>
                    <a:pt x="43064" y="87335"/>
                  </a:lnTo>
                  <a:lnTo>
                    <a:pt x="42863" y="87133"/>
                  </a:lnTo>
                  <a:lnTo>
                    <a:pt x="43064" y="86932"/>
                  </a:lnTo>
                  <a:close/>
                  <a:moveTo>
                    <a:pt x="45277" y="87133"/>
                  </a:moveTo>
                  <a:lnTo>
                    <a:pt x="44875" y="87335"/>
                  </a:lnTo>
                  <a:lnTo>
                    <a:pt x="44875" y="87133"/>
                  </a:lnTo>
                  <a:close/>
                  <a:moveTo>
                    <a:pt x="67614" y="86932"/>
                  </a:moveTo>
                  <a:lnTo>
                    <a:pt x="67614" y="87335"/>
                  </a:lnTo>
                  <a:lnTo>
                    <a:pt x="67212" y="87133"/>
                  </a:lnTo>
                  <a:lnTo>
                    <a:pt x="67614" y="86932"/>
                  </a:lnTo>
                  <a:close/>
                  <a:moveTo>
                    <a:pt x="71035" y="86932"/>
                  </a:moveTo>
                  <a:lnTo>
                    <a:pt x="71236" y="87133"/>
                  </a:lnTo>
                  <a:lnTo>
                    <a:pt x="70633" y="87133"/>
                  </a:lnTo>
                  <a:lnTo>
                    <a:pt x="69828" y="87335"/>
                  </a:lnTo>
                  <a:lnTo>
                    <a:pt x="69425" y="87335"/>
                  </a:lnTo>
                  <a:lnTo>
                    <a:pt x="69425" y="86932"/>
                  </a:lnTo>
                  <a:close/>
                  <a:moveTo>
                    <a:pt x="87939" y="87133"/>
                  </a:moveTo>
                  <a:lnTo>
                    <a:pt x="88341" y="87335"/>
                  </a:lnTo>
                  <a:lnTo>
                    <a:pt x="88140" y="87335"/>
                  </a:lnTo>
                  <a:lnTo>
                    <a:pt x="87939" y="87133"/>
                  </a:lnTo>
                  <a:close/>
                  <a:moveTo>
                    <a:pt x="108263" y="86127"/>
                  </a:moveTo>
                  <a:lnTo>
                    <a:pt x="108062" y="86731"/>
                  </a:lnTo>
                  <a:lnTo>
                    <a:pt x="108665" y="86731"/>
                  </a:lnTo>
                  <a:lnTo>
                    <a:pt x="108665" y="86932"/>
                  </a:lnTo>
                  <a:lnTo>
                    <a:pt x="108665" y="87335"/>
                  </a:lnTo>
                  <a:lnTo>
                    <a:pt x="108263" y="87335"/>
                  </a:lnTo>
                  <a:lnTo>
                    <a:pt x="108263" y="87133"/>
                  </a:lnTo>
                  <a:lnTo>
                    <a:pt x="108665" y="86932"/>
                  </a:lnTo>
                  <a:lnTo>
                    <a:pt x="108062" y="86731"/>
                  </a:lnTo>
                  <a:lnTo>
                    <a:pt x="107861" y="86127"/>
                  </a:lnTo>
                  <a:close/>
                  <a:moveTo>
                    <a:pt x="120739" y="87133"/>
                  </a:moveTo>
                  <a:lnTo>
                    <a:pt x="120941" y="87335"/>
                  </a:lnTo>
                  <a:lnTo>
                    <a:pt x="120337" y="87335"/>
                  </a:lnTo>
                  <a:lnTo>
                    <a:pt x="120739" y="87133"/>
                  </a:lnTo>
                  <a:close/>
                  <a:moveTo>
                    <a:pt x="125569" y="86731"/>
                  </a:moveTo>
                  <a:lnTo>
                    <a:pt x="125770" y="86932"/>
                  </a:lnTo>
                  <a:lnTo>
                    <a:pt x="125569" y="87133"/>
                  </a:lnTo>
                  <a:lnTo>
                    <a:pt x="125971" y="87335"/>
                  </a:lnTo>
                  <a:lnTo>
                    <a:pt x="125770" y="87335"/>
                  </a:lnTo>
                  <a:lnTo>
                    <a:pt x="125368" y="87133"/>
                  </a:lnTo>
                  <a:lnTo>
                    <a:pt x="124965" y="86932"/>
                  </a:lnTo>
                  <a:lnTo>
                    <a:pt x="125569" y="86731"/>
                  </a:lnTo>
                  <a:close/>
                  <a:moveTo>
                    <a:pt x="158974" y="87133"/>
                  </a:moveTo>
                  <a:lnTo>
                    <a:pt x="158974" y="87335"/>
                  </a:lnTo>
                  <a:lnTo>
                    <a:pt x="158772" y="87133"/>
                  </a:lnTo>
                  <a:close/>
                  <a:moveTo>
                    <a:pt x="35216" y="87335"/>
                  </a:moveTo>
                  <a:lnTo>
                    <a:pt x="34813" y="87536"/>
                  </a:lnTo>
                  <a:lnTo>
                    <a:pt x="35014" y="87335"/>
                  </a:lnTo>
                  <a:close/>
                  <a:moveTo>
                    <a:pt x="43869" y="87335"/>
                  </a:moveTo>
                  <a:lnTo>
                    <a:pt x="43869" y="87536"/>
                  </a:lnTo>
                  <a:lnTo>
                    <a:pt x="43667" y="87536"/>
                  </a:lnTo>
                  <a:lnTo>
                    <a:pt x="43869" y="87335"/>
                  </a:lnTo>
                  <a:close/>
                  <a:moveTo>
                    <a:pt x="44472" y="86932"/>
                  </a:moveTo>
                  <a:lnTo>
                    <a:pt x="44472" y="87133"/>
                  </a:lnTo>
                  <a:lnTo>
                    <a:pt x="44472" y="87335"/>
                  </a:lnTo>
                  <a:lnTo>
                    <a:pt x="44674" y="87536"/>
                  </a:lnTo>
                  <a:lnTo>
                    <a:pt x="44472" y="87536"/>
                  </a:lnTo>
                  <a:lnTo>
                    <a:pt x="44472" y="87335"/>
                  </a:lnTo>
                  <a:lnTo>
                    <a:pt x="44271" y="87133"/>
                  </a:lnTo>
                  <a:lnTo>
                    <a:pt x="44472" y="86932"/>
                  </a:lnTo>
                  <a:close/>
                  <a:moveTo>
                    <a:pt x="56748" y="87133"/>
                  </a:moveTo>
                  <a:lnTo>
                    <a:pt x="56949" y="87536"/>
                  </a:lnTo>
                  <a:lnTo>
                    <a:pt x="56546" y="87536"/>
                  </a:lnTo>
                  <a:lnTo>
                    <a:pt x="56546" y="87335"/>
                  </a:lnTo>
                  <a:lnTo>
                    <a:pt x="56546" y="87133"/>
                  </a:lnTo>
                  <a:close/>
                  <a:moveTo>
                    <a:pt x="60973" y="87335"/>
                  </a:moveTo>
                  <a:lnTo>
                    <a:pt x="61175" y="87536"/>
                  </a:lnTo>
                  <a:lnTo>
                    <a:pt x="60571" y="87536"/>
                  </a:lnTo>
                  <a:lnTo>
                    <a:pt x="60772" y="87335"/>
                  </a:lnTo>
                  <a:close/>
                  <a:moveTo>
                    <a:pt x="71438" y="87133"/>
                  </a:moveTo>
                  <a:lnTo>
                    <a:pt x="71438" y="87335"/>
                  </a:lnTo>
                  <a:lnTo>
                    <a:pt x="71035" y="87536"/>
                  </a:lnTo>
                  <a:lnTo>
                    <a:pt x="70834" y="87536"/>
                  </a:lnTo>
                  <a:lnTo>
                    <a:pt x="71236" y="87335"/>
                  </a:lnTo>
                  <a:lnTo>
                    <a:pt x="71438" y="87133"/>
                  </a:lnTo>
                  <a:close/>
                  <a:moveTo>
                    <a:pt x="75261" y="86932"/>
                  </a:moveTo>
                  <a:lnTo>
                    <a:pt x="75663" y="87335"/>
                  </a:lnTo>
                  <a:lnTo>
                    <a:pt x="75261" y="87133"/>
                  </a:lnTo>
                  <a:lnTo>
                    <a:pt x="75060" y="87335"/>
                  </a:lnTo>
                  <a:lnTo>
                    <a:pt x="74858" y="87536"/>
                  </a:lnTo>
                  <a:lnTo>
                    <a:pt x="74858" y="87133"/>
                  </a:lnTo>
                  <a:lnTo>
                    <a:pt x="75060" y="86932"/>
                  </a:lnTo>
                  <a:close/>
                  <a:moveTo>
                    <a:pt x="76066" y="87133"/>
                  </a:moveTo>
                  <a:lnTo>
                    <a:pt x="76468" y="87536"/>
                  </a:lnTo>
                  <a:lnTo>
                    <a:pt x="75865" y="87536"/>
                  </a:lnTo>
                  <a:lnTo>
                    <a:pt x="75865" y="87335"/>
                  </a:lnTo>
                  <a:lnTo>
                    <a:pt x="76066" y="87133"/>
                  </a:lnTo>
                  <a:close/>
                  <a:moveTo>
                    <a:pt x="91158" y="87133"/>
                  </a:moveTo>
                  <a:lnTo>
                    <a:pt x="90957" y="87536"/>
                  </a:lnTo>
                  <a:lnTo>
                    <a:pt x="90957" y="87133"/>
                  </a:lnTo>
                  <a:close/>
                  <a:moveTo>
                    <a:pt x="97396" y="87335"/>
                  </a:moveTo>
                  <a:lnTo>
                    <a:pt x="97396" y="87536"/>
                  </a:lnTo>
                  <a:lnTo>
                    <a:pt x="97195" y="87536"/>
                  </a:lnTo>
                  <a:lnTo>
                    <a:pt x="97195" y="87335"/>
                  </a:lnTo>
                  <a:close/>
                  <a:moveTo>
                    <a:pt x="98805" y="87133"/>
                  </a:moveTo>
                  <a:lnTo>
                    <a:pt x="99409" y="87335"/>
                  </a:lnTo>
                  <a:lnTo>
                    <a:pt x="99409" y="87536"/>
                  </a:lnTo>
                  <a:lnTo>
                    <a:pt x="98805" y="87536"/>
                  </a:lnTo>
                  <a:lnTo>
                    <a:pt x="98805" y="87335"/>
                  </a:lnTo>
                  <a:lnTo>
                    <a:pt x="98805" y="87133"/>
                  </a:lnTo>
                  <a:close/>
                  <a:moveTo>
                    <a:pt x="117520" y="87335"/>
                  </a:moveTo>
                  <a:lnTo>
                    <a:pt x="117117" y="87536"/>
                  </a:lnTo>
                  <a:lnTo>
                    <a:pt x="116715" y="87536"/>
                  </a:lnTo>
                  <a:lnTo>
                    <a:pt x="116916" y="87335"/>
                  </a:lnTo>
                  <a:close/>
                  <a:moveTo>
                    <a:pt x="117922" y="87335"/>
                  </a:moveTo>
                  <a:lnTo>
                    <a:pt x="117922" y="87536"/>
                  </a:lnTo>
                  <a:lnTo>
                    <a:pt x="117520" y="87536"/>
                  </a:lnTo>
                  <a:lnTo>
                    <a:pt x="117721" y="87335"/>
                  </a:lnTo>
                  <a:close/>
                  <a:moveTo>
                    <a:pt x="121746" y="87133"/>
                  </a:moveTo>
                  <a:lnTo>
                    <a:pt x="122148" y="87536"/>
                  </a:lnTo>
                  <a:lnTo>
                    <a:pt x="121544" y="87536"/>
                  </a:lnTo>
                  <a:lnTo>
                    <a:pt x="121544" y="87335"/>
                  </a:lnTo>
                  <a:lnTo>
                    <a:pt x="121746" y="87133"/>
                  </a:lnTo>
                  <a:close/>
                  <a:moveTo>
                    <a:pt x="128588" y="87335"/>
                  </a:moveTo>
                  <a:lnTo>
                    <a:pt x="128789" y="87536"/>
                  </a:lnTo>
                  <a:lnTo>
                    <a:pt x="128588" y="87536"/>
                  </a:lnTo>
                  <a:lnTo>
                    <a:pt x="128588" y="87335"/>
                  </a:lnTo>
                  <a:close/>
                  <a:moveTo>
                    <a:pt x="261803" y="87335"/>
                  </a:moveTo>
                  <a:lnTo>
                    <a:pt x="261803" y="87536"/>
                  </a:lnTo>
                  <a:lnTo>
                    <a:pt x="261401" y="87536"/>
                  </a:lnTo>
                  <a:lnTo>
                    <a:pt x="261200" y="87335"/>
                  </a:lnTo>
                  <a:close/>
                  <a:moveTo>
                    <a:pt x="54936" y="87536"/>
                  </a:moveTo>
                  <a:lnTo>
                    <a:pt x="54936" y="87737"/>
                  </a:lnTo>
                  <a:lnTo>
                    <a:pt x="54735" y="87737"/>
                  </a:lnTo>
                  <a:lnTo>
                    <a:pt x="54534" y="87536"/>
                  </a:lnTo>
                  <a:close/>
                  <a:moveTo>
                    <a:pt x="67212" y="86127"/>
                  </a:moveTo>
                  <a:lnTo>
                    <a:pt x="66407" y="87536"/>
                  </a:lnTo>
                  <a:lnTo>
                    <a:pt x="66205" y="87737"/>
                  </a:lnTo>
                  <a:lnTo>
                    <a:pt x="66004" y="87737"/>
                  </a:lnTo>
                  <a:lnTo>
                    <a:pt x="65602" y="87335"/>
                  </a:lnTo>
                  <a:lnTo>
                    <a:pt x="64797" y="87335"/>
                  </a:lnTo>
                  <a:lnTo>
                    <a:pt x="64394" y="86932"/>
                  </a:lnTo>
                  <a:lnTo>
                    <a:pt x="64193" y="86731"/>
                  </a:lnTo>
                  <a:lnTo>
                    <a:pt x="64193" y="86530"/>
                  </a:lnTo>
                  <a:lnTo>
                    <a:pt x="64596" y="86530"/>
                  </a:lnTo>
                  <a:lnTo>
                    <a:pt x="65803" y="86329"/>
                  </a:lnTo>
                  <a:lnTo>
                    <a:pt x="67212" y="86127"/>
                  </a:lnTo>
                  <a:close/>
                  <a:moveTo>
                    <a:pt x="68017" y="87536"/>
                  </a:moveTo>
                  <a:lnTo>
                    <a:pt x="68620" y="87737"/>
                  </a:lnTo>
                  <a:lnTo>
                    <a:pt x="67815" y="87737"/>
                  </a:lnTo>
                  <a:lnTo>
                    <a:pt x="67815" y="87536"/>
                  </a:lnTo>
                  <a:close/>
                  <a:moveTo>
                    <a:pt x="72645" y="87335"/>
                  </a:moveTo>
                  <a:lnTo>
                    <a:pt x="72444" y="87536"/>
                  </a:lnTo>
                  <a:lnTo>
                    <a:pt x="72041" y="87737"/>
                  </a:lnTo>
                  <a:lnTo>
                    <a:pt x="72041" y="87335"/>
                  </a:lnTo>
                  <a:close/>
                  <a:moveTo>
                    <a:pt x="41655" y="87536"/>
                  </a:moveTo>
                  <a:lnTo>
                    <a:pt x="41655" y="87737"/>
                  </a:lnTo>
                  <a:lnTo>
                    <a:pt x="41454" y="87737"/>
                  </a:lnTo>
                  <a:lnTo>
                    <a:pt x="41051" y="87938"/>
                  </a:lnTo>
                  <a:lnTo>
                    <a:pt x="41655" y="87536"/>
                  </a:lnTo>
                  <a:close/>
                  <a:moveTo>
                    <a:pt x="57552" y="87737"/>
                  </a:moveTo>
                  <a:lnTo>
                    <a:pt x="57150" y="87938"/>
                  </a:lnTo>
                  <a:lnTo>
                    <a:pt x="57150" y="87737"/>
                  </a:lnTo>
                  <a:close/>
                  <a:moveTo>
                    <a:pt x="65199" y="87737"/>
                  </a:moveTo>
                  <a:lnTo>
                    <a:pt x="64797" y="87938"/>
                  </a:lnTo>
                  <a:lnTo>
                    <a:pt x="63791" y="87938"/>
                  </a:lnTo>
                  <a:lnTo>
                    <a:pt x="63589" y="87737"/>
                  </a:lnTo>
                  <a:close/>
                  <a:moveTo>
                    <a:pt x="76670" y="87737"/>
                  </a:moveTo>
                  <a:lnTo>
                    <a:pt x="76670" y="87938"/>
                  </a:lnTo>
                  <a:lnTo>
                    <a:pt x="76468" y="87737"/>
                  </a:lnTo>
                  <a:close/>
                  <a:moveTo>
                    <a:pt x="108953" y="87795"/>
                  </a:moveTo>
                  <a:lnTo>
                    <a:pt x="108665" y="87847"/>
                  </a:lnTo>
                  <a:lnTo>
                    <a:pt x="108665" y="87847"/>
                  </a:lnTo>
                  <a:lnTo>
                    <a:pt x="108665" y="87938"/>
                  </a:lnTo>
                  <a:lnTo>
                    <a:pt x="108953" y="87795"/>
                  </a:lnTo>
                  <a:close/>
                  <a:moveTo>
                    <a:pt x="125368" y="87536"/>
                  </a:moveTo>
                  <a:lnTo>
                    <a:pt x="125368" y="87938"/>
                  </a:lnTo>
                  <a:lnTo>
                    <a:pt x="124965" y="87938"/>
                  </a:lnTo>
                  <a:lnTo>
                    <a:pt x="125368" y="87536"/>
                  </a:lnTo>
                  <a:close/>
                  <a:moveTo>
                    <a:pt x="126575" y="87737"/>
                  </a:moveTo>
                  <a:lnTo>
                    <a:pt x="126776" y="87938"/>
                  </a:lnTo>
                  <a:lnTo>
                    <a:pt x="126374" y="87938"/>
                  </a:lnTo>
                  <a:lnTo>
                    <a:pt x="126575" y="87737"/>
                  </a:lnTo>
                  <a:close/>
                  <a:moveTo>
                    <a:pt x="42259" y="87938"/>
                  </a:moveTo>
                  <a:lnTo>
                    <a:pt x="42460" y="88140"/>
                  </a:lnTo>
                  <a:lnTo>
                    <a:pt x="42058" y="88140"/>
                  </a:lnTo>
                  <a:lnTo>
                    <a:pt x="42259" y="87938"/>
                  </a:lnTo>
                  <a:close/>
                  <a:moveTo>
                    <a:pt x="51113" y="87536"/>
                  </a:moveTo>
                  <a:lnTo>
                    <a:pt x="51314" y="87737"/>
                  </a:lnTo>
                  <a:lnTo>
                    <a:pt x="51515" y="87737"/>
                  </a:lnTo>
                  <a:lnTo>
                    <a:pt x="51515" y="87938"/>
                  </a:lnTo>
                  <a:lnTo>
                    <a:pt x="51113" y="88140"/>
                  </a:lnTo>
                  <a:lnTo>
                    <a:pt x="50509" y="88140"/>
                  </a:lnTo>
                  <a:lnTo>
                    <a:pt x="50912" y="87938"/>
                  </a:lnTo>
                  <a:lnTo>
                    <a:pt x="50912" y="87737"/>
                  </a:lnTo>
                  <a:lnTo>
                    <a:pt x="51113" y="87536"/>
                  </a:lnTo>
                  <a:close/>
                  <a:moveTo>
                    <a:pt x="61980" y="87938"/>
                  </a:moveTo>
                  <a:lnTo>
                    <a:pt x="61778" y="88140"/>
                  </a:lnTo>
                  <a:lnTo>
                    <a:pt x="61778" y="87938"/>
                  </a:lnTo>
                  <a:close/>
                  <a:moveTo>
                    <a:pt x="67010" y="87737"/>
                  </a:moveTo>
                  <a:lnTo>
                    <a:pt x="66608" y="88140"/>
                  </a:lnTo>
                  <a:lnTo>
                    <a:pt x="66608" y="87737"/>
                  </a:lnTo>
                  <a:close/>
                  <a:moveTo>
                    <a:pt x="121947" y="87737"/>
                  </a:moveTo>
                  <a:lnTo>
                    <a:pt x="122349" y="87938"/>
                  </a:lnTo>
                  <a:lnTo>
                    <a:pt x="121544" y="88140"/>
                  </a:lnTo>
                  <a:lnTo>
                    <a:pt x="121746" y="87737"/>
                  </a:lnTo>
                  <a:close/>
                  <a:moveTo>
                    <a:pt x="122752" y="87737"/>
                  </a:moveTo>
                  <a:lnTo>
                    <a:pt x="122752" y="88140"/>
                  </a:lnTo>
                  <a:lnTo>
                    <a:pt x="122551" y="88140"/>
                  </a:lnTo>
                  <a:lnTo>
                    <a:pt x="122752" y="87737"/>
                  </a:lnTo>
                  <a:close/>
                  <a:moveTo>
                    <a:pt x="127179" y="86932"/>
                  </a:moveTo>
                  <a:lnTo>
                    <a:pt x="127581" y="87133"/>
                  </a:lnTo>
                  <a:lnTo>
                    <a:pt x="128185" y="87737"/>
                  </a:lnTo>
                  <a:lnTo>
                    <a:pt x="128185" y="87938"/>
                  </a:lnTo>
                  <a:lnTo>
                    <a:pt x="127581" y="87938"/>
                  </a:lnTo>
                  <a:lnTo>
                    <a:pt x="127581" y="88140"/>
                  </a:lnTo>
                  <a:lnTo>
                    <a:pt x="127380" y="87938"/>
                  </a:lnTo>
                  <a:lnTo>
                    <a:pt x="126978" y="87737"/>
                  </a:lnTo>
                  <a:lnTo>
                    <a:pt x="126776" y="87536"/>
                  </a:lnTo>
                  <a:lnTo>
                    <a:pt x="126374" y="87737"/>
                  </a:lnTo>
                  <a:lnTo>
                    <a:pt x="126374" y="87133"/>
                  </a:lnTo>
                  <a:lnTo>
                    <a:pt x="126776" y="86932"/>
                  </a:lnTo>
                  <a:close/>
                  <a:moveTo>
                    <a:pt x="25557" y="88140"/>
                  </a:moveTo>
                  <a:lnTo>
                    <a:pt x="25597" y="88180"/>
                  </a:lnTo>
                  <a:lnTo>
                    <a:pt x="25597" y="88180"/>
                  </a:lnTo>
                  <a:lnTo>
                    <a:pt x="25607" y="88140"/>
                  </a:lnTo>
                  <a:close/>
                  <a:moveTo>
                    <a:pt x="28776" y="88140"/>
                  </a:moveTo>
                  <a:lnTo>
                    <a:pt x="28776" y="88341"/>
                  </a:lnTo>
                  <a:lnTo>
                    <a:pt x="28374" y="88341"/>
                  </a:lnTo>
                  <a:lnTo>
                    <a:pt x="28575" y="88140"/>
                  </a:lnTo>
                  <a:close/>
                  <a:moveTo>
                    <a:pt x="55339" y="88140"/>
                  </a:moveTo>
                  <a:lnTo>
                    <a:pt x="55138" y="88341"/>
                  </a:lnTo>
                  <a:lnTo>
                    <a:pt x="54936" y="88341"/>
                  </a:lnTo>
                  <a:lnTo>
                    <a:pt x="55138" y="88140"/>
                  </a:lnTo>
                  <a:close/>
                  <a:moveTo>
                    <a:pt x="64596" y="88140"/>
                  </a:moveTo>
                  <a:lnTo>
                    <a:pt x="64596" y="88341"/>
                  </a:lnTo>
                  <a:lnTo>
                    <a:pt x="64394" y="88140"/>
                  </a:lnTo>
                  <a:close/>
                  <a:moveTo>
                    <a:pt x="69425" y="87737"/>
                  </a:moveTo>
                  <a:lnTo>
                    <a:pt x="69425" y="88140"/>
                  </a:lnTo>
                  <a:lnTo>
                    <a:pt x="69224" y="88341"/>
                  </a:lnTo>
                  <a:lnTo>
                    <a:pt x="69224" y="88140"/>
                  </a:lnTo>
                  <a:lnTo>
                    <a:pt x="69224" y="87938"/>
                  </a:lnTo>
                  <a:lnTo>
                    <a:pt x="69425" y="87737"/>
                  </a:lnTo>
                  <a:close/>
                  <a:moveTo>
                    <a:pt x="70029" y="87938"/>
                  </a:moveTo>
                  <a:lnTo>
                    <a:pt x="70230" y="88140"/>
                  </a:lnTo>
                  <a:lnTo>
                    <a:pt x="70029" y="88341"/>
                  </a:lnTo>
                  <a:lnTo>
                    <a:pt x="69828" y="88140"/>
                  </a:lnTo>
                  <a:lnTo>
                    <a:pt x="69828" y="87938"/>
                  </a:lnTo>
                  <a:close/>
                  <a:moveTo>
                    <a:pt x="71035" y="87737"/>
                  </a:moveTo>
                  <a:lnTo>
                    <a:pt x="71438" y="88341"/>
                  </a:lnTo>
                  <a:lnTo>
                    <a:pt x="71035" y="88341"/>
                  </a:lnTo>
                  <a:lnTo>
                    <a:pt x="70834" y="88140"/>
                  </a:lnTo>
                  <a:lnTo>
                    <a:pt x="70834" y="87938"/>
                  </a:lnTo>
                  <a:lnTo>
                    <a:pt x="70431" y="87938"/>
                  </a:lnTo>
                  <a:lnTo>
                    <a:pt x="70633" y="87737"/>
                  </a:lnTo>
                  <a:close/>
                  <a:moveTo>
                    <a:pt x="75865" y="88140"/>
                  </a:moveTo>
                  <a:lnTo>
                    <a:pt x="75663" y="88341"/>
                  </a:lnTo>
                  <a:lnTo>
                    <a:pt x="75462" y="88140"/>
                  </a:lnTo>
                  <a:close/>
                  <a:moveTo>
                    <a:pt x="120941" y="88140"/>
                  </a:moveTo>
                  <a:lnTo>
                    <a:pt x="120941" y="88341"/>
                  </a:lnTo>
                  <a:lnTo>
                    <a:pt x="120739" y="88140"/>
                  </a:lnTo>
                  <a:close/>
                  <a:moveTo>
                    <a:pt x="160382" y="87938"/>
                  </a:moveTo>
                  <a:lnTo>
                    <a:pt x="160583" y="88140"/>
                  </a:lnTo>
                  <a:lnTo>
                    <a:pt x="160382" y="88341"/>
                  </a:lnTo>
                  <a:lnTo>
                    <a:pt x="159577" y="87938"/>
                  </a:lnTo>
                  <a:close/>
                  <a:moveTo>
                    <a:pt x="170041" y="88140"/>
                  </a:moveTo>
                  <a:lnTo>
                    <a:pt x="170444" y="88341"/>
                  </a:lnTo>
                  <a:lnTo>
                    <a:pt x="170041" y="88341"/>
                  </a:lnTo>
                  <a:lnTo>
                    <a:pt x="170041" y="88140"/>
                  </a:lnTo>
                  <a:close/>
                  <a:moveTo>
                    <a:pt x="89146" y="88341"/>
                  </a:moveTo>
                  <a:lnTo>
                    <a:pt x="89045" y="88441"/>
                  </a:lnTo>
                  <a:lnTo>
                    <a:pt x="89347" y="88341"/>
                  </a:lnTo>
                  <a:close/>
                  <a:moveTo>
                    <a:pt x="27166" y="88341"/>
                  </a:moveTo>
                  <a:lnTo>
                    <a:pt x="27166" y="88542"/>
                  </a:lnTo>
                  <a:lnTo>
                    <a:pt x="26965" y="88341"/>
                  </a:lnTo>
                  <a:close/>
                  <a:moveTo>
                    <a:pt x="27770" y="88140"/>
                  </a:moveTo>
                  <a:lnTo>
                    <a:pt x="27368" y="88542"/>
                  </a:lnTo>
                  <a:lnTo>
                    <a:pt x="27368" y="88341"/>
                  </a:lnTo>
                  <a:lnTo>
                    <a:pt x="27770" y="88140"/>
                  </a:lnTo>
                  <a:close/>
                  <a:moveTo>
                    <a:pt x="60973" y="88341"/>
                  </a:moveTo>
                  <a:lnTo>
                    <a:pt x="60973" y="88542"/>
                  </a:lnTo>
                  <a:lnTo>
                    <a:pt x="60772" y="88542"/>
                  </a:lnTo>
                  <a:lnTo>
                    <a:pt x="60772" y="88341"/>
                  </a:lnTo>
                  <a:close/>
                  <a:moveTo>
                    <a:pt x="62181" y="88341"/>
                  </a:moveTo>
                  <a:lnTo>
                    <a:pt x="61980" y="88542"/>
                  </a:lnTo>
                  <a:lnTo>
                    <a:pt x="61577" y="88341"/>
                  </a:lnTo>
                  <a:close/>
                  <a:moveTo>
                    <a:pt x="66004" y="88341"/>
                  </a:moveTo>
                  <a:lnTo>
                    <a:pt x="65803" y="88542"/>
                  </a:lnTo>
                  <a:lnTo>
                    <a:pt x="65602" y="88341"/>
                  </a:lnTo>
                  <a:close/>
                  <a:moveTo>
                    <a:pt x="74054" y="87536"/>
                  </a:moveTo>
                  <a:lnTo>
                    <a:pt x="74054" y="87938"/>
                  </a:lnTo>
                  <a:lnTo>
                    <a:pt x="74054" y="88341"/>
                  </a:lnTo>
                  <a:lnTo>
                    <a:pt x="74255" y="88542"/>
                  </a:lnTo>
                  <a:lnTo>
                    <a:pt x="74054" y="88542"/>
                  </a:lnTo>
                  <a:lnTo>
                    <a:pt x="73651" y="87938"/>
                  </a:lnTo>
                  <a:lnTo>
                    <a:pt x="72645" y="88140"/>
                  </a:lnTo>
                  <a:lnTo>
                    <a:pt x="72444" y="88140"/>
                  </a:lnTo>
                  <a:lnTo>
                    <a:pt x="72645" y="87938"/>
                  </a:lnTo>
                  <a:lnTo>
                    <a:pt x="73047" y="87737"/>
                  </a:lnTo>
                  <a:lnTo>
                    <a:pt x="73450" y="87536"/>
                  </a:lnTo>
                  <a:close/>
                  <a:moveTo>
                    <a:pt x="76468" y="88341"/>
                  </a:moveTo>
                  <a:lnTo>
                    <a:pt x="76468" y="88542"/>
                  </a:lnTo>
                  <a:lnTo>
                    <a:pt x="76066" y="88542"/>
                  </a:lnTo>
                  <a:lnTo>
                    <a:pt x="76468" y="88341"/>
                  </a:lnTo>
                  <a:close/>
                  <a:moveTo>
                    <a:pt x="89045" y="88441"/>
                  </a:moveTo>
                  <a:lnTo>
                    <a:pt x="88945" y="88475"/>
                  </a:lnTo>
                  <a:lnTo>
                    <a:pt x="88945" y="88475"/>
                  </a:lnTo>
                  <a:lnTo>
                    <a:pt x="88945" y="88542"/>
                  </a:lnTo>
                  <a:lnTo>
                    <a:pt x="89045" y="88441"/>
                  </a:lnTo>
                  <a:close/>
                  <a:moveTo>
                    <a:pt x="101019" y="87938"/>
                  </a:moveTo>
                  <a:lnTo>
                    <a:pt x="101220" y="88140"/>
                  </a:lnTo>
                  <a:lnTo>
                    <a:pt x="101019" y="88140"/>
                  </a:lnTo>
                  <a:lnTo>
                    <a:pt x="101019" y="88341"/>
                  </a:lnTo>
                  <a:lnTo>
                    <a:pt x="100616" y="88542"/>
                  </a:lnTo>
                  <a:lnTo>
                    <a:pt x="100214" y="88341"/>
                  </a:lnTo>
                  <a:lnTo>
                    <a:pt x="100214" y="87938"/>
                  </a:lnTo>
                  <a:lnTo>
                    <a:pt x="101019" y="88140"/>
                  </a:lnTo>
                  <a:lnTo>
                    <a:pt x="101019" y="87938"/>
                  </a:lnTo>
                  <a:close/>
                  <a:moveTo>
                    <a:pt x="106251" y="87938"/>
                  </a:moveTo>
                  <a:lnTo>
                    <a:pt x="105043" y="88140"/>
                  </a:lnTo>
                  <a:lnTo>
                    <a:pt x="105446" y="88542"/>
                  </a:lnTo>
                  <a:lnTo>
                    <a:pt x="105848" y="88542"/>
                  </a:lnTo>
                  <a:lnTo>
                    <a:pt x="106452" y="88341"/>
                  </a:lnTo>
                  <a:lnTo>
                    <a:pt x="106854" y="88341"/>
                  </a:lnTo>
                  <a:lnTo>
                    <a:pt x="106854" y="88140"/>
                  </a:lnTo>
                  <a:lnTo>
                    <a:pt x="106251" y="87938"/>
                  </a:lnTo>
                  <a:close/>
                  <a:moveTo>
                    <a:pt x="115105" y="88408"/>
                  </a:moveTo>
                  <a:lnTo>
                    <a:pt x="115105" y="88542"/>
                  </a:lnTo>
                  <a:lnTo>
                    <a:pt x="115306" y="88542"/>
                  </a:lnTo>
                  <a:lnTo>
                    <a:pt x="115105" y="88408"/>
                  </a:lnTo>
                  <a:close/>
                  <a:moveTo>
                    <a:pt x="123154" y="88140"/>
                  </a:moveTo>
                  <a:lnTo>
                    <a:pt x="123355" y="88341"/>
                  </a:lnTo>
                  <a:lnTo>
                    <a:pt x="123154" y="88542"/>
                  </a:lnTo>
                  <a:lnTo>
                    <a:pt x="122953" y="88542"/>
                  </a:lnTo>
                  <a:lnTo>
                    <a:pt x="123154" y="88140"/>
                  </a:lnTo>
                  <a:close/>
                  <a:moveTo>
                    <a:pt x="130600" y="88140"/>
                  </a:moveTo>
                  <a:lnTo>
                    <a:pt x="131002" y="88341"/>
                  </a:lnTo>
                  <a:lnTo>
                    <a:pt x="131002" y="88542"/>
                  </a:lnTo>
                  <a:lnTo>
                    <a:pt x="130801" y="88341"/>
                  </a:lnTo>
                  <a:lnTo>
                    <a:pt x="130399" y="88341"/>
                  </a:lnTo>
                  <a:lnTo>
                    <a:pt x="130600" y="88140"/>
                  </a:lnTo>
                  <a:close/>
                  <a:moveTo>
                    <a:pt x="64193" y="88542"/>
                  </a:moveTo>
                  <a:lnTo>
                    <a:pt x="64193" y="88743"/>
                  </a:lnTo>
                  <a:lnTo>
                    <a:pt x="63992" y="88743"/>
                  </a:lnTo>
                  <a:lnTo>
                    <a:pt x="63992" y="88542"/>
                  </a:lnTo>
                  <a:close/>
                  <a:moveTo>
                    <a:pt x="122752" y="88542"/>
                  </a:moveTo>
                  <a:lnTo>
                    <a:pt x="122752" y="88743"/>
                  </a:lnTo>
                  <a:lnTo>
                    <a:pt x="122551" y="88743"/>
                  </a:lnTo>
                  <a:lnTo>
                    <a:pt x="122752" y="88542"/>
                  </a:lnTo>
                  <a:close/>
                  <a:moveTo>
                    <a:pt x="170444" y="88542"/>
                  </a:moveTo>
                  <a:lnTo>
                    <a:pt x="170645" y="88743"/>
                  </a:lnTo>
                  <a:lnTo>
                    <a:pt x="170444" y="88743"/>
                  </a:lnTo>
                  <a:lnTo>
                    <a:pt x="170444" y="88542"/>
                  </a:lnTo>
                  <a:close/>
                  <a:moveTo>
                    <a:pt x="267035" y="88542"/>
                  </a:moveTo>
                  <a:lnTo>
                    <a:pt x="267035" y="88743"/>
                  </a:lnTo>
                  <a:lnTo>
                    <a:pt x="266633" y="88743"/>
                  </a:lnTo>
                  <a:lnTo>
                    <a:pt x="267035" y="88542"/>
                  </a:lnTo>
                  <a:close/>
                  <a:moveTo>
                    <a:pt x="92969" y="88542"/>
                  </a:moveTo>
                  <a:lnTo>
                    <a:pt x="93573" y="88743"/>
                  </a:lnTo>
                  <a:lnTo>
                    <a:pt x="93774" y="88945"/>
                  </a:lnTo>
                  <a:lnTo>
                    <a:pt x="93774" y="88945"/>
                  </a:lnTo>
                  <a:lnTo>
                    <a:pt x="93372" y="88743"/>
                  </a:lnTo>
                  <a:lnTo>
                    <a:pt x="92969" y="88542"/>
                  </a:lnTo>
                  <a:close/>
                  <a:moveTo>
                    <a:pt x="26764" y="88542"/>
                  </a:moveTo>
                  <a:lnTo>
                    <a:pt x="26965" y="88743"/>
                  </a:lnTo>
                  <a:lnTo>
                    <a:pt x="26965" y="88945"/>
                  </a:lnTo>
                  <a:lnTo>
                    <a:pt x="26563" y="88945"/>
                  </a:lnTo>
                  <a:lnTo>
                    <a:pt x="26361" y="88743"/>
                  </a:lnTo>
                  <a:lnTo>
                    <a:pt x="26160" y="88743"/>
                  </a:lnTo>
                  <a:lnTo>
                    <a:pt x="26764" y="88542"/>
                  </a:lnTo>
                  <a:close/>
                  <a:moveTo>
                    <a:pt x="33203" y="88743"/>
                  </a:moveTo>
                  <a:lnTo>
                    <a:pt x="33405" y="88945"/>
                  </a:lnTo>
                  <a:lnTo>
                    <a:pt x="33002" y="88945"/>
                  </a:lnTo>
                  <a:lnTo>
                    <a:pt x="33002" y="88743"/>
                  </a:lnTo>
                  <a:close/>
                  <a:moveTo>
                    <a:pt x="75060" y="88542"/>
                  </a:moveTo>
                  <a:lnTo>
                    <a:pt x="75261" y="88743"/>
                  </a:lnTo>
                  <a:lnTo>
                    <a:pt x="75865" y="88743"/>
                  </a:lnTo>
                  <a:lnTo>
                    <a:pt x="75462" y="88945"/>
                  </a:lnTo>
                  <a:lnTo>
                    <a:pt x="75060" y="88743"/>
                  </a:lnTo>
                  <a:lnTo>
                    <a:pt x="75060" y="88542"/>
                  </a:lnTo>
                  <a:close/>
                  <a:moveTo>
                    <a:pt x="120538" y="88140"/>
                  </a:moveTo>
                  <a:lnTo>
                    <a:pt x="120739" y="88341"/>
                  </a:lnTo>
                  <a:lnTo>
                    <a:pt x="120538" y="88542"/>
                  </a:lnTo>
                  <a:lnTo>
                    <a:pt x="120136" y="88542"/>
                  </a:lnTo>
                  <a:lnTo>
                    <a:pt x="119935" y="88945"/>
                  </a:lnTo>
                  <a:lnTo>
                    <a:pt x="119935" y="88743"/>
                  </a:lnTo>
                  <a:lnTo>
                    <a:pt x="120136" y="88542"/>
                  </a:lnTo>
                  <a:lnTo>
                    <a:pt x="120538" y="88140"/>
                  </a:lnTo>
                  <a:close/>
                  <a:moveTo>
                    <a:pt x="124362" y="88542"/>
                  </a:moveTo>
                  <a:lnTo>
                    <a:pt x="124160" y="88743"/>
                  </a:lnTo>
                  <a:lnTo>
                    <a:pt x="124160" y="88945"/>
                  </a:lnTo>
                  <a:lnTo>
                    <a:pt x="123959" y="88945"/>
                  </a:lnTo>
                  <a:lnTo>
                    <a:pt x="123758" y="88542"/>
                  </a:lnTo>
                  <a:close/>
                  <a:moveTo>
                    <a:pt x="131405" y="88542"/>
                  </a:moveTo>
                  <a:lnTo>
                    <a:pt x="131606" y="88945"/>
                  </a:lnTo>
                  <a:lnTo>
                    <a:pt x="131405" y="88945"/>
                  </a:lnTo>
                  <a:lnTo>
                    <a:pt x="131405" y="88542"/>
                  </a:lnTo>
                  <a:close/>
                  <a:moveTo>
                    <a:pt x="28173" y="88945"/>
                  </a:moveTo>
                  <a:lnTo>
                    <a:pt x="28374" y="89146"/>
                  </a:lnTo>
                  <a:lnTo>
                    <a:pt x="27368" y="89146"/>
                  </a:lnTo>
                  <a:lnTo>
                    <a:pt x="27770" y="88945"/>
                  </a:lnTo>
                  <a:close/>
                  <a:moveTo>
                    <a:pt x="28575" y="88743"/>
                  </a:moveTo>
                  <a:lnTo>
                    <a:pt x="28977" y="88945"/>
                  </a:lnTo>
                  <a:lnTo>
                    <a:pt x="28776" y="88945"/>
                  </a:lnTo>
                  <a:lnTo>
                    <a:pt x="28575" y="89146"/>
                  </a:lnTo>
                  <a:lnTo>
                    <a:pt x="28575" y="88945"/>
                  </a:lnTo>
                  <a:lnTo>
                    <a:pt x="28575" y="88743"/>
                  </a:lnTo>
                  <a:close/>
                  <a:moveTo>
                    <a:pt x="61577" y="88945"/>
                  </a:moveTo>
                  <a:lnTo>
                    <a:pt x="61577" y="89146"/>
                  </a:lnTo>
                  <a:lnTo>
                    <a:pt x="60973" y="89146"/>
                  </a:lnTo>
                  <a:lnTo>
                    <a:pt x="61577" y="88945"/>
                  </a:lnTo>
                  <a:close/>
                  <a:moveTo>
                    <a:pt x="62382" y="88945"/>
                  </a:moveTo>
                  <a:lnTo>
                    <a:pt x="61980" y="89146"/>
                  </a:lnTo>
                  <a:lnTo>
                    <a:pt x="61778" y="88945"/>
                  </a:lnTo>
                  <a:close/>
                  <a:moveTo>
                    <a:pt x="74054" y="88945"/>
                  </a:moveTo>
                  <a:lnTo>
                    <a:pt x="74054" y="89146"/>
                  </a:lnTo>
                  <a:lnTo>
                    <a:pt x="73852" y="89146"/>
                  </a:lnTo>
                  <a:lnTo>
                    <a:pt x="73852" y="88945"/>
                  </a:lnTo>
                  <a:close/>
                  <a:moveTo>
                    <a:pt x="92768" y="88945"/>
                  </a:moveTo>
                  <a:lnTo>
                    <a:pt x="93171" y="89146"/>
                  </a:lnTo>
                  <a:lnTo>
                    <a:pt x="92768" y="89146"/>
                  </a:lnTo>
                  <a:lnTo>
                    <a:pt x="92768" y="88945"/>
                  </a:lnTo>
                  <a:close/>
                  <a:moveTo>
                    <a:pt x="125167" y="88945"/>
                  </a:moveTo>
                  <a:lnTo>
                    <a:pt x="124764" y="89146"/>
                  </a:lnTo>
                  <a:lnTo>
                    <a:pt x="124563" y="88945"/>
                  </a:lnTo>
                  <a:close/>
                  <a:moveTo>
                    <a:pt x="133417" y="87938"/>
                  </a:moveTo>
                  <a:lnTo>
                    <a:pt x="133216" y="88341"/>
                  </a:lnTo>
                  <a:lnTo>
                    <a:pt x="133820" y="88341"/>
                  </a:lnTo>
                  <a:lnTo>
                    <a:pt x="134222" y="88743"/>
                  </a:lnTo>
                  <a:lnTo>
                    <a:pt x="134624" y="88743"/>
                  </a:lnTo>
                  <a:lnTo>
                    <a:pt x="135027" y="88542"/>
                  </a:lnTo>
                  <a:lnTo>
                    <a:pt x="135027" y="88945"/>
                  </a:lnTo>
                  <a:lnTo>
                    <a:pt x="134826" y="89146"/>
                  </a:lnTo>
                  <a:lnTo>
                    <a:pt x="134423" y="89146"/>
                  </a:lnTo>
                  <a:lnTo>
                    <a:pt x="133417" y="88743"/>
                  </a:lnTo>
                  <a:lnTo>
                    <a:pt x="133216" y="88542"/>
                  </a:lnTo>
                  <a:lnTo>
                    <a:pt x="133015" y="88341"/>
                  </a:lnTo>
                  <a:lnTo>
                    <a:pt x="133216" y="87938"/>
                  </a:lnTo>
                  <a:close/>
                  <a:moveTo>
                    <a:pt x="160986" y="88945"/>
                  </a:moveTo>
                  <a:lnTo>
                    <a:pt x="161187" y="89146"/>
                  </a:lnTo>
                  <a:lnTo>
                    <a:pt x="160986" y="89146"/>
                  </a:lnTo>
                  <a:lnTo>
                    <a:pt x="160986" y="88945"/>
                  </a:lnTo>
                  <a:close/>
                  <a:moveTo>
                    <a:pt x="265627" y="88341"/>
                  </a:moveTo>
                  <a:lnTo>
                    <a:pt x="266230" y="88542"/>
                  </a:lnTo>
                  <a:lnTo>
                    <a:pt x="265426" y="88945"/>
                  </a:lnTo>
                  <a:lnTo>
                    <a:pt x="265023" y="89146"/>
                  </a:lnTo>
                  <a:lnTo>
                    <a:pt x="264621" y="88945"/>
                  </a:lnTo>
                  <a:lnTo>
                    <a:pt x="264822" y="88542"/>
                  </a:lnTo>
                  <a:lnTo>
                    <a:pt x="265023" y="88341"/>
                  </a:lnTo>
                  <a:close/>
                  <a:moveTo>
                    <a:pt x="33405" y="89146"/>
                  </a:moveTo>
                  <a:lnTo>
                    <a:pt x="33405" y="89347"/>
                  </a:lnTo>
                  <a:lnTo>
                    <a:pt x="33203" y="89347"/>
                  </a:lnTo>
                  <a:lnTo>
                    <a:pt x="33405" y="89146"/>
                  </a:lnTo>
                  <a:close/>
                  <a:moveTo>
                    <a:pt x="53125" y="89146"/>
                  </a:moveTo>
                  <a:lnTo>
                    <a:pt x="52924" y="89347"/>
                  </a:lnTo>
                  <a:lnTo>
                    <a:pt x="52723" y="89347"/>
                  </a:lnTo>
                  <a:lnTo>
                    <a:pt x="52924" y="89146"/>
                  </a:lnTo>
                  <a:close/>
                  <a:moveTo>
                    <a:pt x="54534" y="88743"/>
                  </a:moveTo>
                  <a:lnTo>
                    <a:pt x="54735" y="88945"/>
                  </a:lnTo>
                  <a:lnTo>
                    <a:pt x="54735" y="89146"/>
                  </a:lnTo>
                  <a:lnTo>
                    <a:pt x="54534" y="89347"/>
                  </a:lnTo>
                  <a:lnTo>
                    <a:pt x="54333" y="89347"/>
                  </a:lnTo>
                  <a:lnTo>
                    <a:pt x="54333" y="89146"/>
                  </a:lnTo>
                  <a:lnTo>
                    <a:pt x="54534" y="88743"/>
                  </a:lnTo>
                  <a:close/>
                  <a:moveTo>
                    <a:pt x="67413" y="88341"/>
                  </a:moveTo>
                  <a:lnTo>
                    <a:pt x="67413" y="88542"/>
                  </a:lnTo>
                  <a:lnTo>
                    <a:pt x="66809" y="88945"/>
                  </a:lnTo>
                  <a:lnTo>
                    <a:pt x="67212" y="89146"/>
                  </a:lnTo>
                  <a:lnTo>
                    <a:pt x="66809" y="89347"/>
                  </a:lnTo>
                  <a:lnTo>
                    <a:pt x="66809" y="88945"/>
                  </a:lnTo>
                  <a:lnTo>
                    <a:pt x="66608" y="88743"/>
                  </a:lnTo>
                  <a:lnTo>
                    <a:pt x="66407" y="88542"/>
                  </a:lnTo>
                  <a:lnTo>
                    <a:pt x="66608" y="88341"/>
                  </a:lnTo>
                  <a:lnTo>
                    <a:pt x="66809" y="88341"/>
                  </a:lnTo>
                  <a:lnTo>
                    <a:pt x="67010" y="88542"/>
                  </a:lnTo>
                  <a:lnTo>
                    <a:pt x="67413" y="88341"/>
                  </a:lnTo>
                  <a:close/>
                  <a:moveTo>
                    <a:pt x="118727" y="87737"/>
                  </a:moveTo>
                  <a:lnTo>
                    <a:pt x="118727" y="87938"/>
                  </a:lnTo>
                  <a:lnTo>
                    <a:pt x="118325" y="88341"/>
                  </a:lnTo>
                  <a:lnTo>
                    <a:pt x="118928" y="88140"/>
                  </a:lnTo>
                  <a:lnTo>
                    <a:pt x="119130" y="87938"/>
                  </a:lnTo>
                  <a:lnTo>
                    <a:pt x="119331" y="88140"/>
                  </a:lnTo>
                  <a:lnTo>
                    <a:pt x="119331" y="88542"/>
                  </a:lnTo>
                  <a:lnTo>
                    <a:pt x="119130" y="88945"/>
                  </a:lnTo>
                  <a:lnTo>
                    <a:pt x="118727" y="89347"/>
                  </a:lnTo>
                  <a:lnTo>
                    <a:pt x="118123" y="89347"/>
                  </a:lnTo>
                  <a:lnTo>
                    <a:pt x="118123" y="89146"/>
                  </a:lnTo>
                  <a:lnTo>
                    <a:pt x="118325" y="88743"/>
                  </a:lnTo>
                  <a:lnTo>
                    <a:pt x="117520" y="88542"/>
                  </a:lnTo>
                  <a:lnTo>
                    <a:pt x="117318" y="88341"/>
                  </a:lnTo>
                  <a:lnTo>
                    <a:pt x="117520" y="88140"/>
                  </a:lnTo>
                  <a:lnTo>
                    <a:pt x="117922" y="87938"/>
                  </a:lnTo>
                  <a:lnTo>
                    <a:pt x="118727" y="87737"/>
                  </a:lnTo>
                  <a:close/>
                  <a:moveTo>
                    <a:pt x="121947" y="88542"/>
                  </a:moveTo>
                  <a:lnTo>
                    <a:pt x="122148" y="88945"/>
                  </a:lnTo>
                  <a:lnTo>
                    <a:pt x="121142" y="88945"/>
                  </a:lnTo>
                  <a:lnTo>
                    <a:pt x="121142" y="89347"/>
                  </a:lnTo>
                  <a:lnTo>
                    <a:pt x="120941" y="89146"/>
                  </a:lnTo>
                  <a:lnTo>
                    <a:pt x="120739" y="88743"/>
                  </a:lnTo>
                  <a:lnTo>
                    <a:pt x="120941" y="88542"/>
                  </a:lnTo>
                  <a:close/>
                  <a:moveTo>
                    <a:pt x="129594" y="89146"/>
                  </a:moveTo>
                  <a:lnTo>
                    <a:pt x="129594" y="89347"/>
                  </a:lnTo>
                  <a:lnTo>
                    <a:pt x="129392" y="89146"/>
                  </a:lnTo>
                  <a:close/>
                  <a:moveTo>
                    <a:pt x="150522" y="89146"/>
                  </a:moveTo>
                  <a:lnTo>
                    <a:pt x="150522" y="89347"/>
                  </a:lnTo>
                  <a:lnTo>
                    <a:pt x="150119" y="89347"/>
                  </a:lnTo>
                  <a:lnTo>
                    <a:pt x="150119" y="89146"/>
                  </a:lnTo>
                  <a:close/>
                  <a:moveTo>
                    <a:pt x="264419" y="89146"/>
                  </a:moveTo>
                  <a:lnTo>
                    <a:pt x="264218" y="89347"/>
                  </a:lnTo>
                  <a:lnTo>
                    <a:pt x="264218" y="89146"/>
                  </a:lnTo>
                  <a:close/>
                  <a:moveTo>
                    <a:pt x="27971" y="89347"/>
                  </a:moveTo>
                  <a:lnTo>
                    <a:pt x="27971" y="89548"/>
                  </a:lnTo>
                  <a:lnTo>
                    <a:pt x="27368" y="89548"/>
                  </a:lnTo>
                  <a:lnTo>
                    <a:pt x="27770" y="89347"/>
                  </a:lnTo>
                  <a:close/>
                  <a:moveTo>
                    <a:pt x="65803" y="88945"/>
                  </a:moveTo>
                  <a:lnTo>
                    <a:pt x="66004" y="89146"/>
                  </a:lnTo>
                  <a:lnTo>
                    <a:pt x="65803" y="89146"/>
                  </a:lnTo>
                  <a:lnTo>
                    <a:pt x="65401" y="89347"/>
                  </a:lnTo>
                  <a:lnTo>
                    <a:pt x="64998" y="89548"/>
                  </a:lnTo>
                  <a:lnTo>
                    <a:pt x="64797" y="89548"/>
                  </a:lnTo>
                  <a:lnTo>
                    <a:pt x="64797" y="89347"/>
                  </a:lnTo>
                  <a:lnTo>
                    <a:pt x="64596" y="89146"/>
                  </a:lnTo>
                  <a:lnTo>
                    <a:pt x="64797" y="89146"/>
                  </a:lnTo>
                  <a:lnTo>
                    <a:pt x="65199" y="88945"/>
                  </a:lnTo>
                  <a:close/>
                  <a:moveTo>
                    <a:pt x="125971" y="88945"/>
                  </a:moveTo>
                  <a:lnTo>
                    <a:pt x="126374" y="89146"/>
                  </a:lnTo>
                  <a:lnTo>
                    <a:pt x="125971" y="89146"/>
                  </a:lnTo>
                  <a:lnTo>
                    <a:pt x="125770" y="89347"/>
                  </a:lnTo>
                  <a:lnTo>
                    <a:pt x="125770" y="89548"/>
                  </a:lnTo>
                  <a:lnTo>
                    <a:pt x="125569" y="89146"/>
                  </a:lnTo>
                  <a:lnTo>
                    <a:pt x="125770" y="88945"/>
                  </a:lnTo>
                  <a:close/>
                  <a:moveTo>
                    <a:pt x="130600" y="89347"/>
                  </a:moveTo>
                  <a:lnTo>
                    <a:pt x="130600" y="89548"/>
                  </a:lnTo>
                  <a:lnTo>
                    <a:pt x="130399" y="89548"/>
                  </a:lnTo>
                  <a:lnTo>
                    <a:pt x="130399" y="89347"/>
                  </a:lnTo>
                  <a:close/>
                  <a:moveTo>
                    <a:pt x="168834" y="89347"/>
                  </a:moveTo>
                  <a:lnTo>
                    <a:pt x="169035" y="89548"/>
                  </a:lnTo>
                  <a:lnTo>
                    <a:pt x="168633" y="89548"/>
                  </a:lnTo>
                  <a:lnTo>
                    <a:pt x="168834" y="89347"/>
                  </a:lnTo>
                  <a:close/>
                  <a:moveTo>
                    <a:pt x="171048" y="89347"/>
                  </a:moveTo>
                  <a:lnTo>
                    <a:pt x="171249" y="89548"/>
                  </a:lnTo>
                  <a:lnTo>
                    <a:pt x="170846" y="89548"/>
                  </a:lnTo>
                  <a:lnTo>
                    <a:pt x="171048" y="89347"/>
                  </a:lnTo>
                  <a:close/>
                  <a:moveTo>
                    <a:pt x="265023" y="89347"/>
                  </a:moveTo>
                  <a:lnTo>
                    <a:pt x="265426" y="89548"/>
                  </a:lnTo>
                  <a:lnTo>
                    <a:pt x="264822" y="89548"/>
                  </a:lnTo>
                  <a:lnTo>
                    <a:pt x="265023" y="89347"/>
                  </a:lnTo>
                  <a:close/>
                  <a:moveTo>
                    <a:pt x="63992" y="89548"/>
                  </a:moveTo>
                  <a:lnTo>
                    <a:pt x="64193" y="89749"/>
                  </a:lnTo>
                  <a:lnTo>
                    <a:pt x="64193" y="89749"/>
                  </a:lnTo>
                  <a:lnTo>
                    <a:pt x="63791" y="89548"/>
                  </a:lnTo>
                  <a:close/>
                  <a:moveTo>
                    <a:pt x="53125" y="89548"/>
                  </a:moveTo>
                  <a:lnTo>
                    <a:pt x="53125" y="89749"/>
                  </a:lnTo>
                  <a:lnTo>
                    <a:pt x="52924" y="89548"/>
                  </a:lnTo>
                  <a:close/>
                  <a:moveTo>
                    <a:pt x="67614" y="89548"/>
                  </a:moveTo>
                  <a:lnTo>
                    <a:pt x="67815" y="89749"/>
                  </a:lnTo>
                  <a:lnTo>
                    <a:pt x="67413" y="89749"/>
                  </a:lnTo>
                  <a:lnTo>
                    <a:pt x="67614" y="89548"/>
                  </a:lnTo>
                  <a:close/>
                  <a:moveTo>
                    <a:pt x="69425" y="89548"/>
                  </a:moveTo>
                  <a:lnTo>
                    <a:pt x="69425" y="89749"/>
                  </a:lnTo>
                  <a:lnTo>
                    <a:pt x="69224" y="89749"/>
                  </a:lnTo>
                  <a:lnTo>
                    <a:pt x="69224" y="89548"/>
                  </a:lnTo>
                  <a:close/>
                  <a:moveTo>
                    <a:pt x="94579" y="89347"/>
                  </a:moveTo>
                  <a:lnTo>
                    <a:pt x="94982" y="89548"/>
                  </a:lnTo>
                  <a:lnTo>
                    <a:pt x="94982" y="89749"/>
                  </a:lnTo>
                  <a:lnTo>
                    <a:pt x="94579" y="89548"/>
                  </a:lnTo>
                  <a:lnTo>
                    <a:pt x="94579" y="89347"/>
                  </a:lnTo>
                  <a:close/>
                  <a:moveTo>
                    <a:pt x="96592" y="88945"/>
                  </a:moveTo>
                  <a:lnTo>
                    <a:pt x="96592" y="89347"/>
                  </a:lnTo>
                  <a:lnTo>
                    <a:pt x="96592" y="89749"/>
                  </a:lnTo>
                  <a:lnTo>
                    <a:pt x="96390" y="89347"/>
                  </a:lnTo>
                  <a:lnTo>
                    <a:pt x="96592" y="88945"/>
                  </a:lnTo>
                  <a:close/>
                  <a:moveTo>
                    <a:pt x="124563" y="89548"/>
                  </a:moveTo>
                  <a:lnTo>
                    <a:pt x="124764" y="89749"/>
                  </a:lnTo>
                  <a:lnTo>
                    <a:pt x="123959" y="89749"/>
                  </a:lnTo>
                  <a:lnTo>
                    <a:pt x="123959" y="89548"/>
                  </a:lnTo>
                  <a:close/>
                  <a:moveTo>
                    <a:pt x="134826" y="89347"/>
                  </a:moveTo>
                  <a:lnTo>
                    <a:pt x="135027" y="89749"/>
                  </a:lnTo>
                  <a:lnTo>
                    <a:pt x="134826" y="89749"/>
                  </a:lnTo>
                  <a:lnTo>
                    <a:pt x="134624" y="89548"/>
                  </a:lnTo>
                  <a:lnTo>
                    <a:pt x="134826" y="89347"/>
                  </a:lnTo>
                  <a:close/>
                  <a:moveTo>
                    <a:pt x="30587" y="89749"/>
                  </a:moveTo>
                  <a:lnTo>
                    <a:pt x="30587" y="89951"/>
                  </a:lnTo>
                  <a:lnTo>
                    <a:pt x="30386" y="89951"/>
                  </a:lnTo>
                  <a:lnTo>
                    <a:pt x="30587" y="89749"/>
                  </a:lnTo>
                  <a:close/>
                  <a:moveTo>
                    <a:pt x="31795" y="89347"/>
                  </a:moveTo>
                  <a:lnTo>
                    <a:pt x="31593" y="89749"/>
                  </a:lnTo>
                  <a:lnTo>
                    <a:pt x="31996" y="89749"/>
                  </a:lnTo>
                  <a:lnTo>
                    <a:pt x="31795" y="89951"/>
                  </a:lnTo>
                  <a:lnTo>
                    <a:pt x="31593" y="89951"/>
                  </a:lnTo>
                  <a:lnTo>
                    <a:pt x="31392" y="89749"/>
                  </a:lnTo>
                  <a:lnTo>
                    <a:pt x="31795" y="89347"/>
                  </a:lnTo>
                  <a:close/>
                  <a:moveTo>
                    <a:pt x="66608" y="89548"/>
                  </a:moveTo>
                  <a:lnTo>
                    <a:pt x="66608" y="89749"/>
                  </a:lnTo>
                  <a:lnTo>
                    <a:pt x="66407" y="89951"/>
                  </a:lnTo>
                  <a:lnTo>
                    <a:pt x="66205" y="89951"/>
                  </a:lnTo>
                  <a:lnTo>
                    <a:pt x="66004" y="89749"/>
                  </a:lnTo>
                  <a:lnTo>
                    <a:pt x="66608" y="89548"/>
                  </a:lnTo>
                  <a:close/>
                  <a:moveTo>
                    <a:pt x="91762" y="89749"/>
                  </a:moveTo>
                  <a:lnTo>
                    <a:pt x="91561" y="89951"/>
                  </a:lnTo>
                  <a:lnTo>
                    <a:pt x="91360" y="89951"/>
                  </a:lnTo>
                  <a:lnTo>
                    <a:pt x="91561" y="89749"/>
                  </a:lnTo>
                  <a:close/>
                  <a:moveTo>
                    <a:pt x="93573" y="89347"/>
                  </a:moveTo>
                  <a:lnTo>
                    <a:pt x="93774" y="89548"/>
                  </a:lnTo>
                  <a:lnTo>
                    <a:pt x="93774" y="89749"/>
                  </a:lnTo>
                  <a:lnTo>
                    <a:pt x="92969" y="89951"/>
                  </a:lnTo>
                  <a:lnTo>
                    <a:pt x="93573" y="89347"/>
                  </a:lnTo>
                  <a:close/>
                  <a:moveTo>
                    <a:pt x="117318" y="89548"/>
                  </a:moveTo>
                  <a:lnTo>
                    <a:pt x="117520" y="89749"/>
                  </a:lnTo>
                  <a:lnTo>
                    <a:pt x="117520" y="89951"/>
                  </a:lnTo>
                  <a:lnTo>
                    <a:pt x="117318" y="89749"/>
                  </a:lnTo>
                  <a:lnTo>
                    <a:pt x="117318" y="89548"/>
                  </a:lnTo>
                  <a:close/>
                  <a:moveTo>
                    <a:pt x="133618" y="89749"/>
                  </a:moveTo>
                  <a:lnTo>
                    <a:pt x="133618" y="89951"/>
                  </a:lnTo>
                  <a:lnTo>
                    <a:pt x="133417" y="89951"/>
                  </a:lnTo>
                  <a:lnTo>
                    <a:pt x="133417" y="89749"/>
                  </a:lnTo>
                  <a:close/>
                  <a:moveTo>
                    <a:pt x="139655" y="89548"/>
                  </a:moveTo>
                  <a:lnTo>
                    <a:pt x="139655" y="89749"/>
                  </a:lnTo>
                  <a:lnTo>
                    <a:pt x="139253" y="89951"/>
                  </a:lnTo>
                  <a:lnTo>
                    <a:pt x="139253" y="89548"/>
                  </a:lnTo>
                  <a:close/>
                  <a:moveTo>
                    <a:pt x="147302" y="89749"/>
                  </a:moveTo>
                  <a:lnTo>
                    <a:pt x="147101" y="89951"/>
                  </a:lnTo>
                  <a:lnTo>
                    <a:pt x="146900" y="89749"/>
                  </a:lnTo>
                  <a:close/>
                  <a:moveTo>
                    <a:pt x="150321" y="89749"/>
                  </a:moveTo>
                  <a:lnTo>
                    <a:pt x="150321" y="89951"/>
                  </a:lnTo>
                  <a:lnTo>
                    <a:pt x="150119" y="89749"/>
                  </a:lnTo>
                  <a:close/>
                  <a:moveTo>
                    <a:pt x="28977" y="89347"/>
                  </a:moveTo>
                  <a:lnTo>
                    <a:pt x="28776" y="89749"/>
                  </a:lnTo>
                  <a:lnTo>
                    <a:pt x="28374" y="90152"/>
                  </a:lnTo>
                  <a:lnTo>
                    <a:pt x="28173" y="90152"/>
                  </a:lnTo>
                  <a:lnTo>
                    <a:pt x="28173" y="89951"/>
                  </a:lnTo>
                  <a:lnTo>
                    <a:pt x="28776" y="89347"/>
                  </a:lnTo>
                  <a:close/>
                  <a:moveTo>
                    <a:pt x="34612" y="89548"/>
                  </a:moveTo>
                  <a:lnTo>
                    <a:pt x="34411" y="89951"/>
                  </a:lnTo>
                  <a:lnTo>
                    <a:pt x="34008" y="90152"/>
                  </a:lnTo>
                  <a:lnTo>
                    <a:pt x="33807" y="90152"/>
                  </a:lnTo>
                  <a:lnTo>
                    <a:pt x="34210" y="89951"/>
                  </a:lnTo>
                  <a:lnTo>
                    <a:pt x="34210" y="89749"/>
                  </a:lnTo>
                  <a:lnTo>
                    <a:pt x="34612" y="89548"/>
                  </a:lnTo>
                  <a:close/>
                  <a:moveTo>
                    <a:pt x="54735" y="89548"/>
                  </a:moveTo>
                  <a:lnTo>
                    <a:pt x="54735" y="89951"/>
                  </a:lnTo>
                  <a:lnTo>
                    <a:pt x="54936" y="90152"/>
                  </a:lnTo>
                  <a:lnTo>
                    <a:pt x="54333" y="90152"/>
                  </a:lnTo>
                  <a:lnTo>
                    <a:pt x="53930" y="89951"/>
                  </a:lnTo>
                  <a:lnTo>
                    <a:pt x="53930" y="89749"/>
                  </a:lnTo>
                  <a:lnTo>
                    <a:pt x="54333" y="89548"/>
                  </a:lnTo>
                  <a:close/>
                  <a:moveTo>
                    <a:pt x="57351" y="89951"/>
                  </a:moveTo>
                  <a:lnTo>
                    <a:pt x="57552" y="90152"/>
                  </a:lnTo>
                  <a:lnTo>
                    <a:pt x="57552" y="89951"/>
                  </a:lnTo>
                  <a:close/>
                  <a:moveTo>
                    <a:pt x="74858" y="89951"/>
                  </a:moveTo>
                  <a:lnTo>
                    <a:pt x="74657" y="90152"/>
                  </a:lnTo>
                  <a:lnTo>
                    <a:pt x="74456" y="89951"/>
                  </a:lnTo>
                  <a:close/>
                  <a:moveTo>
                    <a:pt x="95585" y="89951"/>
                  </a:moveTo>
                  <a:lnTo>
                    <a:pt x="95585" y="90152"/>
                  </a:lnTo>
                  <a:lnTo>
                    <a:pt x="95183" y="90152"/>
                  </a:lnTo>
                  <a:lnTo>
                    <a:pt x="95585" y="89951"/>
                  </a:lnTo>
                  <a:close/>
                  <a:moveTo>
                    <a:pt x="132411" y="89951"/>
                  </a:moveTo>
                  <a:lnTo>
                    <a:pt x="132411" y="90152"/>
                  </a:lnTo>
                  <a:lnTo>
                    <a:pt x="132210" y="90152"/>
                  </a:lnTo>
                  <a:lnTo>
                    <a:pt x="132210" y="89951"/>
                  </a:lnTo>
                  <a:close/>
                  <a:moveTo>
                    <a:pt x="166620" y="89749"/>
                  </a:moveTo>
                  <a:lnTo>
                    <a:pt x="166620" y="89951"/>
                  </a:lnTo>
                  <a:lnTo>
                    <a:pt x="166218" y="89951"/>
                  </a:lnTo>
                  <a:lnTo>
                    <a:pt x="166017" y="90152"/>
                  </a:lnTo>
                  <a:lnTo>
                    <a:pt x="165614" y="90152"/>
                  </a:lnTo>
                  <a:lnTo>
                    <a:pt x="166218" y="89749"/>
                  </a:lnTo>
                  <a:close/>
                  <a:moveTo>
                    <a:pt x="169035" y="87737"/>
                  </a:moveTo>
                  <a:lnTo>
                    <a:pt x="169639" y="87938"/>
                  </a:lnTo>
                  <a:lnTo>
                    <a:pt x="169438" y="87938"/>
                  </a:lnTo>
                  <a:lnTo>
                    <a:pt x="169438" y="88341"/>
                  </a:lnTo>
                  <a:lnTo>
                    <a:pt x="170041" y="88945"/>
                  </a:lnTo>
                  <a:lnTo>
                    <a:pt x="171249" y="89951"/>
                  </a:lnTo>
                  <a:lnTo>
                    <a:pt x="171249" y="90152"/>
                  </a:lnTo>
                  <a:lnTo>
                    <a:pt x="170444" y="90152"/>
                  </a:lnTo>
                  <a:lnTo>
                    <a:pt x="169840" y="89749"/>
                  </a:lnTo>
                  <a:lnTo>
                    <a:pt x="169236" y="89146"/>
                  </a:lnTo>
                  <a:lnTo>
                    <a:pt x="168834" y="88542"/>
                  </a:lnTo>
                  <a:lnTo>
                    <a:pt x="168633" y="87938"/>
                  </a:lnTo>
                  <a:lnTo>
                    <a:pt x="168834" y="87938"/>
                  </a:lnTo>
                  <a:lnTo>
                    <a:pt x="169035" y="87737"/>
                  </a:lnTo>
                  <a:close/>
                  <a:moveTo>
                    <a:pt x="45680" y="89951"/>
                  </a:moveTo>
                  <a:lnTo>
                    <a:pt x="45680" y="90152"/>
                  </a:lnTo>
                  <a:lnTo>
                    <a:pt x="45479" y="90353"/>
                  </a:lnTo>
                  <a:lnTo>
                    <a:pt x="45479" y="89951"/>
                  </a:lnTo>
                  <a:close/>
                  <a:moveTo>
                    <a:pt x="53327" y="89951"/>
                  </a:moveTo>
                  <a:lnTo>
                    <a:pt x="53528" y="90353"/>
                  </a:lnTo>
                  <a:lnTo>
                    <a:pt x="53125" y="90152"/>
                  </a:lnTo>
                  <a:lnTo>
                    <a:pt x="53327" y="89951"/>
                  </a:lnTo>
                  <a:close/>
                  <a:moveTo>
                    <a:pt x="55339" y="89548"/>
                  </a:moveTo>
                  <a:lnTo>
                    <a:pt x="55741" y="89749"/>
                  </a:lnTo>
                  <a:lnTo>
                    <a:pt x="55741" y="90152"/>
                  </a:lnTo>
                  <a:lnTo>
                    <a:pt x="55943" y="90353"/>
                  </a:lnTo>
                  <a:lnTo>
                    <a:pt x="55540" y="90353"/>
                  </a:lnTo>
                  <a:lnTo>
                    <a:pt x="54936" y="89749"/>
                  </a:lnTo>
                  <a:lnTo>
                    <a:pt x="55138" y="89548"/>
                  </a:lnTo>
                  <a:close/>
                  <a:moveTo>
                    <a:pt x="56144" y="89749"/>
                  </a:moveTo>
                  <a:lnTo>
                    <a:pt x="56345" y="90152"/>
                  </a:lnTo>
                  <a:lnTo>
                    <a:pt x="56345" y="90353"/>
                  </a:lnTo>
                  <a:lnTo>
                    <a:pt x="56144" y="90152"/>
                  </a:lnTo>
                  <a:lnTo>
                    <a:pt x="56144" y="89951"/>
                  </a:lnTo>
                  <a:lnTo>
                    <a:pt x="56144" y="89749"/>
                  </a:lnTo>
                  <a:close/>
                  <a:moveTo>
                    <a:pt x="93976" y="90152"/>
                  </a:moveTo>
                  <a:lnTo>
                    <a:pt x="93573" y="90353"/>
                  </a:lnTo>
                  <a:lnTo>
                    <a:pt x="93171" y="90152"/>
                  </a:lnTo>
                  <a:close/>
                  <a:moveTo>
                    <a:pt x="125770" y="89951"/>
                  </a:moveTo>
                  <a:lnTo>
                    <a:pt x="125971" y="90152"/>
                  </a:lnTo>
                  <a:lnTo>
                    <a:pt x="125770" y="90353"/>
                  </a:lnTo>
                  <a:lnTo>
                    <a:pt x="125569" y="89951"/>
                  </a:lnTo>
                  <a:close/>
                  <a:moveTo>
                    <a:pt x="136436" y="89749"/>
                  </a:moveTo>
                  <a:lnTo>
                    <a:pt x="136033" y="89951"/>
                  </a:lnTo>
                  <a:lnTo>
                    <a:pt x="136234" y="89951"/>
                  </a:lnTo>
                  <a:lnTo>
                    <a:pt x="135228" y="90353"/>
                  </a:lnTo>
                  <a:lnTo>
                    <a:pt x="134826" y="90353"/>
                  </a:lnTo>
                  <a:lnTo>
                    <a:pt x="135631" y="89749"/>
                  </a:lnTo>
                  <a:lnTo>
                    <a:pt x="136033" y="89951"/>
                  </a:lnTo>
                  <a:lnTo>
                    <a:pt x="136033" y="89749"/>
                  </a:lnTo>
                  <a:close/>
                  <a:moveTo>
                    <a:pt x="268645" y="90152"/>
                  </a:moveTo>
                  <a:lnTo>
                    <a:pt x="268645" y="90353"/>
                  </a:lnTo>
                  <a:lnTo>
                    <a:pt x="268444" y="90353"/>
                  </a:lnTo>
                  <a:lnTo>
                    <a:pt x="268645" y="90152"/>
                  </a:lnTo>
                  <a:close/>
                  <a:moveTo>
                    <a:pt x="47692" y="90152"/>
                  </a:moveTo>
                  <a:lnTo>
                    <a:pt x="47893" y="90353"/>
                  </a:lnTo>
                  <a:lnTo>
                    <a:pt x="48095" y="90353"/>
                  </a:lnTo>
                  <a:lnTo>
                    <a:pt x="47893" y="90554"/>
                  </a:lnTo>
                  <a:lnTo>
                    <a:pt x="47491" y="90353"/>
                  </a:lnTo>
                  <a:lnTo>
                    <a:pt x="47692" y="90152"/>
                  </a:lnTo>
                  <a:close/>
                  <a:moveTo>
                    <a:pt x="96592" y="89951"/>
                  </a:moveTo>
                  <a:lnTo>
                    <a:pt x="96592" y="90152"/>
                  </a:lnTo>
                  <a:lnTo>
                    <a:pt x="96390" y="90554"/>
                  </a:lnTo>
                  <a:lnTo>
                    <a:pt x="95988" y="90554"/>
                  </a:lnTo>
                  <a:lnTo>
                    <a:pt x="96390" y="89951"/>
                  </a:lnTo>
                  <a:close/>
                  <a:moveTo>
                    <a:pt x="96793" y="90353"/>
                  </a:moveTo>
                  <a:lnTo>
                    <a:pt x="96793" y="90554"/>
                  </a:lnTo>
                  <a:lnTo>
                    <a:pt x="96390" y="90554"/>
                  </a:lnTo>
                  <a:lnTo>
                    <a:pt x="96793" y="90353"/>
                  </a:lnTo>
                  <a:close/>
                  <a:moveTo>
                    <a:pt x="147906" y="90353"/>
                  </a:moveTo>
                  <a:lnTo>
                    <a:pt x="147906" y="90554"/>
                  </a:lnTo>
                  <a:lnTo>
                    <a:pt x="147705" y="90353"/>
                  </a:lnTo>
                  <a:close/>
                  <a:moveTo>
                    <a:pt x="159376" y="88140"/>
                  </a:moveTo>
                  <a:lnTo>
                    <a:pt x="159577" y="88341"/>
                  </a:lnTo>
                  <a:lnTo>
                    <a:pt x="159779" y="88542"/>
                  </a:lnTo>
                  <a:lnTo>
                    <a:pt x="159980" y="88542"/>
                  </a:lnTo>
                  <a:lnTo>
                    <a:pt x="160181" y="88341"/>
                  </a:lnTo>
                  <a:lnTo>
                    <a:pt x="160583" y="88542"/>
                  </a:lnTo>
                  <a:lnTo>
                    <a:pt x="160785" y="88341"/>
                  </a:lnTo>
                  <a:lnTo>
                    <a:pt x="161187" y="88542"/>
                  </a:lnTo>
                  <a:lnTo>
                    <a:pt x="160583" y="88945"/>
                  </a:lnTo>
                  <a:lnTo>
                    <a:pt x="160382" y="89347"/>
                  </a:lnTo>
                  <a:lnTo>
                    <a:pt x="160181" y="89749"/>
                  </a:lnTo>
                  <a:lnTo>
                    <a:pt x="160181" y="89951"/>
                  </a:lnTo>
                  <a:lnTo>
                    <a:pt x="160181" y="90353"/>
                  </a:lnTo>
                  <a:lnTo>
                    <a:pt x="159980" y="90554"/>
                  </a:lnTo>
                  <a:lnTo>
                    <a:pt x="159175" y="90554"/>
                  </a:lnTo>
                  <a:lnTo>
                    <a:pt x="158974" y="89749"/>
                  </a:lnTo>
                  <a:lnTo>
                    <a:pt x="158974" y="89347"/>
                  </a:lnTo>
                  <a:lnTo>
                    <a:pt x="158571" y="89146"/>
                  </a:lnTo>
                  <a:lnTo>
                    <a:pt x="158370" y="89146"/>
                  </a:lnTo>
                  <a:lnTo>
                    <a:pt x="158169" y="88945"/>
                  </a:lnTo>
                  <a:lnTo>
                    <a:pt x="158571" y="88341"/>
                  </a:lnTo>
                  <a:lnTo>
                    <a:pt x="158974" y="88743"/>
                  </a:lnTo>
                  <a:lnTo>
                    <a:pt x="159175" y="88743"/>
                  </a:lnTo>
                  <a:lnTo>
                    <a:pt x="158772" y="88341"/>
                  </a:lnTo>
                  <a:lnTo>
                    <a:pt x="159376" y="88140"/>
                  </a:lnTo>
                  <a:close/>
                  <a:moveTo>
                    <a:pt x="164407" y="90353"/>
                  </a:moveTo>
                  <a:lnTo>
                    <a:pt x="164407" y="90554"/>
                  </a:lnTo>
                  <a:lnTo>
                    <a:pt x="164206" y="90353"/>
                  </a:lnTo>
                  <a:close/>
                  <a:moveTo>
                    <a:pt x="264017" y="89347"/>
                  </a:moveTo>
                  <a:lnTo>
                    <a:pt x="264017" y="89548"/>
                  </a:lnTo>
                  <a:lnTo>
                    <a:pt x="264017" y="89749"/>
                  </a:lnTo>
                  <a:lnTo>
                    <a:pt x="264419" y="89749"/>
                  </a:lnTo>
                  <a:lnTo>
                    <a:pt x="263614" y="90353"/>
                  </a:lnTo>
                  <a:lnTo>
                    <a:pt x="263011" y="90554"/>
                  </a:lnTo>
                  <a:lnTo>
                    <a:pt x="262407" y="90554"/>
                  </a:lnTo>
                  <a:lnTo>
                    <a:pt x="262407" y="90353"/>
                  </a:lnTo>
                  <a:lnTo>
                    <a:pt x="262608" y="89749"/>
                  </a:lnTo>
                  <a:lnTo>
                    <a:pt x="263614" y="89347"/>
                  </a:lnTo>
                  <a:close/>
                  <a:moveTo>
                    <a:pt x="265224" y="90353"/>
                  </a:moveTo>
                  <a:lnTo>
                    <a:pt x="265224" y="90554"/>
                  </a:lnTo>
                  <a:lnTo>
                    <a:pt x="265023" y="90554"/>
                  </a:lnTo>
                  <a:lnTo>
                    <a:pt x="265023" y="90353"/>
                  </a:lnTo>
                  <a:close/>
                  <a:moveTo>
                    <a:pt x="32801" y="90554"/>
                  </a:moveTo>
                  <a:lnTo>
                    <a:pt x="32801" y="90756"/>
                  </a:lnTo>
                  <a:lnTo>
                    <a:pt x="32600" y="90756"/>
                  </a:lnTo>
                  <a:lnTo>
                    <a:pt x="32197" y="90554"/>
                  </a:lnTo>
                  <a:close/>
                  <a:moveTo>
                    <a:pt x="33405" y="90152"/>
                  </a:moveTo>
                  <a:lnTo>
                    <a:pt x="33606" y="90353"/>
                  </a:lnTo>
                  <a:lnTo>
                    <a:pt x="33606" y="90756"/>
                  </a:lnTo>
                  <a:lnTo>
                    <a:pt x="33002" y="90756"/>
                  </a:lnTo>
                  <a:lnTo>
                    <a:pt x="33002" y="90353"/>
                  </a:lnTo>
                  <a:lnTo>
                    <a:pt x="33203" y="90152"/>
                  </a:lnTo>
                  <a:close/>
                  <a:moveTo>
                    <a:pt x="44674" y="90152"/>
                  </a:moveTo>
                  <a:lnTo>
                    <a:pt x="44674" y="90554"/>
                  </a:lnTo>
                  <a:lnTo>
                    <a:pt x="44472" y="90554"/>
                  </a:lnTo>
                  <a:lnTo>
                    <a:pt x="44070" y="90756"/>
                  </a:lnTo>
                  <a:lnTo>
                    <a:pt x="43667" y="90554"/>
                  </a:lnTo>
                  <a:lnTo>
                    <a:pt x="43466" y="90353"/>
                  </a:lnTo>
                  <a:lnTo>
                    <a:pt x="43667" y="90152"/>
                  </a:lnTo>
                  <a:lnTo>
                    <a:pt x="43869" y="90152"/>
                  </a:lnTo>
                  <a:lnTo>
                    <a:pt x="44070" y="90353"/>
                  </a:lnTo>
                  <a:lnTo>
                    <a:pt x="44271" y="90353"/>
                  </a:lnTo>
                  <a:lnTo>
                    <a:pt x="44674" y="90152"/>
                  </a:lnTo>
                  <a:close/>
                  <a:moveTo>
                    <a:pt x="94177" y="90554"/>
                  </a:moveTo>
                  <a:lnTo>
                    <a:pt x="94378" y="90756"/>
                  </a:lnTo>
                  <a:lnTo>
                    <a:pt x="93774" y="90756"/>
                  </a:lnTo>
                  <a:lnTo>
                    <a:pt x="93774" y="90554"/>
                  </a:lnTo>
                  <a:close/>
                  <a:moveTo>
                    <a:pt x="124764" y="89951"/>
                  </a:moveTo>
                  <a:lnTo>
                    <a:pt x="124965" y="90152"/>
                  </a:lnTo>
                  <a:lnTo>
                    <a:pt x="125167" y="90554"/>
                  </a:lnTo>
                  <a:lnTo>
                    <a:pt x="125569" y="90554"/>
                  </a:lnTo>
                  <a:lnTo>
                    <a:pt x="124965" y="90756"/>
                  </a:lnTo>
                  <a:lnTo>
                    <a:pt x="124764" y="90756"/>
                  </a:lnTo>
                  <a:lnTo>
                    <a:pt x="124563" y="90554"/>
                  </a:lnTo>
                  <a:lnTo>
                    <a:pt x="124362" y="90152"/>
                  </a:lnTo>
                  <a:lnTo>
                    <a:pt x="124764" y="89951"/>
                  </a:lnTo>
                  <a:close/>
                  <a:moveTo>
                    <a:pt x="127380" y="89146"/>
                  </a:moveTo>
                  <a:lnTo>
                    <a:pt x="127783" y="89347"/>
                  </a:lnTo>
                  <a:lnTo>
                    <a:pt x="128588" y="89347"/>
                  </a:lnTo>
                  <a:lnTo>
                    <a:pt x="129191" y="89951"/>
                  </a:lnTo>
                  <a:lnTo>
                    <a:pt x="129594" y="90554"/>
                  </a:lnTo>
                  <a:lnTo>
                    <a:pt x="129392" y="90756"/>
                  </a:lnTo>
                  <a:lnTo>
                    <a:pt x="128990" y="90554"/>
                  </a:lnTo>
                  <a:lnTo>
                    <a:pt x="128588" y="90554"/>
                  </a:lnTo>
                  <a:lnTo>
                    <a:pt x="128185" y="90353"/>
                  </a:lnTo>
                  <a:lnTo>
                    <a:pt x="127581" y="89749"/>
                  </a:lnTo>
                  <a:lnTo>
                    <a:pt x="127179" y="89548"/>
                  </a:lnTo>
                  <a:lnTo>
                    <a:pt x="127179" y="89548"/>
                  </a:lnTo>
                  <a:lnTo>
                    <a:pt x="127380" y="90353"/>
                  </a:lnTo>
                  <a:lnTo>
                    <a:pt x="126978" y="90353"/>
                  </a:lnTo>
                  <a:lnTo>
                    <a:pt x="126776" y="90152"/>
                  </a:lnTo>
                  <a:lnTo>
                    <a:pt x="126776" y="89548"/>
                  </a:lnTo>
                  <a:lnTo>
                    <a:pt x="126776" y="89347"/>
                  </a:lnTo>
                  <a:lnTo>
                    <a:pt x="127179" y="89146"/>
                  </a:lnTo>
                  <a:close/>
                  <a:moveTo>
                    <a:pt x="134222" y="90554"/>
                  </a:moveTo>
                  <a:lnTo>
                    <a:pt x="134021" y="90756"/>
                  </a:lnTo>
                  <a:lnTo>
                    <a:pt x="134021" y="90554"/>
                  </a:lnTo>
                  <a:close/>
                  <a:moveTo>
                    <a:pt x="136234" y="90554"/>
                  </a:moveTo>
                  <a:lnTo>
                    <a:pt x="136234" y="90756"/>
                  </a:lnTo>
                  <a:lnTo>
                    <a:pt x="135832" y="90554"/>
                  </a:lnTo>
                  <a:close/>
                  <a:moveTo>
                    <a:pt x="166620" y="90353"/>
                  </a:moveTo>
                  <a:lnTo>
                    <a:pt x="167224" y="90554"/>
                  </a:lnTo>
                  <a:lnTo>
                    <a:pt x="166620" y="90756"/>
                  </a:lnTo>
                  <a:lnTo>
                    <a:pt x="165816" y="90756"/>
                  </a:lnTo>
                  <a:lnTo>
                    <a:pt x="166218" y="90554"/>
                  </a:lnTo>
                  <a:lnTo>
                    <a:pt x="166620" y="90353"/>
                  </a:lnTo>
                  <a:close/>
                  <a:moveTo>
                    <a:pt x="28173" y="90756"/>
                  </a:moveTo>
                  <a:lnTo>
                    <a:pt x="28173" y="90957"/>
                  </a:lnTo>
                  <a:lnTo>
                    <a:pt x="27971" y="90957"/>
                  </a:lnTo>
                  <a:lnTo>
                    <a:pt x="28173" y="90756"/>
                  </a:lnTo>
                  <a:close/>
                  <a:moveTo>
                    <a:pt x="31191" y="90554"/>
                  </a:moveTo>
                  <a:lnTo>
                    <a:pt x="31795" y="90756"/>
                  </a:lnTo>
                  <a:lnTo>
                    <a:pt x="31996" y="90756"/>
                  </a:lnTo>
                  <a:lnTo>
                    <a:pt x="31996" y="90957"/>
                  </a:lnTo>
                  <a:lnTo>
                    <a:pt x="31795" y="90756"/>
                  </a:lnTo>
                  <a:lnTo>
                    <a:pt x="31392" y="90756"/>
                  </a:lnTo>
                  <a:lnTo>
                    <a:pt x="31191" y="90554"/>
                  </a:lnTo>
                  <a:close/>
                  <a:moveTo>
                    <a:pt x="53729" y="90554"/>
                  </a:moveTo>
                  <a:lnTo>
                    <a:pt x="53930" y="90756"/>
                  </a:lnTo>
                  <a:lnTo>
                    <a:pt x="53528" y="90957"/>
                  </a:lnTo>
                  <a:lnTo>
                    <a:pt x="53327" y="90756"/>
                  </a:lnTo>
                  <a:lnTo>
                    <a:pt x="53729" y="90554"/>
                  </a:lnTo>
                  <a:close/>
                  <a:moveTo>
                    <a:pt x="91360" y="90152"/>
                  </a:moveTo>
                  <a:lnTo>
                    <a:pt x="91762" y="90353"/>
                  </a:lnTo>
                  <a:lnTo>
                    <a:pt x="91762" y="90554"/>
                  </a:lnTo>
                  <a:lnTo>
                    <a:pt x="92164" y="90756"/>
                  </a:lnTo>
                  <a:lnTo>
                    <a:pt x="91762" y="90957"/>
                  </a:lnTo>
                  <a:lnTo>
                    <a:pt x="91561" y="90756"/>
                  </a:lnTo>
                  <a:lnTo>
                    <a:pt x="91360" y="90152"/>
                  </a:lnTo>
                  <a:close/>
                  <a:moveTo>
                    <a:pt x="96592" y="90756"/>
                  </a:moveTo>
                  <a:lnTo>
                    <a:pt x="96592" y="90957"/>
                  </a:lnTo>
                  <a:lnTo>
                    <a:pt x="96390" y="90756"/>
                  </a:lnTo>
                  <a:close/>
                  <a:moveTo>
                    <a:pt x="98201" y="90756"/>
                  </a:moveTo>
                  <a:lnTo>
                    <a:pt x="98403" y="90957"/>
                  </a:lnTo>
                  <a:lnTo>
                    <a:pt x="98201" y="90957"/>
                  </a:lnTo>
                  <a:lnTo>
                    <a:pt x="98201" y="90756"/>
                  </a:lnTo>
                  <a:close/>
                  <a:moveTo>
                    <a:pt x="126575" y="90756"/>
                  </a:moveTo>
                  <a:lnTo>
                    <a:pt x="126374" y="90957"/>
                  </a:lnTo>
                  <a:lnTo>
                    <a:pt x="125971" y="90957"/>
                  </a:lnTo>
                  <a:lnTo>
                    <a:pt x="125770" y="90756"/>
                  </a:lnTo>
                  <a:close/>
                  <a:moveTo>
                    <a:pt x="132411" y="90756"/>
                  </a:moveTo>
                  <a:lnTo>
                    <a:pt x="132411" y="90957"/>
                  </a:lnTo>
                  <a:lnTo>
                    <a:pt x="132008" y="90957"/>
                  </a:lnTo>
                  <a:lnTo>
                    <a:pt x="132210" y="90756"/>
                  </a:lnTo>
                  <a:close/>
                  <a:moveTo>
                    <a:pt x="137442" y="90756"/>
                  </a:moveTo>
                  <a:lnTo>
                    <a:pt x="137442" y="90957"/>
                  </a:lnTo>
                  <a:lnTo>
                    <a:pt x="137241" y="90957"/>
                  </a:lnTo>
                  <a:lnTo>
                    <a:pt x="136838" y="90756"/>
                  </a:lnTo>
                  <a:close/>
                  <a:moveTo>
                    <a:pt x="138448" y="90756"/>
                  </a:moveTo>
                  <a:lnTo>
                    <a:pt x="138247" y="90957"/>
                  </a:lnTo>
                  <a:lnTo>
                    <a:pt x="138247" y="90756"/>
                  </a:lnTo>
                  <a:close/>
                  <a:moveTo>
                    <a:pt x="57150" y="90957"/>
                  </a:moveTo>
                  <a:lnTo>
                    <a:pt x="57150" y="91158"/>
                  </a:lnTo>
                  <a:lnTo>
                    <a:pt x="56748" y="91158"/>
                  </a:lnTo>
                  <a:lnTo>
                    <a:pt x="57150" y="90957"/>
                  </a:lnTo>
                  <a:close/>
                  <a:moveTo>
                    <a:pt x="122953" y="89951"/>
                  </a:moveTo>
                  <a:lnTo>
                    <a:pt x="122752" y="90152"/>
                  </a:lnTo>
                  <a:lnTo>
                    <a:pt x="122953" y="90152"/>
                  </a:lnTo>
                  <a:lnTo>
                    <a:pt x="123355" y="90554"/>
                  </a:lnTo>
                  <a:lnTo>
                    <a:pt x="123557" y="90756"/>
                  </a:lnTo>
                  <a:lnTo>
                    <a:pt x="123355" y="91158"/>
                  </a:lnTo>
                  <a:lnTo>
                    <a:pt x="123959" y="90756"/>
                  </a:lnTo>
                  <a:lnTo>
                    <a:pt x="123959" y="90554"/>
                  </a:lnTo>
                  <a:lnTo>
                    <a:pt x="123557" y="90353"/>
                  </a:lnTo>
                  <a:lnTo>
                    <a:pt x="123557" y="90152"/>
                  </a:lnTo>
                  <a:lnTo>
                    <a:pt x="123758" y="90152"/>
                  </a:lnTo>
                  <a:lnTo>
                    <a:pt x="122953" y="89951"/>
                  </a:lnTo>
                  <a:close/>
                  <a:moveTo>
                    <a:pt x="135631" y="90957"/>
                  </a:moveTo>
                  <a:lnTo>
                    <a:pt x="135832" y="91158"/>
                  </a:lnTo>
                  <a:lnTo>
                    <a:pt x="135631" y="91158"/>
                  </a:lnTo>
                  <a:lnTo>
                    <a:pt x="135631" y="90957"/>
                  </a:lnTo>
                  <a:close/>
                  <a:moveTo>
                    <a:pt x="144686" y="90756"/>
                  </a:moveTo>
                  <a:lnTo>
                    <a:pt x="144887" y="90957"/>
                  </a:lnTo>
                  <a:lnTo>
                    <a:pt x="144686" y="91158"/>
                  </a:lnTo>
                  <a:lnTo>
                    <a:pt x="144284" y="91158"/>
                  </a:lnTo>
                  <a:lnTo>
                    <a:pt x="144485" y="90957"/>
                  </a:lnTo>
                  <a:lnTo>
                    <a:pt x="144686" y="90957"/>
                  </a:lnTo>
                  <a:lnTo>
                    <a:pt x="144686" y="90756"/>
                  </a:lnTo>
                  <a:close/>
                  <a:moveTo>
                    <a:pt x="162797" y="90957"/>
                  </a:moveTo>
                  <a:lnTo>
                    <a:pt x="162998" y="91158"/>
                  </a:lnTo>
                  <a:lnTo>
                    <a:pt x="162797" y="91158"/>
                  </a:lnTo>
                  <a:lnTo>
                    <a:pt x="162395" y="90957"/>
                  </a:lnTo>
                  <a:close/>
                  <a:moveTo>
                    <a:pt x="164809" y="90554"/>
                  </a:moveTo>
                  <a:lnTo>
                    <a:pt x="164809" y="90756"/>
                  </a:lnTo>
                  <a:lnTo>
                    <a:pt x="165011" y="90957"/>
                  </a:lnTo>
                  <a:lnTo>
                    <a:pt x="164608" y="91158"/>
                  </a:lnTo>
                  <a:lnTo>
                    <a:pt x="164407" y="90957"/>
                  </a:lnTo>
                  <a:lnTo>
                    <a:pt x="164407" y="90756"/>
                  </a:lnTo>
                  <a:lnTo>
                    <a:pt x="164809" y="90554"/>
                  </a:lnTo>
                  <a:close/>
                  <a:moveTo>
                    <a:pt x="167023" y="90957"/>
                  </a:moveTo>
                  <a:lnTo>
                    <a:pt x="166822" y="91158"/>
                  </a:lnTo>
                  <a:lnTo>
                    <a:pt x="166620" y="90957"/>
                  </a:lnTo>
                  <a:close/>
                  <a:moveTo>
                    <a:pt x="265627" y="90353"/>
                  </a:moveTo>
                  <a:lnTo>
                    <a:pt x="266029" y="90554"/>
                  </a:lnTo>
                  <a:lnTo>
                    <a:pt x="266432" y="90554"/>
                  </a:lnTo>
                  <a:lnTo>
                    <a:pt x="266633" y="90756"/>
                  </a:lnTo>
                  <a:lnTo>
                    <a:pt x="266432" y="90957"/>
                  </a:lnTo>
                  <a:lnTo>
                    <a:pt x="266432" y="91158"/>
                  </a:lnTo>
                  <a:lnTo>
                    <a:pt x="265828" y="90957"/>
                  </a:lnTo>
                  <a:lnTo>
                    <a:pt x="265426" y="90554"/>
                  </a:lnTo>
                  <a:lnTo>
                    <a:pt x="265426" y="90353"/>
                  </a:lnTo>
                  <a:close/>
                  <a:moveTo>
                    <a:pt x="53729" y="91158"/>
                  </a:moveTo>
                  <a:lnTo>
                    <a:pt x="53528" y="91359"/>
                  </a:lnTo>
                  <a:lnTo>
                    <a:pt x="53327" y="91359"/>
                  </a:lnTo>
                  <a:lnTo>
                    <a:pt x="53327" y="91158"/>
                  </a:lnTo>
                  <a:close/>
                  <a:moveTo>
                    <a:pt x="55339" y="90554"/>
                  </a:moveTo>
                  <a:lnTo>
                    <a:pt x="55741" y="90756"/>
                  </a:lnTo>
                  <a:lnTo>
                    <a:pt x="55943" y="91158"/>
                  </a:lnTo>
                  <a:lnTo>
                    <a:pt x="55741" y="91158"/>
                  </a:lnTo>
                  <a:lnTo>
                    <a:pt x="55540" y="91359"/>
                  </a:lnTo>
                  <a:lnTo>
                    <a:pt x="55339" y="90957"/>
                  </a:lnTo>
                  <a:lnTo>
                    <a:pt x="55339" y="90756"/>
                  </a:lnTo>
                  <a:lnTo>
                    <a:pt x="55138" y="90756"/>
                  </a:lnTo>
                  <a:lnTo>
                    <a:pt x="55138" y="90554"/>
                  </a:lnTo>
                  <a:close/>
                  <a:moveTo>
                    <a:pt x="118325" y="90353"/>
                  </a:moveTo>
                  <a:lnTo>
                    <a:pt x="120337" y="90756"/>
                  </a:lnTo>
                  <a:lnTo>
                    <a:pt x="119733" y="91158"/>
                  </a:lnTo>
                  <a:lnTo>
                    <a:pt x="119331" y="91359"/>
                  </a:lnTo>
                  <a:lnTo>
                    <a:pt x="118325" y="90957"/>
                  </a:lnTo>
                  <a:lnTo>
                    <a:pt x="117922" y="90353"/>
                  </a:lnTo>
                  <a:close/>
                  <a:moveTo>
                    <a:pt x="128789" y="90756"/>
                  </a:moveTo>
                  <a:lnTo>
                    <a:pt x="128990" y="90957"/>
                  </a:lnTo>
                  <a:lnTo>
                    <a:pt x="128588" y="91158"/>
                  </a:lnTo>
                  <a:lnTo>
                    <a:pt x="128386" y="90957"/>
                  </a:lnTo>
                  <a:lnTo>
                    <a:pt x="128185" y="90957"/>
                  </a:lnTo>
                  <a:lnTo>
                    <a:pt x="127984" y="91359"/>
                  </a:lnTo>
                  <a:lnTo>
                    <a:pt x="127783" y="91359"/>
                  </a:lnTo>
                  <a:lnTo>
                    <a:pt x="127783" y="91158"/>
                  </a:lnTo>
                  <a:lnTo>
                    <a:pt x="128185" y="90957"/>
                  </a:lnTo>
                  <a:lnTo>
                    <a:pt x="128789" y="90756"/>
                  </a:lnTo>
                  <a:close/>
                  <a:moveTo>
                    <a:pt x="150119" y="91158"/>
                  </a:moveTo>
                  <a:lnTo>
                    <a:pt x="150321" y="91359"/>
                  </a:lnTo>
                  <a:lnTo>
                    <a:pt x="150119" y="91359"/>
                  </a:lnTo>
                  <a:lnTo>
                    <a:pt x="150119" y="91158"/>
                  </a:lnTo>
                  <a:close/>
                  <a:moveTo>
                    <a:pt x="158370" y="91158"/>
                  </a:moveTo>
                  <a:lnTo>
                    <a:pt x="158169" y="91359"/>
                  </a:lnTo>
                  <a:lnTo>
                    <a:pt x="157967" y="91359"/>
                  </a:lnTo>
                  <a:lnTo>
                    <a:pt x="158370" y="91158"/>
                  </a:lnTo>
                  <a:close/>
                  <a:moveTo>
                    <a:pt x="165212" y="90957"/>
                  </a:moveTo>
                  <a:lnTo>
                    <a:pt x="165413" y="91158"/>
                  </a:lnTo>
                  <a:lnTo>
                    <a:pt x="165212" y="91359"/>
                  </a:lnTo>
                  <a:lnTo>
                    <a:pt x="165212" y="90957"/>
                  </a:lnTo>
                  <a:close/>
                  <a:moveTo>
                    <a:pt x="262810" y="91158"/>
                  </a:moveTo>
                  <a:lnTo>
                    <a:pt x="262810" y="91359"/>
                  </a:lnTo>
                  <a:lnTo>
                    <a:pt x="262608" y="91359"/>
                  </a:lnTo>
                  <a:lnTo>
                    <a:pt x="262608" y="91158"/>
                  </a:lnTo>
                  <a:close/>
                  <a:moveTo>
                    <a:pt x="265828" y="91158"/>
                  </a:moveTo>
                  <a:lnTo>
                    <a:pt x="265828" y="91359"/>
                  </a:lnTo>
                  <a:lnTo>
                    <a:pt x="265224" y="91359"/>
                  </a:lnTo>
                  <a:lnTo>
                    <a:pt x="265627" y="91158"/>
                  </a:lnTo>
                  <a:close/>
                  <a:moveTo>
                    <a:pt x="48899" y="91359"/>
                  </a:moveTo>
                  <a:lnTo>
                    <a:pt x="48698" y="91561"/>
                  </a:lnTo>
                  <a:lnTo>
                    <a:pt x="48698" y="91359"/>
                  </a:lnTo>
                  <a:close/>
                  <a:moveTo>
                    <a:pt x="51113" y="91158"/>
                  </a:moveTo>
                  <a:lnTo>
                    <a:pt x="51515" y="91359"/>
                  </a:lnTo>
                  <a:lnTo>
                    <a:pt x="51515" y="91561"/>
                  </a:lnTo>
                  <a:lnTo>
                    <a:pt x="51314" y="91561"/>
                  </a:lnTo>
                  <a:lnTo>
                    <a:pt x="51113" y="91158"/>
                  </a:lnTo>
                  <a:close/>
                  <a:moveTo>
                    <a:pt x="90152" y="90756"/>
                  </a:moveTo>
                  <a:lnTo>
                    <a:pt x="90152" y="90957"/>
                  </a:lnTo>
                  <a:lnTo>
                    <a:pt x="89951" y="91158"/>
                  </a:lnTo>
                  <a:lnTo>
                    <a:pt x="90353" y="91359"/>
                  </a:lnTo>
                  <a:lnTo>
                    <a:pt x="90555" y="91359"/>
                  </a:lnTo>
                  <a:lnTo>
                    <a:pt x="90555" y="91561"/>
                  </a:lnTo>
                  <a:lnTo>
                    <a:pt x="89750" y="91561"/>
                  </a:lnTo>
                  <a:lnTo>
                    <a:pt x="89750" y="91359"/>
                  </a:lnTo>
                  <a:lnTo>
                    <a:pt x="89750" y="91158"/>
                  </a:lnTo>
                  <a:lnTo>
                    <a:pt x="90152" y="90756"/>
                  </a:lnTo>
                  <a:close/>
                  <a:moveTo>
                    <a:pt x="91360" y="90957"/>
                  </a:moveTo>
                  <a:lnTo>
                    <a:pt x="91360" y="91158"/>
                  </a:lnTo>
                  <a:lnTo>
                    <a:pt x="91360" y="91561"/>
                  </a:lnTo>
                  <a:lnTo>
                    <a:pt x="90957" y="91359"/>
                  </a:lnTo>
                  <a:lnTo>
                    <a:pt x="90957" y="91158"/>
                  </a:lnTo>
                  <a:lnTo>
                    <a:pt x="90555" y="91158"/>
                  </a:lnTo>
                  <a:lnTo>
                    <a:pt x="90957" y="90957"/>
                  </a:lnTo>
                  <a:close/>
                  <a:moveTo>
                    <a:pt x="129392" y="89548"/>
                  </a:moveTo>
                  <a:lnTo>
                    <a:pt x="130399" y="89951"/>
                  </a:lnTo>
                  <a:lnTo>
                    <a:pt x="131002" y="90353"/>
                  </a:lnTo>
                  <a:lnTo>
                    <a:pt x="131204" y="90957"/>
                  </a:lnTo>
                  <a:lnTo>
                    <a:pt x="131204" y="91561"/>
                  </a:lnTo>
                  <a:lnTo>
                    <a:pt x="130600" y="91359"/>
                  </a:lnTo>
                  <a:lnTo>
                    <a:pt x="130399" y="90756"/>
                  </a:lnTo>
                  <a:lnTo>
                    <a:pt x="129996" y="90152"/>
                  </a:lnTo>
                  <a:lnTo>
                    <a:pt x="129392" y="89548"/>
                  </a:lnTo>
                  <a:close/>
                  <a:moveTo>
                    <a:pt x="135631" y="91359"/>
                  </a:moveTo>
                  <a:lnTo>
                    <a:pt x="135631" y="91561"/>
                  </a:lnTo>
                  <a:lnTo>
                    <a:pt x="135429" y="91359"/>
                  </a:lnTo>
                  <a:close/>
                  <a:moveTo>
                    <a:pt x="152735" y="91158"/>
                  </a:moveTo>
                  <a:lnTo>
                    <a:pt x="152735" y="91359"/>
                  </a:lnTo>
                  <a:lnTo>
                    <a:pt x="152333" y="91561"/>
                  </a:lnTo>
                  <a:lnTo>
                    <a:pt x="151729" y="91359"/>
                  </a:lnTo>
                  <a:lnTo>
                    <a:pt x="151729" y="91158"/>
                  </a:lnTo>
                  <a:close/>
                  <a:moveTo>
                    <a:pt x="159376" y="91359"/>
                  </a:moveTo>
                  <a:lnTo>
                    <a:pt x="159577" y="91561"/>
                  </a:lnTo>
                  <a:lnTo>
                    <a:pt x="159376" y="91561"/>
                  </a:lnTo>
                  <a:lnTo>
                    <a:pt x="159376" y="91359"/>
                  </a:lnTo>
                  <a:close/>
                  <a:moveTo>
                    <a:pt x="164608" y="91359"/>
                  </a:moveTo>
                  <a:lnTo>
                    <a:pt x="164809" y="91561"/>
                  </a:lnTo>
                  <a:lnTo>
                    <a:pt x="164407" y="91561"/>
                  </a:lnTo>
                  <a:lnTo>
                    <a:pt x="164608" y="91359"/>
                  </a:lnTo>
                  <a:close/>
                  <a:moveTo>
                    <a:pt x="262206" y="91359"/>
                  </a:moveTo>
                  <a:lnTo>
                    <a:pt x="262206" y="91561"/>
                  </a:lnTo>
                  <a:lnTo>
                    <a:pt x="262005" y="91561"/>
                  </a:lnTo>
                  <a:lnTo>
                    <a:pt x="262206" y="91359"/>
                  </a:lnTo>
                  <a:close/>
                  <a:moveTo>
                    <a:pt x="266834" y="91359"/>
                  </a:moveTo>
                  <a:lnTo>
                    <a:pt x="266432" y="91561"/>
                  </a:lnTo>
                  <a:lnTo>
                    <a:pt x="266230" y="91561"/>
                  </a:lnTo>
                  <a:lnTo>
                    <a:pt x="266230" y="91359"/>
                  </a:lnTo>
                  <a:close/>
                  <a:moveTo>
                    <a:pt x="49302" y="91561"/>
                  </a:moveTo>
                  <a:lnTo>
                    <a:pt x="49302" y="91762"/>
                  </a:lnTo>
                  <a:lnTo>
                    <a:pt x="48899" y="91762"/>
                  </a:lnTo>
                  <a:lnTo>
                    <a:pt x="49302" y="91561"/>
                  </a:lnTo>
                  <a:close/>
                  <a:moveTo>
                    <a:pt x="50107" y="86932"/>
                  </a:moveTo>
                  <a:lnTo>
                    <a:pt x="50509" y="87133"/>
                  </a:lnTo>
                  <a:lnTo>
                    <a:pt x="50711" y="87335"/>
                  </a:lnTo>
                  <a:lnTo>
                    <a:pt x="50509" y="87536"/>
                  </a:lnTo>
                  <a:lnTo>
                    <a:pt x="50107" y="87737"/>
                  </a:lnTo>
                  <a:lnTo>
                    <a:pt x="49101" y="87938"/>
                  </a:lnTo>
                  <a:lnTo>
                    <a:pt x="50107" y="87938"/>
                  </a:lnTo>
                  <a:lnTo>
                    <a:pt x="50509" y="88341"/>
                  </a:lnTo>
                  <a:lnTo>
                    <a:pt x="50509" y="88743"/>
                  </a:lnTo>
                  <a:lnTo>
                    <a:pt x="49906" y="89146"/>
                  </a:lnTo>
                  <a:lnTo>
                    <a:pt x="51113" y="89347"/>
                  </a:lnTo>
                  <a:lnTo>
                    <a:pt x="51515" y="89347"/>
                  </a:lnTo>
                  <a:lnTo>
                    <a:pt x="51515" y="89548"/>
                  </a:lnTo>
                  <a:lnTo>
                    <a:pt x="52320" y="89548"/>
                  </a:lnTo>
                  <a:lnTo>
                    <a:pt x="52320" y="89749"/>
                  </a:lnTo>
                  <a:lnTo>
                    <a:pt x="51515" y="90353"/>
                  </a:lnTo>
                  <a:lnTo>
                    <a:pt x="53327" y="91762"/>
                  </a:lnTo>
                  <a:lnTo>
                    <a:pt x="53125" y="91762"/>
                  </a:lnTo>
                  <a:lnTo>
                    <a:pt x="52320" y="91561"/>
                  </a:lnTo>
                  <a:lnTo>
                    <a:pt x="49906" y="90756"/>
                  </a:lnTo>
                  <a:lnTo>
                    <a:pt x="47088" y="89749"/>
                  </a:lnTo>
                  <a:lnTo>
                    <a:pt x="47491" y="89347"/>
                  </a:lnTo>
                  <a:lnTo>
                    <a:pt x="47491" y="88945"/>
                  </a:lnTo>
                  <a:lnTo>
                    <a:pt x="47491" y="88542"/>
                  </a:lnTo>
                  <a:lnTo>
                    <a:pt x="47290" y="88341"/>
                  </a:lnTo>
                  <a:lnTo>
                    <a:pt x="46887" y="88140"/>
                  </a:lnTo>
                  <a:lnTo>
                    <a:pt x="46283" y="88140"/>
                  </a:lnTo>
                  <a:lnTo>
                    <a:pt x="45479" y="88341"/>
                  </a:lnTo>
                  <a:lnTo>
                    <a:pt x="44472" y="88542"/>
                  </a:lnTo>
                  <a:lnTo>
                    <a:pt x="44472" y="88341"/>
                  </a:lnTo>
                  <a:lnTo>
                    <a:pt x="44674" y="88140"/>
                  </a:lnTo>
                  <a:lnTo>
                    <a:pt x="45277" y="87938"/>
                  </a:lnTo>
                  <a:lnTo>
                    <a:pt x="46283" y="87938"/>
                  </a:lnTo>
                  <a:lnTo>
                    <a:pt x="46283" y="87737"/>
                  </a:lnTo>
                  <a:lnTo>
                    <a:pt x="45680" y="87536"/>
                  </a:lnTo>
                  <a:lnTo>
                    <a:pt x="45680" y="87335"/>
                  </a:lnTo>
                  <a:lnTo>
                    <a:pt x="46887" y="87335"/>
                  </a:lnTo>
                  <a:lnTo>
                    <a:pt x="50308" y="87133"/>
                  </a:lnTo>
                  <a:lnTo>
                    <a:pt x="50107" y="86932"/>
                  </a:lnTo>
                  <a:close/>
                  <a:moveTo>
                    <a:pt x="93976" y="91359"/>
                  </a:moveTo>
                  <a:lnTo>
                    <a:pt x="93976" y="91762"/>
                  </a:lnTo>
                  <a:lnTo>
                    <a:pt x="93372" y="91762"/>
                  </a:lnTo>
                  <a:lnTo>
                    <a:pt x="93573" y="91359"/>
                  </a:lnTo>
                  <a:close/>
                  <a:moveTo>
                    <a:pt x="263011" y="91561"/>
                  </a:moveTo>
                  <a:lnTo>
                    <a:pt x="263011" y="91762"/>
                  </a:lnTo>
                  <a:lnTo>
                    <a:pt x="262810" y="91762"/>
                  </a:lnTo>
                  <a:lnTo>
                    <a:pt x="262810" y="91561"/>
                  </a:lnTo>
                  <a:close/>
                  <a:moveTo>
                    <a:pt x="33002" y="91359"/>
                  </a:moveTo>
                  <a:lnTo>
                    <a:pt x="33002" y="91561"/>
                  </a:lnTo>
                  <a:lnTo>
                    <a:pt x="32600" y="91963"/>
                  </a:lnTo>
                  <a:lnTo>
                    <a:pt x="32398" y="91762"/>
                  </a:lnTo>
                  <a:lnTo>
                    <a:pt x="32600" y="91762"/>
                  </a:lnTo>
                  <a:lnTo>
                    <a:pt x="33002" y="91561"/>
                  </a:lnTo>
                  <a:lnTo>
                    <a:pt x="32600" y="91359"/>
                  </a:lnTo>
                  <a:close/>
                  <a:moveTo>
                    <a:pt x="126575" y="91158"/>
                  </a:moveTo>
                  <a:lnTo>
                    <a:pt x="127179" y="91359"/>
                  </a:lnTo>
                  <a:lnTo>
                    <a:pt x="127380" y="91561"/>
                  </a:lnTo>
                  <a:lnTo>
                    <a:pt x="127380" y="91762"/>
                  </a:lnTo>
                  <a:lnTo>
                    <a:pt x="126978" y="91963"/>
                  </a:lnTo>
                  <a:lnTo>
                    <a:pt x="126776" y="91762"/>
                  </a:lnTo>
                  <a:lnTo>
                    <a:pt x="126374" y="91561"/>
                  </a:lnTo>
                  <a:lnTo>
                    <a:pt x="125569" y="91963"/>
                  </a:lnTo>
                  <a:lnTo>
                    <a:pt x="125368" y="91359"/>
                  </a:lnTo>
                  <a:lnTo>
                    <a:pt x="125368" y="91158"/>
                  </a:lnTo>
                  <a:close/>
                  <a:moveTo>
                    <a:pt x="160986" y="90957"/>
                  </a:moveTo>
                  <a:lnTo>
                    <a:pt x="161388" y="91762"/>
                  </a:lnTo>
                  <a:lnTo>
                    <a:pt x="160986" y="91561"/>
                  </a:lnTo>
                  <a:lnTo>
                    <a:pt x="160382" y="91359"/>
                  </a:lnTo>
                  <a:lnTo>
                    <a:pt x="160583" y="91762"/>
                  </a:lnTo>
                  <a:lnTo>
                    <a:pt x="160785" y="91561"/>
                  </a:lnTo>
                  <a:lnTo>
                    <a:pt x="160583" y="91963"/>
                  </a:lnTo>
                  <a:lnTo>
                    <a:pt x="160382" y="91963"/>
                  </a:lnTo>
                  <a:lnTo>
                    <a:pt x="160382" y="91359"/>
                  </a:lnTo>
                  <a:lnTo>
                    <a:pt x="160382" y="90957"/>
                  </a:lnTo>
                  <a:close/>
                  <a:moveTo>
                    <a:pt x="165413" y="91561"/>
                  </a:moveTo>
                  <a:lnTo>
                    <a:pt x="165413" y="91963"/>
                  </a:lnTo>
                  <a:lnTo>
                    <a:pt x="165011" y="91762"/>
                  </a:lnTo>
                  <a:lnTo>
                    <a:pt x="165011" y="91561"/>
                  </a:lnTo>
                  <a:close/>
                  <a:moveTo>
                    <a:pt x="166419" y="91762"/>
                  </a:moveTo>
                  <a:lnTo>
                    <a:pt x="166419" y="91963"/>
                  </a:lnTo>
                  <a:lnTo>
                    <a:pt x="166218" y="91762"/>
                  </a:lnTo>
                  <a:close/>
                  <a:moveTo>
                    <a:pt x="262206" y="91762"/>
                  </a:moveTo>
                  <a:lnTo>
                    <a:pt x="262005" y="91963"/>
                  </a:lnTo>
                  <a:lnTo>
                    <a:pt x="261401" y="91762"/>
                  </a:lnTo>
                  <a:close/>
                  <a:moveTo>
                    <a:pt x="135429" y="91963"/>
                  </a:moveTo>
                  <a:lnTo>
                    <a:pt x="135631" y="92164"/>
                  </a:lnTo>
                  <a:lnTo>
                    <a:pt x="135429" y="92164"/>
                  </a:lnTo>
                  <a:lnTo>
                    <a:pt x="135429" y="91963"/>
                  </a:lnTo>
                  <a:close/>
                  <a:moveTo>
                    <a:pt x="154949" y="91963"/>
                  </a:moveTo>
                  <a:lnTo>
                    <a:pt x="154144" y="92164"/>
                  </a:lnTo>
                  <a:lnTo>
                    <a:pt x="154345" y="91963"/>
                  </a:lnTo>
                  <a:close/>
                  <a:moveTo>
                    <a:pt x="53528" y="91963"/>
                  </a:moveTo>
                  <a:lnTo>
                    <a:pt x="53729" y="92164"/>
                  </a:lnTo>
                  <a:lnTo>
                    <a:pt x="53930" y="92366"/>
                  </a:lnTo>
                  <a:lnTo>
                    <a:pt x="53528" y="92164"/>
                  </a:lnTo>
                  <a:lnTo>
                    <a:pt x="53528" y="91963"/>
                  </a:lnTo>
                  <a:close/>
                  <a:moveTo>
                    <a:pt x="124764" y="92164"/>
                  </a:moveTo>
                  <a:lnTo>
                    <a:pt x="124764" y="92366"/>
                  </a:lnTo>
                  <a:lnTo>
                    <a:pt x="124563" y="92366"/>
                  </a:lnTo>
                  <a:lnTo>
                    <a:pt x="124362" y="92164"/>
                  </a:lnTo>
                  <a:close/>
                  <a:moveTo>
                    <a:pt x="128990" y="91158"/>
                  </a:moveTo>
                  <a:lnTo>
                    <a:pt x="129996" y="91359"/>
                  </a:lnTo>
                  <a:lnTo>
                    <a:pt x="130399" y="91561"/>
                  </a:lnTo>
                  <a:lnTo>
                    <a:pt x="130197" y="91762"/>
                  </a:lnTo>
                  <a:lnTo>
                    <a:pt x="130197" y="92164"/>
                  </a:lnTo>
                  <a:lnTo>
                    <a:pt x="129996" y="92366"/>
                  </a:lnTo>
                  <a:lnTo>
                    <a:pt x="129594" y="92366"/>
                  </a:lnTo>
                  <a:lnTo>
                    <a:pt x="129191" y="91963"/>
                  </a:lnTo>
                  <a:lnTo>
                    <a:pt x="128990" y="91158"/>
                  </a:lnTo>
                  <a:close/>
                  <a:moveTo>
                    <a:pt x="134021" y="91158"/>
                  </a:moveTo>
                  <a:lnTo>
                    <a:pt x="134021" y="91359"/>
                  </a:lnTo>
                  <a:lnTo>
                    <a:pt x="134021" y="91762"/>
                  </a:lnTo>
                  <a:lnTo>
                    <a:pt x="133820" y="92164"/>
                  </a:lnTo>
                  <a:lnTo>
                    <a:pt x="133618" y="92366"/>
                  </a:lnTo>
                  <a:lnTo>
                    <a:pt x="133417" y="92164"/>
                  </a:lnTo>
                  <a:lnTo>
                    <a:pt x="133618" y="92164"/>
                  </a:lnTo>
                  <a:lnTo>
                    <a:pt x="133618" y="91963"/>
                  </a:lnTo>
                  <a:lnTo>
                    <a:pt x="133618" y="91762"/>
                  </a:lnTo>
                  <a:lnTo>
                    <a:pt x="133820" y="91359"/>
                  </a:lnTo>
                  <a:lnTo>
                    <a:pt x="133618" y="91359"/>
                  </a:lnTo>
                  <a:lnTo>
                    <a:pt x="133417" y="91561"/>
                  </a:lnTo>
                  <a:lnTo>
                    <a:pt x="132612" y="91561"/>
                  </a:lnTo>
                  <a:lnTo>
                    <a:pt x="132612" y="91359"/>
                  </a:lnTo>
                  <a:lnTo>
                    <a:pt x="133015" y="91158"/>
                  </a:lnTo>
                  <a:close/>
                  <a:moveTo>
                    <a:pt x="136234" y="91359"/>
                  </a:moveTo>
                  <a:lnTo>
                    <a:pt x="136838" y="91762"/>
                  </a:lnTo>
                  <a:lnTo>
                    <a:pt x="137039" y="92164"/>
                  </a:lnTo>
                  <a:lnTo>
                    <a:pt x="137039" y="92366"/>
                  </a:lnTo>
                  <a:lnTo>
                    <a:pt x="136033" y="92366"/>
                  </a:lnTo>
                  <a:lnTo>
                    <a:pt x="136838" y="91963"/>
                  </a:lnTo>
                  <a:lnTo>
                    <a:pt x="136436" y="91963"/>
                  </a:lnTo>
                  <a:lnTo>
                    <a:pt x="136033" y="91762"/>
                  </a:lnTo>
                  <a:lnTo>
                    <a:pt x="135832" y="91762"/>
                  </a:lnTo>
                  <a:lnTo>
                    <a:pt x="136033" y="91561"/>
                  </a:lnTo>
                  <a:lnTo>
                    <a:pt x="136033" y="91359"/>
                  </a:lnTo>
                  <a:close/>
                  <a:moveTo>
                    <a:pt x="171450" y="92164"/>
                  </a:moveTo>
                  <a:lnTo>
                    <a:pt x="171450" y="92366"/>
                  </a:lnTo>
                  <a:lnTo>
                    <a:pt x="171249" y="92366"/>
                  </a:lnTo>
                  <a:lnTo>
                    <a:pt x="171249" y="92164"/>
                  </a:lnTo>
                  <a:close/>
                  <a:moveTo>
                    <a:pt x="125971" y="92164"/>
                  </a:moveTo>
                  <a:lnTo>
                    <a:pt x="125971" y="92567"/>
                  </a:lnTo>
                  <a:lnTo>
                    <a:pt x="125569" y="92366"/>
                  </a:lnTo>
                  <a:lnTo>
                    <a:pt x="125770" y="92164"/>
                  </a:lnTo>
                  <a:close/>
                  <a:moveTo>
                    <a:pt x="160986" y="92164"/>
                  </a:moveTo>
                  <a:lnTo>
                    <a:pt x="161187" y="92366"/>
                  </a:lnTo>
                  <a:lnTo>
                    <a:pt x="160986" y="92567"/>
                  </a:lnTo>
                  <a:lnTo>
                    <a:pt x="160986" y="92164"/>
                  </a:lnTo>
                  <a:close/>
                  <a:moveTo>
                    <a:pt x="164004" y="92366"/>
                  </a:moveTo>
                  <a:lnTo>
                    <a:pt x="164206" y="92567"/>
                  </a:lnTo>
                  <a:lnTo>
                    <a:pt x="164004" y="92567"/>
                  </a:lnTo>
                  <a:lnTo>
                    <a:pt x="164004" y="92366"/>
                  </a:lnTo>
                  <a:close/>
                  <a:moveTo>
                    <a:pt x="170444" y="92366"/>
                  </a:moveTo>
                  <a:lnTo>
                    <a:pt x="170444" y="92567"/>
                  </a:lnTo>
                  <a:lnTo>
                    <a:pt x="170243" y="92366"/>
                  </a:lnTo>
                  <a:close/>
                  <a:moveTo>
                    <a:pt x="264621" y="92366"/>
                  </a:moveTo>
                  <a:lnTo>
                    <a:pt x="264621" y="92567"/>
                  </a:lnTo>
                  <a:lnTo>
                    <a:pt x="264017" y="92366"/>
                  </a:lnTo>
                  <a:close/>
                  <a:moveTo>
                    <a:pt x="265828" y="91963"/>
                  </a:moveTo>
                  <a:lnTo>
                    <a:pt x="265828" y="92164"/>
                  </a:lnTo>
                  <a:lnTo>
                    <a:pt x="265426" y="92366"/>
                  </a:lnTo>
                  <a:lnTo>
                    <a:pt x="265627" y="92366"/>
                  </a:lnTo>
                  <a:lnTo>
                    <a:pt x="265828" y="92567"/>
                  </a:lnTo>
                  <a:lnTo>
                    <a:pt x="265224" y="92567"/>
                  </a:lnTo>
                  <a:lnTo>
                    <a:pt x="265224" y="92366"/>
                  </a:lnTo>
                  <a:lnTo>
                    <a:pt x="265426" y="92366"/>
                  </a:lnTo>
                  <a:lnTo>
                    <a:pt x="265426" y="92164"/>
                  </a:lnTo>
                  <a:lnTo>
                    <a:pt x="265828" y="91963"/>
                  </a:lnTo>
                  <a:close/>
                  <a:moveTo>
                    <a:pt x="32628" y="92538"/>
                  </a:moveTo>
                  <a:lnTo>
                    <a:pt x="32600" y="92567"/>
                  </a:lnTo>
                  <a:lnTo>
                    <a:pt x="32801" y="92768"/>
                  </a:lnTo>
                  <a:lnTo>
                    <a:pt x="32801" y="92768"/>
                  </a:lnTo>
                  <a:lnTo>
                    <a:pt x="32628" y="92538"/>
                  </a:lnTo>
                  <a:close/>
                  <a:moveTo>
                    <a:pt x="136838" y="92567"/>
                  </a:moveTo>
                  <a:lnTo>
                    <a:pt x="136637" y="92768"/>
                  </a:lnTo>
                  <a:lnTo>
                    <a:pt x="136637" y="92567"/>
                  </a:lnTo>
                  <a:close/>
                  <a:moveTo>
                    <a:pt x="171249" y="92567"/>
                  </a:moveTo>
                  <a:lnTo>
                    <a:pt x="171048" y="92768"/>
                  </a:lnTo>
                  <a:lnTo>
                    <a:pt x="170645" y="92768"/>
                  </a:lnTo>
                  <a:lnTo>
                    <a:pt x="170846" y="92567"/>
                  </a:lnTo>
                  <a:close/>
                  <a:moveTo>
                    <a:pt x="265023" y="92567"/>
                  </a:moveTo>
                  <a:lnTo>
                    <a:pt x="265224" y="92768"/>
                  </a:lnTo>
                  <a:lnTo>
                    <a:pt x="265023" y="92969"/>
                  </a:lnTo>
                  <a:lnTo>
                    <a:pt x="264621" y="92768"/>
                  </a:lnTo>
                  <a:lnTo>
                    <a:pt x="265023" y="92567"/>
                  </a:lnTo>
                  <a:close/>
                  <a:moveTo>
                    <a:pt x="125368" y="92969"/>
                  </a:moveTo>
                  <a:lnTo>
                    <a:pt x="125569" y="93170"/>
                  </a:lnTo>
                  <a:lnTo>
                    <a:pt x="125368" y="93170"/>
                  </a:lnTo>
                  <a:lnTo>
                    <a:pt x="125368" y="92969"/>
                  </a:lnTo>
                  <a:close/>
                  <a:moveTo>
                    <a:pt x="133015" y="92768"/>
                  </a:moveTo>
                  <a:lnTo>
                    <a:pt x="132813" y="93170"/>
                  </a:lnTo>
                  <a:lnTo>
                    <a:pt x="132411" y="92969"/>
                  </a:lnTo>
                  <a:lnTo>
                    <a:pt x="132612" y="92768"/>
                  </a:lnTo>
                  <a:close/>
                  <a:moveTo>
                    <a:pt x="135429" y="92969"/>
                  </a:moveTo>
                  <a:lnTo>
                    <a:pt x="135631" y="93170"/>
                  </a:lnTo>
                  <a:lnTo>
                    <a:pt x="135228" y="93170"/>
                  </a:lnTo>
                  <a:lnTo>
                    <a:pt x="135429" y="92969"/>
                  </a:lnTo>
                  <a:close/>
                  <a:moveTo>
                    <a:pt x="157565" y="92768"/>
                  </a:moveTo>
                  <a:lnTo>
                    <a:pt x="157967" y="92969"/>
                  </a:lnTo>
                  <a:lnTo>
                    <a:pt x="157766" y="93170"/>
                  </a:lnTo>
                  <a:lnTo>
                    <a:pt x="157565" y="92768"/>
                  </a:lnTo>
                  <a:close/>
                  <a:moveTo>
                    <a:pt x="162395" y="92164"/>
                  </a:moveTo>
                  <a:lnTo>
                    <a:pt x="162596" y="92366"/>
                  </a:lnTo>
                  <a:lnTo>
                    <a:pt x="162797" y="92567"/>
                  </a:lnTo>
                  <a:lnTo>
                    <a:pt x="162797" y="93170"/>
                  </a:lnTo>
                  <a:lnTo>
                    <a:pt x="162193" y="93170"/>
                  </a:lnTo>
                  <a:lnTo>
                    <a:pt x="161992" y="92969"/>
                  </a:lnTo>
                  <a:lnTo>
                    <a:pt x="161791" y="92567"/>
                  </a:lnTo>
                  <a:lnTo>
                    <a:pt x="161590" y="92567"/>
                  </a:lnTo>
                  <a:lnTo>
                    <a:pt x="161992" y="92164"/>
                  </a:lnTo>
                  <a:close/>
                  <a:moveTo>
                    <a:pt x="137241" y="92969"/>
                  </a:moveTo>
                  <a:lnTo>
                    <a:pt x="137442" y="93170"/>
                  </a:lnTo>
                  <a:lnTo>
                    <a:pt x="137442" y="93372"/>
                  </a:lnTo>
                  <a:lnTo>
                    <a:pt x="137241" y="93170"/>
                  </a:lnTo>
                  <a:lnTo>
                    <a:pt x="137241" y="92969"/>
                  </a:lnTo>
                  <a:close/>
                  <a:moveTo>
                    <a:pt x="136033" y="93372"/>
                  </a:moveTo>
                  <a:lnTo>
                    <a:pt x="136033" y="93573"/>
                  </a:lnTo>
                  <a:lnTo>
                    <a:pt x="135832" y="93573"/>
                  </a:lnTo>
                  <a:lnTo>
                    <a:pt x="135429" y="93372"/>
                  </a:lnTo>
                  <a:close/>
                  <a:moveTo>
                    <a:pt x="167023" y="93372"/>
                  </a:moveTo>
                  <a:lnTo>
                    <a:pt x="167023" y="93573"/>
                  </a:lnTo>
                  <a:lnTo>
                    <a:pt x="167224" y="93458"/>
                  </a:lnTo>
                  <a:lnTo>
                    <a:pt x="167224" y="93372"/>
                  </a:lnTo>
                  <a:close/>
                  <a:moveTo>
                    <a:pt x="260998" y="93372"/>
                  </a:moveTo>
                  <a:lnTo>
                    <a:pt x="261200" y="93573"/>
                  </a:lnTo>
                  <a:lnTo>
                    <a:pt x="260797" y="93573"/>
                  </a:lnTo>
                  <a:lnTo>
                    <a:pt x="260998" y="93372"/>
                  </a:lnTo>
                  <a:close/>
                  <a:moveTo>
                    <a:pt x="263011" y="93170"/>
                  </a:moveTo>
                  <a:lnTo>
                    <a:pt x="262810" y="93573"/>
                  </a:lnTo>
                  <a:lnTo>
                    <a:pt x="262407" y="93372"/>
                  </a:lnTo>
                  <a:lnTo>
                    <a:pt x="263011" y="93170"/>
                  </a:lnTo>
                  <a:close/>
                  <a:moveTo>
                    <a:pt x="263011" y="92567"/>
                  </a:moveTo>
                  <a:lnTo>
                    <a:pt x="263614" y="93170"/>
                  </a:lnTo>
                  <a:lnTo>
                    <a:pt x="263816" y="93372"/>
                  </a:lnTo>
                  <a:lnTo>
                    <a:pt x="263816" y="93573"/>
                  </a:lnTo>
                  <a:lnTo>
                    <a:pt x="263011" y="93573"/>
                  </a:lnTo>
                  <a:lnTo>
                    <a:pt x="263212" y="93170"/>
                  </a:lnTo>
                  <a:lnTo>
                    <a:pt x="263011" y="92969"/>
                  </a:lnTo>
                  <a:lnTo>
                    <a:pt x="262407" y="92567"/>
                  </a:lnTo>
                  <a:close/>
                  <a:moveTo>
                    <a:pt x="159577" y="93170"/>
                  </a:moveTo>
                  <a:lnTo>
                    <a:pt x="160181" y="93372"/>
                  </a:lnTo>
                  <a:lnTo>
                    <a:pt x="159980" y="93372"/>
                  </a:lnTo>
                  <a:lnTo>
                    <a:pt x="159980" y="93774"/>
                  </a:lnTo>
                  <a:lnTo>
                    <a:pt x="159376" y="93774"/>
                  </a:lnTo>
                  <a:lnTo>
                    <a:pt x="158772" y="93573"/>
                  </a:lnTo>
                  <a:lnTo>
                    <a:pt x="159175" y="93372"/>
                  </a:lnTo>
                  <a:lnTo>
                    <a:pt x="159376" y="93170"/>
                  </a:lnTo>
                  <a:close/>
                  <a:moveTo>
                    <a:pt x="167023" y="93774"/>
                  </a:moveTo>
                  <a:lnTo>
                    <a:pt x="166822" y="93975"/>
                  </a:lnTo>
                  <a:lnTo>
                    <a:pt x="166620" y="93774"/>
                  </a:lnTo>
                  <a:close/>
                  <a:moveTo>
                    <a:pt x="260596" y="93774"/>
                  </a:moveTo>
                  <a:lnTo>
                    <a:pt x="260797" y="93975"/>
                  </a:lnTo>
                  <a:lnTo>
                    <a:pt x="260596" y="93975"/>
                  </a:lnTo>
                  <a:lnTo>
                    <a:pt x="260194" y="93774"/>
                  </a:lnTo>
                  <a:close/>
                  <a:moveTo>
                    <a:pt x="158571" y="93975"/>
                  </a:moveTo>
                  <a:lnTo>
                    <a:pt x="158974" y="94177"/>
                  </a:lnTo>
                  <a:lnTo>
                    <a:pt x="158571" y="94177"/>
                  </a:lnTo>
                  <a:lnTo>
                    <a:pt x="158571" y="93975"/>
                  </a:lnTo>
                  <a:close/>
                  <a:moveTo>
                    <a:pt x="175475" y="93573"/>
                  </a:moveTo>
                  <a:lnTo>
                    <a:pt x="175475" y="93774"/>
                  </a:lnTo>
                  <a:lnTo>
                    <a:pt x="175072" y="93774"/>
                  </a:lnTo>
                  <a:lnTo>
                    <a:pt x="174670" y="93975"/>
                  </a:lnTo>
                  <a:lnTo>
                    <a:pt x="174670" y="94177"/>
                  </a:lnTo>
                  <a:lnTo>
                    <a:pt x="174267" y="93975"/>
                  </a:lnTo>
                  <a:lnTo>
                    <a:pt x="174670" y="93774"/>
                  </a:lnTo>
                  <a:lnTo>
                    <a:pt x="175475" y="93573"/>
                  </a:lnTo>
                  <a:close/>
                  <a:moveTo>
                    <a:pt x="261200" y="93975"/>
                  </a:moveTo>
                  <a:lnTo>
                    <a:pt x="261200" y="94177"/>
                  </a:lnTo>
                  <a:lnTo>
                    <a:pt x="260998" y="94177"/>
                  </a:lnTo>
                  <a:lnTo>
                    <a:pt x="260998" y="93975"/>
                  </a:lnTo>
                  <a:close/>
                  <a:moveTo>
                    <a:pt x="135631" y="94177"/>
                  </a:moveTo>
                  <a:lnTo>
                    <a:pt x="136033" y="94378"/>
                  </a:lnTo>
                  <a:lnTo>
                    <a:pt x="135832" y="94378"/>
                  </a:lnTo>
                  <a:lnTo>
                    <a:pt x="135631" y="94177"/>
                  </a:lnTo>
                  <a:close/>
                  <a:moveTo>
                    <a:pt x="159376" y="93975"/>
                  </a:moveTo>
                  <a:lnTo>
                    <a:pt x="159577" y="94177"/>
                  </a:lnTo>
                  <a:lnTo>
                    <a:pt x="159376" y="94378"/>
                  </a:lnTo>
                  <a:lnTo>
                    <a:pt x="158974" y="93975"/>
                  </a:lnTo>
                  <a:close/>
                  <a:moveTo>
                    <a:pt x="133618" y="93170"/>
                  </a:moveTo>
                  <a:lnTo>
                    <a:pt x="134021" y="93372"/>
                  </a:lnTo>
                  <a:lnTo>
                    <a:pt x="134423" y="93774"/>
                  </a:lnTo>
                  <a:lnTo>
                    <a:pt x="134624" y="94579"/>
                  </a:lnTo>
                  <a:lnTo>
                    <a:pt x="133618" y="94378"/>
                  </a:lnTo>
                  <a:lnTo>
                    <a:pt x="133618" y="94177"/>
                  </a:lnTo>
                  <a:lnTo>
                    <a:pt x="133820" y="93573"/>
                  </a:lnTo>
                  <a:lnTo>
                    <a:pt x="133216" y="93573"/>
                  </a:lnTo>
                  <a:lnTo>
                    <a:pt x="133015" y="93372"/>
                  </a:lnTo>
                  <a:lnTo>
                    <a:pt x="133216" y="93170"/>
                  </a:lnTo>
                  <a:close/>
                  <a:moveTo>
                    <a:pt x="184933" y="94378"/>
                  </a:moveTo>
                  <a:lnTo>
                    <a:pt x="184933" y="94579"/>
                  </a:lnTo>
                  <a:lnTo>
                    <a:pt x="184731" y="94378"/>
                  </a:lnTo>
                  <a:close/>
                  <a:moveTo>
                    <a:pt x="134021" y="94579"/>
                  </a:moveTo>
                  <a:lnTo>
                    <a:pt x="133618" y="94780"/>
                  </a:lnTo>
                  <a:lnTo>
                    <a:pt x="133216" y="94579"/>
                  </a:lnTo>
                  <a:close/>
                  <a:moveTo>
                    <a:pt x="135228" y="94378"/>
                  </a:moveTo>
                  <a:lnTo>
                    <a:pt x="135429" y="94579"/>
                  </a:lnTo>
                  <a:lnTo>
                    <a:pt x="135027" y="94579"/>
                  </a:lnTo>
                  <a:lnTo>
                    <a:pt x="134826" y="94780"/>
                  </a:lnTo>
                  <a:lnTo>
                    <a:pt x="134826" y="94378"/>
                  </a:lnTo>
                  <a:close/>
                  <a:moveTo>
                    <a:pt x="170243" y="90353"/>
                  </a:moveTo>
                  <a:lnTo>
                    <a:pt x="170243" y="90554"/>
                  </a:lnTo>
                  <a:lnTo>
                    <a:pt x="170041" y="91158"/>
                  </a:lnTo>
                  <a:lnTo>
                    <a:pt x="169438" y="91963"/>
                  </a:lnTo>
                  <a:lnTo>
                    <a:pt x="168432" y="92768"/>
                  </a:lnTo>
                  <a:lnTo>
                    <a:pt x="167224" y="93458"/>
                  </a:lnTo>
                  <a:lnTo>
                    <a:pt x="167224" y="93573"/>
                  </a:lnTo>
                  <a:lnTo>
                    <a:pt x="167023" y="93573"/>
                  </a:lnTo>
                  <a:lnTo>
                    <a:pt x="165212" y="93975"/>
                  </a:lnTo>
                  <a:lnTo>
                    <a:pt x="166017" y="94177"/>
                  </a:lnTo>
                  <a:lnTo>
                    <a:pt x="165212" y="94177"/>
                  </a:lnTo>
                  <a:lnTo>
                    <a:pt x="165011" y="93975"/>
                  </a:lnTo>
                  <a:lnTo>
                    <a:pt x="165212" y="93774"/>
                  </a:lnTo>
                  <a:lnTo>
                    <a:pt x="164608" y="93372"/>
                  </a:lnTo>
                  <a:lnTo>
                    <a:pt x="164407" y="93372"/>
                  </a:lnTo>
                  <a:lnTo>
                    <a:pt x="164407" y="93573"/>
                  </a:lnTo>
                  <a:lnTo>
                    <a:pt x="164608" y="93774"/>
                  </a:lnTo>
                  <a:lnTo>
                    <a:pt x="164608" y="93975"/>
                  </a:lnTo>
                  <a:lnTo>
                    <a:pt x="164407" y="94177"/>
                  </a:lnTo>
                  <a:lnTo>
                    <a:pt x="164407" y="94378"/>
                  </a:lnTo>
                  <a:lnTo>
                    <a:pt x="165413" y="94378"/>
                  </a:lnTo>
                  <a:lnTo>
                    <a:pt x="165816" y="94579"/>
                  </a:lnTo>
                  <a:lnTo>
                    <a:pt x="165011" y="94780"/>
                  </a:lnTo>
                  <a:lnTo>
                    <a:pt x="164206" y="94780"/>
                  </a:lnTo>
                  <a:lnTo>
                    <a:pt x="163803" y="94378"/>
                  </a:lnTo>
                  <a:lnTo>
                    <a:pt x="163401" y="93774"/>
                  </a:lnTo>
                  <a:lnTo>
                    <a:pt x="163401" y="93372"/>
                  </a:lnTo>
                  <a:lnTo>
                    <a:pt x="163602" y="93170"/>
                  </a:lnTo>
                  <a:lnTo>
                    <a:pt x="163803" y="92969"/>
                  </a:lnTo>
                  <a:lnTo>
                    <a:pt x="164608" y="92969"/>
                  </a:lnTo>
                  <a:lnTo>
                    <a:pt x="166017" y="93573"/>
                  </a:lnTo>
                  <a:lnTo>
                    <a:pt x="166017" y="93573"/>
                  </a:lnTo>
                  <a:lnTo>
                    <a:pt x="165816" y="93170"/>
                  </a:lnTo>
                  <a:lnTo>
                    <a:pt x="165816" y="92969"/>
                  </a:lnTo>
                  <a:lnTo>
                    <a:pt x="165816" y="92567"/>
                  </a:lnTo>
                  <a:lnTo>
                    <a:pt x="165614" y="92366"/>
                  </a:lnTo>
                  <a:lnTo>
                    <a:pt x="167425" y="92768"/>
                  </a:lnTo>
                  <a:lnTo>
                    <a:pt x="168029" y="92567"/>
                  </a:lnTo>
                  <a:lnTo>
                    <a:pt x="168029" y="92366"/>
                  </a:lnTo>
                  <a:lnTo>
                    <a:pt x="167828" y="92164"/>
                  </a:lnTo>
                  <a:lnTo>
                    <a:pt x="166419" y="92164"/>
                  </a:lnTo>
                  <a:lnTo>
                    <a:pt x="167224" y="91762"/>
                  </a:lnTo>
                  <a:lnTo>
                    <a:pt x="168432" y="90957"/>
                  </a:lnTo>
                  <a:lnTo>
                    <a:pt x="168633" y="90957"/>
                  </a:lnTo>
                  <a:lnTo>
                    <a:pt x="168029" y="90756"/>
                  </a:lnTo>
                  <a:lnTo>
                    <a:pt x="169236" y="90353"/>
                  </a:lnTo>
                  <a:close/>
                  <a:moveTo>
                    <a:pt x="261401" y="94780"/>
                  </a:moveTo>
                  <a:lnTo>
                    <a:pt x="261602" y="94982"/>
                  </a:lnTo>
                  <a:lnTo>
                    <a:pt x="261200" y="94982"/>
                  </a:lnTo>
                  <a:lnTo>
                    <a:pt x="261401" y="94780"/>
                  </a:lnTo>
                  <a:close/>
                  <a:moveTo>
                    <a:pt x="261803" y="94780"/>
                  </a:moveTo>
                  <a:lnTo>
                    <a:pt x="262005" y="94982"/>
                  </a:lnTo>
                  <a:lnTo>
                    <a:pt x="261602" y="94982"/>
                  </a:lnTo>
                  <a:lnTo>
                    <a:pt x="261803" y="94780"/>
                  </a:lnTo>
                  <a:close/>
                  <a:moveTo>
                    <a:pt x="136234" y="95183"/>
                  </a:moveTo>
                  <a:lnTo>
                    <a:pt x="136234" y="95384"/>
                  </a:lnTo>
                  <a:lnTo>
                    <a:pt x="136033" y="95384"/>
                  </a:lnTo>
                  <a:lnTo>
                    <a:pt x="136234" y="95183"/>
                  </a:lnTo>
                  <a:close/>
                  <a:moveTo>
                    <a:pt x="179097" y="95384"/>
                  </a:moveTo>
                  <a:lnTo>
                    <a:pt x="179499" y="95585"/>
                  </a:lnTo>
                  <a:lnTo>
                    <a:pt x="179097" y="95585"/>
                  </a:lnTo>
                  <a:lnTo>
                    <a:pt x="179097" y="95384"/>
                  </a:lnTo>
                  <a:close/>
                  <a:moveTo>
                    <a:pt x="258986" y="95384"/>
                  </a:moveTo>
                  <a:lnTo>
                    <a:pt x="259389" y="95585"/>
                  </a:lnTo>
                  <a:lnTo>
                    <a:pt x="258785" y="95585"/>
                  </a:lnTo>
                  <a:lnTo>
                    <a:pt x="258986" y="95384"/>
                  </a:lnTo>
                  <a:close/>
                  <a:moveTo>
                    <a:pt x="260596" y="94982"/>
                  </a:moveTo>
                  <a:lnTo>
                    <a:pt x="260797" y="95384"/>
                  </a:lnTo>
                  <a:lnTo>
                    <a:pt x="260998" y="95585"/>
                  </a:lnTo>
                  <a:lnTo>
                    <a:pt x="259992" y="95384"/>
                  </a:lnTo>
                  <a:lnTo>
                    <a:pt x="259791" y="95183"/>
                  </a:lnTo>
                  <a:lnTo>
                    <a:pt x="259992" y="94982"/>
                  </a:lnTo>
                  <a:close/>
                  <a:moveTo>
                    <a:pt x="165212" y="95384"/>
                  </a:moveTo>
                  <a:lnTo>
                    <a:pt x="165614" y="95585"/>
                  </a:lnTo>
                  <a:lnTo>
                    <a:pt x="165413" y="95585"/>
                  </a:lnTo>
                  <a:lnTo>
                    <a:pt x="164809" y="95786"/>
                  </a:lnTo>
                  <a:lnTo>
                    <a:pt x="165212" y="95384"/>
                  </a:lnTo>
                  <a:close/>
                  <a:moveTo>
                    <a:pt x="233631" y="95585"/>
                  </a:moveTo>
                  <a:lnTo>
                    <a:pt x="233228" y="95786"/>
                  </a:lnTo>
                  <a:lnTo>
                    <a:pt x="233228" y="95585"/>
                  </a:lnTo>
                  <a:close/>
                  <a:moveTo>
                    <a:pt x="173462" y="95384"/>
                  </a:moveTo>
                  <a:lnTo>
                    <a:pt x="173865" y="95585"/>
                  </a:lnTo>
                  <a:lnTo>
                    <a:pt x="173865" y="95786"/>
                  </a:lnTo>
                  <a:lnTo>
                    <a:pt x="173664" y="95988"/>
                  </a:lnTo>
                  <a:lnTo>
                    <a:pt x="173462" y="95988"/>
                  </a:lnTo>
                  <a:lnTo>
                    <a:pt x="173664" y="95786"/>
                  </a:lnTo>
                  <a:lnTo>
                    <a:pt x="173462" y="95585"/>
                  </a:lnTo>
                  <a:lnTo>
                    <a:pt x="173462" y="95384"/>
                  </a:lnTo>
                  <a:close/>
                  <a:moveTo>
                    <a:pt x="174871" y="95786"/>
                  </a:moveTo>
                  <a:lnTo>
                    <a:pt x="174468" y="95988"/>
                  </a:lnTo>
                  <a:lnTo>
                    <a:pt x="174267" y="95988"/>
                  </a:lnTo>
                  <a:lnTo>
                    <a:pt x="174267" y="95786"/>
                  </a:lnTo>
                  <a:close/>
                  <a:moveTo>
                    <a:pt x="183926" y="95988"/>
                  </a:moveTo>
                  <a:lnTo>
                    <a:pt x="183725" y="96189"/>
                  </a:lnTo>
                  <a:lnTo>
                    <a:pt x="183725" y="95988"/>
                  </a:lnTo>
                  <a:close/>
                  <a:moveTo>
                    <a:pt x="164407" y="95988"/>
                  </a:moveTo>
                  <a:lnTo>
                    <a:pt x="164809" y="96189"/>
                  </a:lnTo>
                  <a:lnTo>
                    <a:pt x="164206" y="96189"/>
                  </a:lnTo>
                  <a:lnTo>
                    <a:pt x="163803" y="96390"/>
                  </a:lnTo>
                  <a:lnTo>
                    <a:pt x="163602" y="95988"/>
                  </a:lnTo>
                  <a:close/>
                  <a:moveTo>
                    <a:pt x="166419" y="95988"/>
                  </a:moveTo>
                  <a:lnTo>
                    <a:pt x="166218" y="96390"/>
                  </a:lnTo>
                  <a:lnTo>
                    <a:pt x="165816" y="96390"/>
                  </a:lnTo>
                  <a:lnTo>
                    <a:pt x="166419" y="95988"/>
                  </a:lnTo>
                  <a:close/>
                  <a:moveTo>
                    <a:pt x="231015" y="96189"/>
                  </a:moveTo>
                  <a:lnTo>
                    <a:pt x="231216" y="96390"/>
                  </a:lnTo>
                  <a:lnTo>
                    <a:pt x="231015" y="96390"/>
                  </a:lnTo>
                  <a:lnTo>
                    <a:pt x="231015" y="96189"/>
                  </a:lnTo>
                  <a:close/>
                  <a:moveTo>
                    <a:pt x="173664" y="96390"/>
                  </a:moveTo>
                  <a:lnTo>
                    <a:pt x="173664" y="96591"/>
                  </a:lnTo>
                  <a:lnTo>
                    <a:pt x="173261" y="96591"/>
                  </a:lnTo>
                  <a:lnTo>
                    <a:pt x="173261" y="96390"/>
                  </a:lnTo>
                  <a:close/>
                  <a:moveTo>
                    <a:pt x="181310" y="96390"/>
                  </a:moveTo>
                  <a:lnTo>
                    <a:pt x="181310" y="96591"/>
                  </a:lnTo>
                  <a:lnTo>
                    <a:pt x="181109" y="96390"/>
                  </a:lnTo>
                  <a:close/>
                  <a:moveTo>
                    <a:pt x="188354" y="96390"/>
                  </a:moveTo>
                  <a:lnTo>
                    <a:pt x="188354" y="96591"/>
                  </a:lnTo>
                  <a:lnTo>
                    <a:pt x="187750" y="96591"/>
                  </a:lnTo>
                  <a:lnTo>
                    <a:pt x="188152" y="96390"/>
                  </a:lnTo>
                  <a:close/>
                  <a:moveTo>
                    <a:pt x="237857" y="96390"/>
                  </a:moveTo>
                  <a:lnTo>
                    <a:pt x="237857" y="96591"/>
                  </a:lnTo>
                  <a:lnTo>
                    <a:pt x="237454" y="96591"/>
                  </a:lnTo>
                  <a:lnTo>
                    <a:pt x="237454" y="96390"/>
                  </a:lnTo>
                  <a:close/>
                  <a:moveTo>
                    <a:pt x="238460" y="96591"/>
                  </a:moveTo>
                  <a:lnTo>
                    <a:pt x="238259" y="96793"/>
                  </a:lnTo>
                  <a:lnTo>
                    <a:pt x="238259" y="96591"/>
                  </a:lnTo>
                  <a:close/>
                  <a:moveTo>
                    <a:pt x="174066" y="96793"/>
                  </a:moveTo>
                  <a:lnTo>
                    <a:pt x="174267" y="96994"/>
                  </a:lnTo>
                  <a:lnTo>
                    <a:pt x="173865" y="96994"/>
                  </a:lnTo>
                  <a:lnTo>
                    <a:pt x="174066" y="96793"/>
                  </a:lnTo>
                  <a:close/>
                  <a:moveTo>
                    <a:pt x="164407" y="96793"/>
                  </a:moveTo>
                  <a:lnTo>
                    <a:pt x="164608" y="96994"/>
                  </a:lnTo>
                  <a:lnTo>
                    <a:pt x="164608" y="97195"/>
                  </a:lnTo>
                  <a:lnTo>
                    <a:pt x="164206" y="97195"/>
                  </a:lnTo>
                  <a:lnTo>
                    <a:pt x="163803" y="96994"/>
                  </a:lnTo>
                  <a:lnTo>
                    <a:pt x="164407" y="96793"/>
                  </a:lnTo>
                  <a:close/>
                  <a:moveTo>
                    <a:pt x="191976" y="96994"/>
                  </a:moveTo>
                  <a:lnTo>
                    <a:pt x="192579" y="97195"/>
                  </a:lnTo>
                  <a:lnTo>
                    <a:pt x="191774" y="97195"/>
                  </a:lnTo>
                  <a:lnTo>
                    <a:pt x="191774" y="96994"/>
                  </a:lnTo>
                  <a:close/>
                  <a:moveTo>
                    <a:pt x="238058" y="96994"/>
                  </a:moveTo>
                  <a:lnTo>
                    <a:pt x="238460" y="97195"/>
                  </a:lnTo>
                  <a:lnTo>
                    <a:pt x="238259" y="97195"/>
                  </a:lnTo>
                  <a:lnTo>
                    <a:pt x="238058" y="96994"/>
                  </a:lnTo>
                  <a:close/>
                  <a:moveTo>
                    <a:pt x="186140" y="97195"/>
                  </a:moveTo>
                  <a:lnTo>
                    <a:pt x="186140" y="97396"/>
                  </a:lnTo>
                  <a:lnTo>
                    <a:pt x="185939" y="97195"/>
                  </a:lnTo>
                  <a:close/>
                  <a:moveTo>
                    <a:pt x="167023" y="97195"/>
                  </a:moveTo>
                  <a:lnTo>
                    <a:pt x="167023" y="97598"/>
                  </a:lnTo>
                  <a:lnTo>
                    <a:pt x="166822" y="97598"/>
                  </a:lnTo>
                  <a:lnTo>
                    <a:pt x="166822" y="97396"/>
                  </a:lnTo>
                  <a:lnTo>
                    <a:pt x="166822" y="97195"/>
                  </a:lnTo>
                  <a:close/>
                  <a:moveTo>
                    <a:pt x="180707" y="97396"/>
                  </a:moveTo>
                  <a:lnTo>
                    <a:pt x="180908" y="97598"/>
                  </a:lnTo>
                  <a:lnTo>
                    <a:pt x="180505" y="97598"/>
                  </a:lnTo>
                  <a:lnTo>
                    <a:pt x="180304" y="97396"/>
                  </a:lnTo>
                  <a:close/>
                  <a:moveTo>
                    <a:pt x="188354" y="97396"/>
                  </a:moveTo>
                  <a:lnTo>
                    <a:pt x="188354" y="97598"/>
                  </a:lnTo>
                  <a:lnTo>
                    <a:pt x="187951" y="97396"/>
                  </a:lnTo>
                  <a:close/>
                  <a:moveTo>
                    <a:pt x="181512" y="97598"/>
                  </a:moveTo>
                  <a:lnTo>
                    <a:pt x="181512" y="97799"/>
                  </a:lnTo>
                  <a:lnTo>
                    <a:pt x="181310" y="97799"/>
                  </a:lnTo>
                  <a:lnTo>
                    <a:pt x="181310" y="97598"/>
                  </a:lnTo>
                  <a:close/>
                  <a:moveTo>
                    <a:pt x="257376" y="97598"/>
                  </a:moveTo>
                  <a:lnTo>
                    <a:pt x="257376" y="97799"/>
                  </a:lnTo>
                  <a:lnTo>
                    <a:pt x="256974" y="97799"/>
                  </a:lnTo>
                  <a:lnTo>
                    <a:pt x="257376" y="97598"/>
                  </a:lnTo>
                  <a:close/>
                  <a:moveTo>
                    <a:pt x="192579" y="98000"/>
                  </a:moveTo>
                  <a:lnTo>
                    <a:pt x="192378" y="98201"/>
                  </a:lnTo>
                  <a:lnTo>
                    <a:pt x="192177" y="98201"/>
                  </a:lnTo>
                  <a:lnTo>
                    <a:pt x="191976" y="98000"/>
                  </a:lnTo>
                  <a:close/>
                  <a:moveTo>
                    <a:pt x="223368" y="97598"/>
                  </a:moveTo>
                  <a:lnTo>
                    <a:pt x="222966" y="97799"/>
                  </a:lnTo>
                  <a:lnTo>
                    <a:pt x="222966" y="98000"/>
                  </a:lnTo>
                  <a:lnTo>
                    <a:pt x="222966" y="98201"/>
                  </a:lnTo>
                  <a:lnTo>
                    <a:pt x="222563" y="98201"/>
                  </a:lnTo>
                  <a:lnTo>
                    <a:pt x="221758" y="97799"/>
                  </a:lnTo>
                  <a:lnTo>
                    <a:pt x="222966" y="97598"/>
                  </a:lnTo>
                  <a:close/>
                  <a:moveTo>
                    <a:pt x="235039" y="98000"/>
                  </a:moveTo>
                  <a:lnTo>
                    <a:pt x="235442" y="98201"/>
                  </a:lnTo>
                  <a:lnTo>
                    <a:pt x="235039" y="98201"/>
                  </a:lnTo>
                  <a:lnTo>
                    <a:pt x="235039" y="98000"/>
                  </a:lnTo>
                  <a:close/>
                  <a:moveTo>
                    <a:pt x="256773" y="97799"/>
                  </a:moveTo>
                  <a:lnTo>
                    <a:pt x="256974" y="98000"/>
                  </a:lnTo>
                  <a:lnTo>
                    <a:pt x="256571" y="98402"/>
                  </a:lnTo>
                  <a:lnTo>
                    <a:pt x="256169" y="98201"/>
                  </a:lnTo>
                  <a:lnTo>
                    <a:pt x="256370" y="97799"/>
                  </a:lnTo>
                  <a:close/>
                  <a:moveTo>
                    <a:pt x="261200" y="98000"/>
                  </a:moveTo>
                  <a:lnTo>
                    <a:pt x="261602" y="98201"/>
                  </a:lnTo>
                  <a:lnTo>
                    <a:pt x="261401" y="98402"/>
                  </a:lnTo>
                  <a:lnTo>
                    <a:pt x="261200" y="98000"/>
                  </a:lnTo>
                  <a:close/>
                  <a:moveTo>
                    <a:pt x="180908" y="98402"/>
                  </a:moveTo>
                  <a:lnTo>
                    <a:pt x="181109" y="98604"/>
                  </a:lnTo>
                  <a:lnTo>
                    <a:pt x="180908" y="98604"/>
                  </a:lnTo>
                  <a:lnTo>
                    <a:pt x="180707" y="98402"/>
                  </a:lnTo>
                  <a:close/>
                  <a:moveTo>
                    <a:pt x="212501" y="98402"/>
                  </a:moveTo>
                  <a:lnTo>
                    <a:pt x="212501" y="98604"/>
                  </a:lnTo>
                  <a:lnTo>
                    <a:pt x="212300" y="98402"/>
                  </a:lnTo>
                  <a:close/>
                  <a:moveTo>
                    <a:pt x="219343" y="98000"/>
                  </a:moveTo>
                  <a:lnTo>
                    <a:pt x="219343" y="98201"/>
                  </a:lnTo>
                  <a:lnTo>
                    <a:pt x="219545" y="98402"/>
                  </a:lnTo>
                  <a:lnTo>
                    <a:pt x="219947" y="98402"/>
                  </a:lnTo>
                  <a:lnTo>
                    <a:pt x="219545" y="98604"/>
                  </a:lnTo>
                  <a:lnTo>
                    <a:pt x="219142" y="98402"/>
                  </a:lnTo>
                  <a:lnTo>
                    <a:pt x="219142" y="98000"/>
                  </a:lnTo>
                  <a:close/>
                  <a:moveTo>
                    <a:pt x="232222" y="98402"/>
                  </a:moveTo>
                  <a:lnTo>
                    <a:pt x="232423" y="98604"/>
                  </a:lnTo>
                  <a:lnTo>
                    <a:pt x="232222" y="98604"/>
                  </a:lnTo>
                  <a:lnTo>
                    <a:pt x="232222" y="98402"/>
                  </a:lnTo>
                  <a:close/>
                  <a:moveTo>
                    <a:pt x="257376" y="98201"/>
                  </a:moveTo>
                  <a:lnTo>
                    <a:pt x="257577" y="98402"/>
                  </a:lnTo>
                  <a:lnTo>
                    <a:pt x="257175" y="98604"/>
                  </a:lnTo>
                  <a:lnTo>
                    <a:pt x="257175" y="98201"/>
                  </a:lnTo>
                  <a:close/>
                  <a:moveTo>
                    <a:pt x="187549" y="98604"/>
                  </a:moveTo>
                  <a:lnTo>
                    <a:pt x="187750" y="98805"/>
                  </a:lnTo>
                  <a:lnTo>
                    <a:pt x="187347" y="98604"/>
                  </a:lnTo>
                  <a:close/>
                  <a:moveTo>
                    <a:pt x="190970" y="97799"/>
                  </a:moveTo>
                  <a:lnTo>
                    <a:pt x="191573" y="98000"/>
                  </a:lnTo>
                  <a:lnTo>
                    <a:pt x="192177" y="98402"/>
                  </a:lnTo>
                  <a:lnTo>
                    <a:pt x="192378" y="98604"/>
                  </a:lnTo>
                  <a:lnTo>
                    <a:pt x="191976" y="98805"/>
                  </a:lnTo>
                  <a:lnTo>
                    <a:pt x="191976" y="98402"/>
                  </a:lnTo>
                  <a:lnTo>
                    <a:pt x="191774" y="98402"/>
                  </a:lnTo>
                  <a:lnTo>
                    <a:pt x="191372" y="98604"/>
                  </a:lnTo>
                  <a:lnTo>
                    <a:pt x="190970" y="98201"/>
                  </a:lnTo>
                  <a:lnTo>
                    <a:pt x="190768" y="97799"/>
                  </a:lnTo>
                  <a:close/>
                  <a:moveTo>
                    <a:pt x="261602" y="98604"/>
                  </a:moveTo>
                  <a:lnTo>
                    <a:pt x="261200" y="98805"/>
                  </a:lnTo>
                  <a:lnTo>
                    <a:pt x="260998" y="98805"/>
                  </a:lnTo>
                  <a:lnTo>
                    <a:pt x="260998" y="98604"/>
                  </a:lnTo>
                  <a:close/>
                  <a:moveTo>
                    <a:pt x="215319" y="98805"/>
                  </a:moveTo>
                  <a:lnTo>
                    <a:pt x="215319" y="99006"/>
                  </a:lnTo>
                  <a:lnTo>
                    <a:pt x="215117" y="99006"/>
                  </a:lnTo>
                  <a:lnTo>
                    <a:pt x="215319" y="98805"/>
                  </a:lnTo>
                  <a:close/>
                  <a:moveTo>
                    <a:pt x="216929" y="98604"/>
                  </a:moveTo>
                  <a:lnTo>
                    <a:pt x="216929" y="98805"/>
                  </a:lnTo>
                  <a:lnTo>
                    <a:pt x="216727" y="98805"/>
                  </a:lnTo>
                  <a:lnTo>
                    <a:pt x="216727" y="99006"/>
                  </a:lnTo>
                  <a:lnTo>
                    <a:pt x="216526" y="99006"/>
                  </a:lnTo>
                  <a:lnTo>
                    <a:pt x="216727" y="98805"/>
                  </a:lnTo>
                  <a:lnTo>
                    <a:pt x="216727" y="98604"/>
                  </a:lnTo>
                  <a:close/>
                  <a:moveTo>
                    <a:pt x="230009" y="98805"/>
                  </a:moveTo>
                  <a:lnTo>
                    <a:pt x="230210" y="99006"/>
                  </a:lnTo>
                  <a:lnTo>
                    <a:pt x="229606" y="99006"/>
                  </a:lnTo>
                  <a:lnTo>
                    <a:pt x="230009" y="98805"/>
                  </a:lnTo>
                  <a:close/>
                  <a:moveTo>
                    <a:pt x="232021" y="98402"/>
                  </a:moveTo>
                  <a:lnTo>
                    <a:pt x="231618" y="98604"/>
                  </a:lnTo>
                  <a:lnTo>
                    <a:pt x="231618" y="99006"/>
                  </a:lnTo>
                  <a:lnTo>
                    <a:pt x="231417" y="99006"/>
                  </a:lnTo>
                  <a:lnTo>
                    <a:pt x="231015" y="98604"/>
                  </a:lnTo>
                  <a:lnTo>
                    <a:pt x="230612" y="98805"/>
                  </a:lnTo>
                  <a:lnTo>
                    <a:pt x="230612" y="98604"/>
                  </a:lnTo>
                  <a:lnTo>
                    <a:pt x="231015" y="98604"/>
                  </a:lnTo>
                  <a:lnTo>
                    <a:pt x="231417" y="98402"/>
                  </a:lnTo>
                  <a:close/>
                  <a:moveTo>
                    <a:pt x="231820" y="98805"/>
                  </a:moveTo>
                  <a:lnTo>
                    <a:pt x="232222" y="99006"/>
                  </a:lnTo>
                  <a:lnTo>
                    <a:pt x="231820" y="99006"/>
                  </a:lnTo>
                  <a:lnTo>
                    <a:pt x="231820" y="98805"/>
                  </a:lnTo>
                  <a:close/>
                  <a:moveTo>
                    <a:pt x="242083" y="98604"/>
                  </a:moveTo>
                  <a:lnTo>
                    <a:pt x="242284" y="98805"/>
                  </a:lnTo>
                  <a:lnTo>
                    <a:pt x="241881" y="99006"/>
                  </a:lnTo>
                  <a:lnTo>
                    <a:pt x="241881" y="98805"/>
                  </a:lnTo>
                  <a:lnTo>
                    <a:pt x="242083" y="98604"/>
                  </a:lnTo>
                  <a:close/>
                  <a:moveTo>
                    <a:pt x="189762" y="98201"/>
                  </a:moveTo>
                  <a:lnTo>
                    <a:pt x="190366" y="98402"/>
                  </a:lnTo>
                  <a:lnTo>
                    <a:pt x="190567" y="98604"/>
                  </a:lnTo>
                  <a:lnTo>
                    <a:pt x="190366" y="98805"/>
                  </a:lnTo>
                  <a:lnTo>
                    <a:pt x="190165" y="99207"/>
                  </a:lnTo>
                  <a:lnTo>
                    <a:pt x="189762" y="99207"/>
                  </a:lnTo>
                  <a:lnTo>
                    <a:pt x="189561" y="99006"/>
                  </a:lnTo>
                  <a:lnTo>
                    <a:pt x="189963" y="98805"/>
                  </a:lnTo>
                  <a:lnTo>
                    <a:pt x="188957" y="98805"/>
                  </a:lnTo>
                  <a:lnTo>
                    <a:pt x="188152" y="98604"/>
                  </a:lnTo>
                  <a:lnTo>
                    <a:pt x="188354" y="98402"/>
                  </a:lnTo>
                  <a:lnTo>
                    <a:pt x="188756" y="98201"/>
                  </a:lnTo>
                  <a:close/>
                  <a:moveTo>
                    <a:pt x="197409" y="99006"/>
                  </a:moveTo>
                  <a:lnTo>
                    <a:pt x="197409" y="99207"/>
                  </a:lnTo>
                  <a:lnTo>
                    <a:pt x="197007" y="99207"/>
                  </a:lnTo>
                  <a:lnTo>
                    <a:pt x="197409" y="99006"/>
                  </a:lnTo>
                  <a:close/>
                  <a:moveTo>
                    <a:pt x="204050" y="99006"/>
                  </a:moveTo>
                  <a:lnTo>
                    <a:pt x="204050" y="99207"/>
                  </a:lnTo>
                  <a:lnTo>
                    <a:pt x="203848" y="99207"/>
                  </a:lnTo>
                  <a:lnTo>
                    <a:pt x="203848" y="99006"/>
                  </a:lnTo>
                  <a:close/>
                  <a:moveTo>
                    <a:pt x="211898" y="99006"/>
                  </a:moveTo>
                  <a:lnTo>
                    <a:pt x="211898" y="99207"/>
                  </a:lnTo>
                  <a:lnTo>
                    <a:pt x="211696" y="99207"/>
                  </a:lnTo>
                  <a:lnTo>
                    <a:pt x="211696" y="99006"/>
                  </a:lnTo>
                  <a:close/>
                  <a:moveTo>
                    <a:pt x="221154" y="98000"/>
                  </a:moveTo>
                  <a:lnTo>
                    <a:pt x="221557" y="98201"/>
                  </a:lnTo>
                  <a:lnTo>
                    <a:pt x="221557" y="98805"/>
                  </a:lnTo>
                  <a:lnTo>
                    <a:pt x="221557" y="99006"/>
                  </a:lnTo>
                  <a:lnTo>
                    <a:pt x="221154" y="99207"/>
                  </a:lnTo>
                  <a:lnTo>
                    <a:pt x="220953" y="99207"/>
                  </a:lnTo>
                  <a:lnTo>
                    <a:pt x="220551" y="99006"/>
                  </a:lnTo>
                  <a:lnTo>
                    <a:pt x="220752" y="98805"/>
                  </a:lnTo>
                  <a:lnTo>
                    <a:pt x="221154" y="98805"/>
                  </a:lnTo>
                  <a:lnTo>
                    <a:pt x="221154" y="98201"/>
                  </a:lnTo>
                  <a:lnTo>
                    <a:pt x="221154" y="98000"/>
                  </a:lnTo>
                  <a:close/>
                  <a:moveTo>
                    <a:pt x="187549" y="99006"/>
                  </a:moveTo>
                  <a:lnTo>
                    <a:pt x="187750" y="99409"/>
                  </a:lnTo>
                  <a:lnTo>
                    <a:pt x="187347" y="99409"/>
                  </a:lnTo>
                  <a:lnTo>
                    <a:pt x="187549" y="99006"/>
                  </a:lnTo>
                  <a:close/>
                  <a:moveTo>
                    <a:pt x="189158" y="99207"/>
                  </a:moveTo>
                  <a:lnTo>
                    <a:pt x="188957" y="99409"/>
                  </a:lnTo>
                  <a:lnTo>
                    <a:pt x="188756" y="99207"/>
                  </a:lnTo>
                  <a:close/>
                  <a:moveTo>
                    <a:pt x="192378" y="99207"/>
                  </a:moveTo>
                  <a:lnTo>
                    <a:pt x="192378" y="99409"/>
                  </a:lnTo>
                  <a:lnTo>
                    <a:pt x="192177" y="99409"/>
                  </a:lnTo>
                  <a:lnTo>
                    <a:pt x="192378" y="99207"/>
                  </a:lnTo>
                  <a:close/>
                  <a:moveTo>
                    <a:pt x="206666" y="99207"/>
                  </a:moveTo>
                  <a:lnTo>
                    <a:pt x="207068" y="99409"/>
                  </a:lnTo>
                  <a:lnTo>
                    <a:pt x="206867" y="99409"/>
                  </a:lnTo>
                  <a:lnTo>
                    <a:pt x="206666" y="99207"/>
                  </a:lnTo>
                  <a:close/>
                  <a:moveTo>
                    <a:pt x="222966" y="98402"/>
                  </a:moveTo>
                  <a:lnTo>
                    <a:pt x="223569" y="98604"/>
                  </a:lnTo>
                  <a:lnTo>
                    <a:pt x="224374" y="99006"/>
                  </a:lnTo>
                  <a:lnTo>
                    <a:pt x="224978" y="99409"/>
                  </a:lnTo>
                  <a:lnTo>
                    <a:pt x="223569" y="99006"/>
                  </a:lnTo>
                  <a:lnTo>
                    <a:pt x="222966" y="99006"/>
                  </a:lnTo>
                  <a:lnTo>
                    <a:pt x="222362" y="98604"/>
                  </a:lnTo>
                  <a:lnTo>
                    <a:pt x="222966" y="98402"/>
                  </a:lnTo>
                  <a:close/>
                  <a:moveTo>
                    <a:pt x="239869" y="99207"/>
                  </a:moveTo>
                  <a:lnTo>
                    <a:pt x="240271" y="99409"/>
                  </a:lnTo>
                  <a:lnTo>
                    <a:pt x="239869" y="99409"/>
                  </a:lnTo>
                  <a:lnTo>
                    <a:pt x="239668" y="99207"/>
                  </a:lnTo>
                  <a:close/>
                  <a:moveTo>
                    <a:pt x="261401" y="99006"/>
                  </a:moveTo>
                  <a:lnTo>
                    <a:pt x="261401" y="99207"/>
                  </a:lnTo>
                  <a:lnTo>
                    <a:pt x="261401" y="99409"/>
                  </a:lnTo>
                  <a:lnTo>
                    <a:pt x="261200" y="99409"/>
                  </a:lnTo>
                  <a:lnTo>
                    <a:pt x="260998" y="99207"/>
                  </a:lnTo>
                  <a:lnTo>
                    <a:pt x="261200" y="99207"/>
                  </a:lnTo>
                  <a:lnTo>
                    <a:pt x="261401" y="99006"/>
                  </a:lnTo>
                  <a:close/>
                  <a:moveTo>
                    <a:pt x="195799" y="99409"/>
                  </a:moveTo>
                  <a:lnTo>
                    <a:pt x="196000" y="99610"/>
                  </a:lnTo>
                  <a:lnTo>
                    <a:pt x="195598" y="99610"/>
                  </a:lnTo>
                  <a:lnTo>
                    <a:pt x="195598" y="99409"/>
                  </a:lnTo>
                  <a:close/>
                  <a:moveTo>
                    <a:pt x="212501" y="99006"/>
                  </a:moveTo>
                  <a:lnTo>
                    <a:pt x="212501" y="99207"/>
                  </a:lnTo>
                  <a:lnTo>
                    <a:pt x="212501" y="99610"/>
                  </a:lnTo>
                  <a:lnTo>
                    <a:pt x="212300" y="99207"/>
                  </a:lnTo>
                  <a:lnTo>
                    <a:pt x="212501" y="99207"/>
                  </a:lnTo>
                  <a:lnTo>
                    <a:pt x="212099" y="99006"/>
                  </a:lnTo>
                  <a:close/>
                  <a:moveTo>
                    <a:pt x="214514" y="99409"/>
                  </a:moveTo>
                  <a:lnTo>
                    <a:pt x="214313" y="99610"/>
                  </a:lnTo>
                  <a:lnTo>
                    <a:pt x="214313" y="99409"/>
                  </a:lnTo>
                  <a:close/>
                  <a:moveTo>
                    <a:pt x="238460" y="99409"/>
                  </a:moveTo>
                  <a:lnTo>
                    <a:pt x="238460" y="99610"/>
                  </a:lnTo>
                  <a:lnTo>
                    <a:pt x="238058" y="99610"/>
                  </a:lnTo>
                  <a:lnTo>
                    <a:pt x="238460" y="99409"/>
                  </a:lnTo>
                  <a:close/>
                  <a:moveTo>
                    <a:pt x="213105" y="99610"/>
                  </a:moveTo>
                  <a:lnTo>
                    <a:pt x="213306" y="99811"/>
                  </a:lnTo>
                  <a:lnTo>
                    <a:pt x="212904" y="99811"/>
                  </a:lnTo>
                  <a:lnTo>
                    <a:pt x="213105" y="99610"/>
                  </a:lnTo>
                  <a:close/>
                  <a:moveTo>
                    <a:pt x="213709" y="99610"/>
                  </a:moveTo>
                  <a:lnTo>
                    <a:pt x="213508" y="99811"/>
                  </a:lnTo>
                  <a:lnTo>
                    <a:pt x="213508" y="99610"/>
                  </a:lnTo>
                  <a:close/>
                  <a:moveTo>
                    <a:pt x="228198" y="99610"/>
                  </a:moveTo>
                  <a:lnTo>
                    <a:pt x="228399" y="99811"/>
                  </a:lnTo>
                  <a:lnTo>
                    <a:pt x="228198" y="99811"/>
                  </a:lnTo>
                  <a:lnTo>
                    <a:pt x="228198" y="99610"/>
                  </a:lnTo>
                  <a:close/>
                  <a:moveTo>
                    <a:pt x="231417" y="99610"/>
                  </a:moveTo>
                  <a:lnTo>
                    <a:pt x="231417" y="99811"/>
                  </a:lnTo>
                  <a:lnTo>
                    <a:pt x="231216" y="99610"/>
                  </a:lnTo>
                  <a:close/>
                  <a:moveTo>
                    <a:pt x="196604" y="99409"/>
                  </a:moveTo>
                  <a:lnTo>
                    <a:pt x="196604" y="99610"/>
                  </a:lnTo>
                  <a:lnTo>
                    <a:pt x="196403" y="100012"/>
                  </a:lnTo>
                  <a:lnTo>
                    <a:pt x="196202" y="99811"/>
                  </a:lnTo>
                  <a:lnTo>
                    <a:pt x="196403" y="99610"/>
                  </a:lnTo>
                  <a:lnTo>
                    <a:pt x="196604" y="99409"/>
                  </a:lnTo>
                  <a:close/>
                  <a:moveTo>
                    <a:pt x="207672" y="99610"/>
                  </a:moveTo>
                  <a:lnTo>
                    <a:pt x="207672" y="99811"/>
                  </a:lnTo>
                  <a:lnTo>
                    <a:pt x="207471" y="100012"/>
                  </a:lnTo>
                  <a:lnTo>
                    <a:pt x="207269" y="99811"/>
                  </a:lnTo>
                  <a:lnTo>
                    <a:pt x="207068" y="99610"/>
                  </a:lnTo>
                  <a:lnTo>
                    <a:pt x="207068" y="99610"/>
                  </a:lnTo>
                  <a:lnTo>
                    <a:pt x="207471" y="99811"/>
                  </a:lnTo>
                  <a:lnTo>
                    <a:pt x="207672" y="99610"/>
                  </a:lnTo>
                  <a:close/>
                  <a:moveTo>
                    <a:pt x="213709" y="99811"/>
                  </a:moveTo>
                  <a:lnTo>
                    <a:pt x="213910" y="100012"/>
                  </a:lnTo>
                  <a:lnTo>
                    <a:pt x="213508" y="100012"/>
                  </a:lnTo>
                  <a:lnTo>
                    <a:pt x="213709" y="99811"/>
                  </a:lnTo>
                  <a:close/>
                  <a:moveTo>
                    <a:pt x="219545" y="99409"/>
                  </a:moveTo>
                  <a:lnTo>
                    <a:pt x="220551" y="99610"/>
                  </a:lnTo>
                  <a:lnTo>
                    <a:pt x="220349" y="99811"/>
                  </a:lnTo>
                  <a:lnTo>
                    <a:pt x="219947" y="100012"/>
                  </a:lnTo>
                  <a:lnTo>
                    <a:pt x="219746" y="99811"/>
                  </a:lnTo>
                  <a:lnTo>
                    <a:pt x="219947" y="99811"/>
                  </a:lnTo>
                  <a:lnTo>
                    <a:pt x="219947" y="99610"/>
                  </a:lnTo>
                  <a:lnTo>
                    <a:pt x="219545" y="99409"/>
                  </a:lnTo>
                  <a:close/>
                  <a:moveTo>
                    <a:pt x="231216" y="99811"/>
                  </a:moveTo>
                  <a:lnTo>
                    <a:pt x="230814" y="100012"/>
                  </a:lnTo>
                  <a:lnTo>
                    <a:pt x="230411" y="99811"/>
                  </a:lnTo>
                  <a:close/>
                  <a:moveTo>
                    <a:pt x="256773" y="99207"/>
                  </a:moveTo>
                  <a:lnTo>
                    <a:pt x="257376" y="99409"/>
                  </a:lnTo>
                  <a:lnTo>
                    <a:pt x="257779" y="99409"/>
                  </a:lnTo>
                  <a:lnTo>
                    <a:pt x="258181" y="100012"/>
                  </a:lnTo>
                  <a:lnTo>
                    <a:pt x="256974" y="100012"/>
                  </a:lnTo>
                  <a:lnTo>
                    <a:pt x="256571" y="99207"/>
                  </a:lnTo>
                  <a:close/>
                  <a:moveTo>
                    <a:pt x="188555" y="99409"/>
                  </a:moveTo>
                  <a:lnTo>
                    <a:pt x="188555" y="99610"/>
                  </a:lnTo>
                  <a:lnTo>
                    <a:pt x="188152" y="99610"/>
                  </a:lnTo>
                  <a:lnTo>
                    <a:pt x="188152" y="99811"/>
                  </a:lnTo>
                  <a:lnTo>
                    <a:pt x="187951" y="99811"/>
                  </a:lnTo>
                  <a:lnTo>
                    <a:pt x="187549" y="100012"/>
                  </a:lnTo>
                  <a:lnTo>
                    <a:pt x="187146" y="100214"/>
                  </a:lnTo>
                  <a:lnTo>
                    <a:pt x="186945" y="100214"/>
                  </a:lnTo>
                  <a:lnTo>
                    <a:pt x="186945" y="100012"/>
                  </a:lnTo>
                  <a:lnTo>
                    <a:pt x="186945" y="99811"/>
                  </a:lnTo>
                  <a:lnTo>
                    <a:pt x="187347" y="99610"/>
                  </a:lnTo>
                  <a:lnTo>
                    <a:pt x="187549" y="99610"/>
                  </a:lnTo>
                  <a:lnTo>
                    <a:pt x="187951" y="99811"/>
                  </a:lnTo>
                  <a:lnTo>
                    <a:pt x="188152" y="99610"/>
                  </a:lnTo>
                  <a:lnTo>
                    <a:pt x="187951" y="99610"/>
                  </a:lnTo>
                  <a:lnTo>
                    <a:pt x="188152" y="99409"/>
                  </a:lnTo>
                  <a:close/>
                  <a:moveTo>
                    <a:pt x="214916" y="100012"/>
                  </a:moveTo>
                  <a:lnTo>
                    <a:pt x="215117" y="100214"/>
                  </a:lnTo>
                  <a:lnTo>
                    <a:pt x="214916" y="100214"/>
                  </a:lnTo>
                  <a:lnTo>
                    <a:pt x="214916" y="100012"/>
                  </a:lnTo>
                  <a:close/>
                  <a:moveTo>
                    <a:pt x="254358" y="100012"/>
                  </a:moveTo>
                  <a:lnTo>
                    <a:pt x="254358" y="100214"/>
                  </a:lnTo>
                  <a:lnTo>
                    <a:pt x="254157" y="100214"/>
                  </a:lnTo>
                  <a:lnTo>
                    <a:pt x="254358" y="100012"/>
                  </a:lnTo>
                  <a:close/>
                  <a:moveTo>
                    <a:pt x="195598" y="100214"/>
                  </a:moveTo>
                  <a:lnTo>
                    <a:pt x="195397" y="100415"/>
                  </a:lnTo>
                  <a:lnTo>
                    <a:pt x="195195" y="100415"/>
                  </a:lnTo>
                  <a:lnTo>
                    <a:pt x="195397" y="100214"/>
                  </a:lnTo>
                  <a:close/>
                  <a:moveTo>
                    <a:pt x="230814" y="100214"/>
                  </a:moveTo>
                  <a:lnTo>
                    <a:pt x="231015" y="100415"/>
                  </a:lnTo>
                  <a:lnTo>
                    <a:pt x="230612" y="100415"/>
                  </a:lnTo>
                  <a:lnTo>
                    <a:pt x="230612" y="100214"/>
                  </a:lnTo>
                  <a:close/>
                  <a:moveTo>
                    <a:pt x="253553" y="100214"/>
                  </a:moveTo>
                  <a:lnTo>
                    <a:pt x="253553" y="100415"/>
                  </a:lnTo>
                  <a:lnTo>
                    <a:pt x="253352" y="100415"/>
                  </a:lnTo>
                  <a:lnTo>
                    <a:pt x="253352" y="100214"/>
                  </a:lnTo>
                  <a:close/>
                  <a:moveTo>
                    <a:pt x="191372" y="100415"/>
                  </a:moveTo>
                  <a:lnTo>
                    <a:pt x="191372" y="100616"/>
                  </a:lnTo>
                  <a:lnTo>
                    <a:pt x="191171" y="100415"/>
                  </a:lnTo>
                  <a:close/>
                  <a:moveTo>
                    <a:pt x="201836" y="100415"/>
                  </a:moveTo>
                  <a:lnTo>
                    <a:pt x="201836" y="100616"/>
                  </a:lnTo>
                  <a:lnTo>
                    <a:pt x="201434" y="100616"/>
                  </a:lnTo>
                  <a:lnTo>
                    <a:pt x="201434" y="100415"/>
                  </a:lnTo>
                  <a:close/>
                  <a:moveTo>
                    <a:pt x="206263" y="100415"/>
                  </a:moveTo>
                  <a:lnTo>
                    <a:pt x="206263" y="100616"/>
                  </a:lnTo>
                  <a:lnTo>
                    <a:pt x="205861" y="100616"/>
                  </a:lnTo>
                  <a:lnTo>
                    <a:pt x="205861" y="100415"/>
                  </a:lnTo>
                  <a:close/>
                  <a:moveTo>
                    <a:pt x="231820" y="100214"/>
                  </a:moveTo>
                  <a:lnTo>
                    <a:pt x="232222" y="100415"/>
                  </a:lnTo>
                  <a:lnTo>
                    <a:pt x="232222" y="100616"/>
                  </a:lnTo>
                  <a:lnTo>
                    <a:pt x="231618" y="100616"/>
                  </a:lnTo>
                  <a:lnTo>
                    <a:pt x="231417" y="100415"/>
                  </a:lnTo>
                  <a:lnTo>
                    <a:pt x="231820" y="100214"/>
                  </a:lnTo>
                  <a:close/>
                  <a:moveTo>
                    <a:pt x="259791" y="99811"/>
                  </a:moveTo>
                  <a:lnTo>
                    <a:pt x="259992" y="100012"/>
                  </a:lnTo>
                  <a:lnTo>
                    <a:pt x="259791" y="100214"/>
                  </a:lnTo>
                  <a:lnTo>
                    <a:pt x="259389" y="100616"/>
                  </a:lnTo>
                  <a:lnTo>
                    <a:pt x="259389" y="100012"/>
                  </a:lnTo>
                  <a:lnTo>
                    <a:pt x="259389" y="99811"/>
                  </a:lnTo>
                  <a:close/>
                  <a:moveTo>
                    <a:pt x="211495" y="100616"/>
                  </a:moveTo>
                  <a:lnTo>
                    <a:pt x="211495" y="100817"/>
                  </a:lnTo>
                  <a:lnTo>
                    <a:pt x="211294" y="100817"/>
                  </a:lnTo>
                  <a:lnTo>
                    <a:pt x="211495" y="100616"/>
                  </a:lnTo>
                  <a:close/>
                  <a:moveTo>
                    <a:pt x="212099" y="99811"/>
                  </a:moveTo>
                  <a:lnTo>
                    <a:pt x="212703" y="100012"/>
                  </a:lnTo>
                  <a:lnTo>
                    <a:pt x="213306" y="100214"/>
                  </a:lnTo>
                  <a:lnTo>
                    <a:pt x="213105" y="100415"/>
                  </a:lnTo>
                  <a:lnTo>
                    <a:pt x="212904" y="100616"/>
                  </a:lnTo>
                  <a:lnTo>
                    <a:pt x="212501" y="100817"/>
                  </a:lnTo>
                  <a:lnTo>
                    <a:pt x="212300" y="100616"/>
                  </a:lnTo>
                  <a:lnTo>
                    <a:pt x="211898" y="100415"/>
                  </a:lnTo>
                  <a:lnTo>
                    <a:pt x="211898" y="100214"/>
                  </a:lnTo>
                  <a:lnTo>
                    <a:pt x="211898" y="100012"/>
                  </a:lnTo>
                  <a:lnTo>
                    <a:pt x="212099" y="99811"/>
                  </a:lnTo>
                  <a:close/>
                  <a:moveTo>
                    <a:pt x="218337" y="100616"/>
                  </a:moveTo>
                  <a:lnTo>
                    <a:pt x="218538" y="100817"/>
                  </a:lnTo>
                  <a:lnTo>
                    <a:pt x="217733" y="100817"/>
                  </a:lnTo>
                  <a:lnTo>
                    <a:pt x="217733" y="100616"/>
                  </a:lnTo>
                  <a:close/>
                  <a:moveTo>
                    <a:pt x="226789" y="100214"/>
                  </a:moveTo>
                  <a:lnTo>
                    <a:pt x="226990" y="100415"/>
                  </a:lnTo>
                  <a:lnTo>
                    <a:pt x="227191" y="100616"/>
                  </a:lnTo>
                  <a:lnTo>
                    <a:pt x="226990" y="100817"/>
                  </a:lnTo>
                  <a:lnTo>
                    <a:pt x="226789" y="100616"/>
                  </a:lnTo>
                  <a:lnTo>
                    <a:pt x="226588" y="100415"/>
                  </a:lnTo>
                  <a:lnTo>
                    <a:pt x="226789" y="100214"/>
                  </a:lnTo>
                  <a:close/>
                  <a:moveTo>
                    <a:pt x="191171" y="100817"/>
                  </a:moveTo>
                  <a:lnTo>
                    <a:pt x="190768" y="101018"/>
                  </a:lnTo>
                  <a:lnTo>
                    <a:pt x="190768" y="100817"/>
                  </a:lnTo>
                  <a:close/>
                  <a:moveTo>
                    <a:pt x="213709" y="100616"/>
                  </a:moveTo>
                  <a:lnTo>
                    <a:pt x="213910" y="100817"/>
                  </a:lnTo>
                  <a:lnTo>
                    <a:pt x="213910" y="101018"/>
                  </a:lnTo>
                  <a:lnTo>
                    <a:pt x="213709" y="101018"/>
                  </a:lnTo>
                  <a:lnTo>
                    <a:pt x="213709" y="100616"/>
                  </a:lnTo>
                  <a:close/>
                  <a:moveTo>
                    <a:pt x="228198" y="100817"/>
                  </a:moveTo>
                  <a:lnTo>
                    <a:pt x="227795" y="101018"/>
                  </a:lnTo>
                  <a:lnTo>
                    <a:pt x="227594" y="101018"/>
                  </a:lnTo>
                  <a:lnTo>
                    <a:pt x="227795" y="100817"/>
                  </a:lnTo>
                  <a:close/>
                  <a:moveTo>
                    <a:pt x="236649" y="100817"/>
                  </a:moveTo>
                  <a:lnTo>
                    <a:pt x="236649" y="101018"/>
                  </a:lnTo>
                  <a:lnTo>
                    <a:pt x="236448" y="100817"/>
                  </a:lnTo>
                  <a:close/>
                  <a:moveTo>
                    <a:pt x="227393" y="101018"/>
                  </a:moveTo>
                  <a:lnTo>
                    <a:pt x="227594" y="101220"/>
                  </a:lnTo>
                  <a:lnTo>
                    <a:pt x="227393" y="101220"/>
                  </a:lnTo>
                  <a:lnTo>
                    <a:pt x="227393" y="101018"/>
                  </a:lnTo>
                  <a:close/>
                  <a:moveTo>
                    <a:pt x="254559" y="101018"/>
                  </a:moveTo>
                  <a:lnTo>
                    <a:pt x="254961" y="101220"/>
                  </a:lnTo>
                  <a:lnTo>
                    <a:pt x="254559" y="101220"/>
                  </a:lnTo>
                  <a:lnTo>
                    <a:pt x="254559" y="101018"/>
                  </a:lnTo>
                  <a:close/>
                  <a:moveTo>
                    <a:pt x="201635" y="100817"/>
                  </a:moveTo>
                  <a:lnTo>
                    <a:pt x="201635" y="101220"/>
                  </a:lnTo>
                  <a:lnTo>
                    <a:pt x="201232" y="101421"/>
                  </a:lnTo>
                  <a:lnTo>
                    <a:pt x="201232" y="101220"/>
                  </a:lnTo>
                  <a:lnTo>
                    <a:pt x="201232" y="101018"/>
                  </a:lnTo>
                  <a:lnTo>
                    <a:pt x="201434" y="100817"/>
                  </a:lnTo>
                  <a:close/>
                  <a:moveTo>
                    <a:pt x="202641" y="101220"/>
                  </a:moveTo>
                  <a:lnTo>
                    <a:pt x="202641" y="101421"/>
                  </a:lnTo>
                  <a:lnTo>
                    <a:pt x="202239" y="101220"/>
                  </a:lnTo>
                  <a:close/>
                  <a:moveTo>
                    <a:pt x="205257" y="100817"/>
                  </a:moveTo>
                  <a:lnTo>
                    <a:pt x="205257" y="101018"/>
                  </a:lnTo>
                  <a:lnTo>
                    <a:pt x="205458" y="101421"/>
                  </a:lnTo>
                  <a:lnTo>
                    <a:pt x="205861" y="101421"/>
                  </a:lnTo>
                  <a:lnTo>
                    <a:pt x="205660" y="101220"/>
                  </a:lnTo>
                  <a:lnTo>
                    <a:pt x="205458" y="101018"/>
                  </a:lnTo>
                  <a:lnTo>
                    <a:pt x="205257" y="100817"/>
                  </a:lnTo>
                  <a:close/>
                  <a:moveTo>
                    <a:pt x="230612" y="100616"/>
                  </a:moveTo>
                  <a:lnTo>
                    <a:pt x="230814" y="100817"/>
                  </a:lnTo>
                  <a:lnTo>
                    <a:pt x="230612" y="100817"/>
                  </a:lnTo>
                  <a:lnTo>
                    <a:pt x="230814" y="101421"/>
                  </a:lnTo>
                  <a:lnTo>
                    <a:pt x="230612" y="101220"/>
                  </a:lnTo>
                  <a:lnTo>
                    <a:pt x="230009" y="101018"/>
                  </a:lnTo>
                  <a:lnTo>
                    <a:pt x="230210" y="100817"/>
                  </a:lnTo>
                  <a:lnTo>
                    <a:pt x="230612" y="100616"/>
                  </a:lnTo>
                  <a:close/>
                  <a:moveTo>
                    <a:pt x="214111" y="101220"/>
                  </a:moveTo>
                  <a:lnTo>
                    <a:pt x="214514" y="101421"/>
                  </a:lnTo>
                  <a:lnTo>
                    <a:pt x="214111" y="101622"/>
                  </a:lnTo>
                  <a:lnTo>
                    <a:pt x="213508" y="101622"/>
                  </a:lnTo>
                  <a:lnTo>
                    <a:pt x="213105" y="101220"/>
                  </a:lnTo>
                  <a:close/>
                  <a:moveTo>
                    <a:pt x="217532" y="101220"/>
                  </a:moveTo>
                  <a:lnTo>
                    <a:pt x="218136" y="101421"/>
                  </a:lnTo>
                  <a:lnTo>
                    <a:pt x="217532" y="101622"/>
                  </a:lnTo>
                  <a:lnTo>
                    <a:pt x="217532" y="101220"/>
                  </a:lnTo>
                  <a:close/>
                  <a:moveTo>
                    <a:pt x="229405" y="101823"/>
                  </a:moveTo>
                  <a:lnTo>
                    <a:pt x="229606" y="102025"/>
                  </a:lnTo>
                  <a:lnTo>
                    <a:pt x="229405" y="102025"/>
                  </a:lnTo>
                  <a:lnTo>
                    <a:pt x="229405" y="101823"/>
                  </a:lnTo>
                  <a:close/>
                  <a:moveTo>
                    <a:pt x="256169" y="101622"/>
                  </a:moveTo>
                  <a:lnTo>
                    <a:pt x="256169" y="101823"/>
                  </a:lnTo>
                  <a:lnTo>
                    <a:pt x="255766" y="102025"/>
                  </a:lnTo>
                  <a:lnTo>
                    <a:pt x="255766" y="101823"/>
                  </a:lnTo>
                  <a:lnTo>
                    <a:pt x="255968" y="101622"/>
                  </a:lnTo>
                  <a:close/>
                  <a:moveTo>
                    <a:pt x="259791" y="101823"/>
                  </a:moveTo>
                  <a:lnTo>
                    <a:pt x="259389" y="102025"/>
                  </a:lnTo>
                  <a:lnTo>
                    <a:pt x="259187" y="101823"/>
                  </a:lnTo>
                  <a:close/>
                  <a:moveTo>
                    <a:pt x="254559" y="101823"/>
                  </a:moveTo>
                  <a:lnTo>
                    <a:pt x="254961" y="102226"/>
                  </a:lnTo>
                  <a:lnTo>
                    <a:pt x="254559" y="102226"/>
                  </a:lnTo>
                  <a:lnTo>
                    <a:pt x="254358" y="102025"/>
                  </a:lnTo>
                  <a:lnTo>
                    <a:pt x="254559" y="101823"/>
                  </a:lnTo>
                  <a:close/>
                  <a:moveTo>
                    <a:pt x="261401" y="102025"/>
                  </a:moveTo>
                  <a:lnTo>
                    <a:pt x="261401" y="102226"/>
                  </a:lnTo>
                  <a:lnTo>
                    <a:pt x="261200" y="102025"/>
                  </a:lnTo>
                  <a:close/>
                  <a:moveTo>
                    <a:pt x="228198" y="102226"/>
                  </a:moveTo>
                  <a:lnTo>
                    <a:pt x="228198" y="102427"/>
                  </a:lnTo>
                  <a:lnTo>
                    <a:pt x="227996" y="102427"/>
                  </a:lnTo>
                  <a:lnTo>
                    <a:pt x="227996" y="102226"/>
                  </a:lnTo>
                  <a:close/>
                  <a:moveTo>
                    <a:pt x="255968" y="102226"/>
                  </a:moveTo>
                  <a:lnTo>
                    <a:pt x="255968" y="102427"/>
                  </a:lnTo>
                  <a:lnTo>
                    <a:pt x="255766" y="102226"/>
                  </a:lnTo>
                  <a:close/>
                  <a:moveTo>
                    <a:pt x="258699" y="102168"/>
                  </a:moveTo>
                  <a:lnTo>
                    <a:pt x="258584" y="102226"/>
                  </a:lnTo>
                  <a:lnTo>
                    <a:pt x="258584" y="102427"/>
                  </a:lnTo>
                  <a:lnTo>
                    <a:pt x="258785" y="102226"/>
                  </a:lnTo>
                  <a:lnTo>
                    <a:pt x="258699" y="102168"/>
                  </a:lnTo>
                  <a:close/>
                  <a:moveTo>
                    <a:pt x="234838" y="102226"/>
                  </a:moveTo>
                  <a:lnTo>
                    <a:pt x="235643" y="102427"/>
                  </a:lnTo>
                  <a:lnTo>
                    <a:pt x="235844" y="102427"/>
                  </a:lnTo>
                  <a:lnTo>
                    <a:pt x="235643" y="102628"/>
                  </a:lnTo>
                  <a:lnTo>
                    <a:pt x="235039" y="102628"/>
                  </a:lnTo>
                  <a:lnTo>
                    <a:pt x="234838" y="102427"/>
                  </a:lnTo>
                  <a:lnTo>
                    <a:pt x="234838" y="102226"/>
                  </a:lnTo>
                  <a:close/>
                  <a:moveTo>
                    <a:pt x="228399" y="101823"/>
                  </a:moveTo>
                  <a:lnTo>
                    <a:pt x="229204" y="102025"/>
                  </a:lnTo>
                  <a:lnTo>
                    <a:pt x="228600" y="102427"/>
                  </a:lnTo>
                  <a:lnTo>
                    <a:pt x="229405" y="102628"/>
                  </a:lnTo>
                  <a:lnTo>
                    <a:pt x="229405" y="102830"/>
                  </a:lnTo>
                  <a:lnTo>
                    <a:pt x="228801" y="102830"/>
                  </a:lnTo>
                  <a:lnTo>
                    <a:pt x="228600" y="102628"/>
                  </a:lnTo>
                  <a:lnTo>
                    <a:pt x="228399" y="102226"/>
                  </a:lnTo>
                  <a:lnTo>
                    <a:pt x="228399" y="101823"/>
                  </a:lnTo>
                  <a:close/>
                  <a:moveTo>
                    <a:pt x="231216" y="102427"/>
                  </a:moveTo>
                  <a:lnTo>
                    <a:pt x="231216" y="102628"/>
                  </a:lnTo>
                  <a:lnTo>
                    <a:pt x="231015" y="102830"/>
                  </a:lnTo>
                  <a:lnTo>
                    <a:pt x="230814" y="102628"/>
                  </a:lnTo>
                  <a:lnTo>
                    <a:pt x="230814" y="102427"/>
                  </a:lnTo>
                  <a:close/>
                  <a:moveTo>
                    <a:pt x="251339" y="102830"/>
                  </a:moveTo>
                  <a:lnTo>
                    <a:pt x="250937" y="103031"/>
                  </a:lnTo>
                  <a:lnTo>
                    <a:pt x="250937" y="102830"/>
                  </a:lnTo>
                  <a:close/>
                  <a:moveTo>
                    <a:pt x="253150" y="102628"/>
                  </a:moveTo>
                  <a:lnTo>
                    <a:pt x="253352" y="102830"/>
                  </a:lnTo>
                  <a:lnTo>
                    <a:pt x="253553" y="103031"/>
                  </a:lnTo>
                  <a:lnTo>
                    <a:pt x="253150" y="103031"/>
                  </a:lnTo>
                  <a:lnTo>
                    <a:pt x="253150" y="102830"/>
                  </a:lnTo>
                  <a:lnTo>
                    <a:pt x="253150" y="102628"/>
                  </a:lnTo>
                  <a:close/>
                  <a:moveTo>
                    <a:pt x="253955" y="102830"/>
                  </a:moveTo>
                  <a:lnTo>
                    <a:pt x="253955" y="103031"/>
                  </a:lnTo>
                  <a:lnTo>
                    <a:pt x="253754" y="102830"/>
                  </a:lnTo>
                  <a:close/>
                  <a:moveTo>
                    <a:pt x="254961" y="102628"/>
                  </a:moveTo>
                  <a:lnTo>
                    <a:pt x="254760" y="103031"/>
                  </a:lnTo>
                  <a:lnTo>
                    <a:pt x="254358" y="103031"/>
                  </a:lnTo>
                  <a:lnTo>
                    <a:pt x="254559" y="102830"/>
                  </a:lnTo>
                  <a:lnTo>
                    <a:pt x="254760" y="102628"/>
                  </a:lnTo>
                  <a:close/>
                  <a:moveTo>
                    <a:pt x="237655" y="103031"/>
                  </a:moveTo>
                  <a:lnTo>
                    <a:pt x="237857" y="103232"/>
                  </a:lnTo>
                  <a:lnTo>
                    <a:pt x="237454" y="103232"/>
                  </a:lnTo>
                  <a:lnTo>
                    <a:pt x="237655" y="103031"/>
                  </a:lnTo>
                  <a:close/>
                  <a:moveTo>
                    <a:pt x="246510" y="103031"/>
                  </a:moveTo>
                  <a:lnTo>
                    <a:pt x="246510" y="103232"/>
                  </a:lnTo>
                  <a:lnTo>
                    <a:pt x="246308" y="103232"/>
                  </a:lnTo>
                  <a:lnTo>
                    <a:pt x="246510" y="103031"/>
                  </a:lnTo>
                  <a:close/>
                  <a:moveTo>
                    <a:pt x="246711" y="103031"/>
                  </a:moveTo>
                  <a:lnTo>
                    <a:pt x="246912" y="103232"/>
                  </a:lnTo>
                  <a:lnTo>
                    <a:pt x="246912" y="103433"/>
                  </a:lnTo>
                  <a:lnTo>
                    <a:pt x="246711" y="103232"/>
                  </a:lnTo>
                  <a:lnTo>
                    <a:pt x="246711" y="103031"/>
                  </a:lnTo>
                  <a:close/>
                  <a:moveTo>
                    <a:pt x="254760" y="103232"/>
                  </a:moveTo>
                  <a:lnTo>
                    <a:pt x="254157" y="103433"/>
                  </a:lnTo>
                  <a:lnTo>
                    <a:pt x="254157" y="103232"/>
                  </a:lnTo>
                  <a:close/>
                  <a:moveTo>
                    <a:pt x="240070" y="103433"/>
                  </a:moveTo>
                  <a:lnTo>
                    <a:pt x="240473" y="103635"/>
                  </a:lnTo>
                  <a:lnTo>
                    <a:pt x="240070" y="103635"/>
                  </a:lnTo>
                  <a:lnTo>
                    <a:pt x="240070" y="103433"/>
                  </a:lnTo>
                  <a:close/>
                  <a:moveTo>
                    <a:pt x="249327" y="103635"/>
                  </a:moveTo>
                  <a:lnTo>
                    <a:pt x="249327" y="104037"/>
                  </a:lnTo>
                  <a:lnTo>
                    <a:pt x="248924" y="103836"/>
                  </a:lnTo>
                  <a:lnTo>
                    <a:pt x="249126" y="103635"/>
                  </a:lnTo>
                  <a:close/>
                  <a:moveTo>
                    <a:pt x="239467" y="104238"/>
                  </a:moveTo>
                  <a:lnTo>
                    <a:pt x="239668" y="104439"/>
                  </a:lnTo>
                  <a:lnTo>
                    <a:pt x="239265" y="104439"/>
                  </a:lnTo>
                  <a:lnTo>
                    <a:pt x="239064" y="104238"/>
                  </a:lnTo>
                  <a:close/>
                  <a:moveTo>
                    <a:pt x="241278" y="104238"/>
                  </a:moveTo>
                  <a:lnTo>
                    <a:pt x="241076" y="104439"/>
                  </a:lnTo>
                  <a:lnTo>
                    <a:pt x="241076" y="104238"/>
                  </a:lnTo>
                  <a:close/>
                  <a:moveTo>
                    <a:pt x="248120" y="104238"/>
                  </a:moveTo>
                  <a:lnTo>
                    <a:pt x="248120" y="104439"/>
                  </a:lnTo>
                  <a:lnTo>
                    <a:pt x="247918" y="104238"/>
                  </a:lnTo>
                  <a:close/>
                  <a:moveTo>
                    <a:pt x="239928" y="104297"/>
                  </a:moveTo>
                  <a:lnTo>
                    <a:pt x="240254" y="104623"/>
                  </a:lnTo>
                  <a:lnTo>
                    <a:pt x="240070" y="104439"/>
                  </a:lnTo>
                  <a:lnTo>
                    <a:pt x="239928" y="104297"/>
                  </a:lnTo>
                  <a:close/>
                  <a:moveTo>
                    <a:pt x="240473" y="104439"/>
                  </a:moveTo>
                  <a:lnTo>
                    <a:pt x="241278" y="104641"/>
                  </a:lnTo>
                  <a:lnTo>
                    <a:pt x="240875" y="104641"/>
                  </a:lnTo>
                  <a:lnTo>
                    <a:pt x="240473" y="104439"/>
                  </a:lnTo>
                  <a:close/>
                  <a:moveTo>
                    <a:pt x="253352" y="101018"/>
                  </a:moveTo>
                  <a:lnTo>
                    <a:pt x="253754" y="101220"/>
                  </a:lnTo>
                  <a:lnTo>
                    <a:pt x="253955" y="101823"/>
                  </a:lnTo>
                  <a:lnTo>
                    <a:pt x="253955" y="102226"/>
                  </a:lnTo>
                  <a:lnTo>
                    <a:pt x="253754" y="102427"/>
                  </a:lnTo>
                  <a:lnTo>
                    <a:pt x="253553" y="102628"/>
                  </a:lnTo>
                  <a:lnTo>
                    <a:pt x="253150" y="102427"/>
                  </a:lnTo>
                  <a:lnTo>
                    <a:pt x="252345" y="102427"/>
                  </a:lnTo>
                  <a:lnTo>
                    <a:pt x="252547" y="102830"/>
                  </a:lnTo>
                  <a:lnTo>
                    <a:pt x="252949" y="103031"/>
                  </a:lnTo>
                  <a:lnTo>
                    <a:pt x="252949" y="103433"/>
                  </a:lnTo>
                  <a:lnTo>
                    <a:pt x="252748" y="103433"/>
                  </a:lnTo>
                  <a:lnTo>
                    <a:pt x="252345" y="103635"/>
                  </a:lnTo>
                  <a:lnTo>
                    <a:pt x="251541" y="103635"/>
                  </a:lnTo>
                  <a:lnTo>
                    <a:pt x="251943" y="103836"/>
                  </a:lnTo>
                  <a:lnTo>
                    <a:pt x="251943" y="104439"/>
                  </a:lnTo>
                  <a:lnTo>
                    <a:pt x="251742" y="104641"/>
                  </a:lnTo>
                  <a:lnTo>
                    <a:pt x="251339" y="104641"/>
                  </a:lnTo>
                  <a:lnTo>
                    <a:pt x="251138" y="104439"/>
                  </a:lnTo>
                  <a:lnTo>
                    <a:pt x="250736" y="104238"/>
                  </a:lnTo>
                  <a:lnTo>
                    <a:pt x="250736" y="103836"/>
                  </a:lnTo>
                  <a:lnTo>
                    <a:pt x="250937" y="103635"/>
                  </a:lnTo>
                  <a:lnTo>
                    <a:pt x="251339" y="103635"/>
                  </a:lnTo>
                  <a:lnTo>
                    <a:pt x="250736" y="103433"/>
                  </a:lnTo>
                  <a:lnTo>
                    <a:pt x="251339" y="103433"/>
                  </a:lnTo>
                  <a:lnTo>
                    <a:pt x="251138" y="103232"/>
                  </a:lnTo>
                  <a:lnTo>
                    <a:pt x="251339" y="103031"/>
                  </a:lnTo>
                  <a:lnTo>
                    <a:pt x="251339" y="102830"/>
                  </a:lnTo>
                  <a:lnTo>
                    <a:pt x="251742" y="102830"/>
                  </a:lnTo>
                  <a:lnTo>
                    <a:pt x="251541" y="102628"/>
                  </a:lnTo>
                  <a:lnTo>
                    <a:pt x="251742" y="102226"/>
                  </a:lnTo>
                  <a:lnTo>
                    <a:pt x="252547" y="101421"/>
                  </a:lnTo>
                  <a:lnTo>
                    <a:pt x="252949" y="101220"/>
                  </a:lnTo>
                  <a:lnTo>
                    <a:pt x="253352" y="101018"/>
                  </a:lnTo>
                  <a:close/>
                  <a:moveTo>
                    <a:pt x="253955" y="103433"/>
                  </a:moveTo>
                  <a:lnTo>
                    <a:pt x="253754" y="103635"/>
                  </a:lnTo>
                  <a:lnTo>
                    <a:pt x="254157" y="103635"/>
                  </a:lnTo>
                  <a:lnTo>
                    <a:pt x="254760" y="103836"/>
                  </a:lnTo>
                  <a:lnTo>
                    <a:pt x="254760" y="104238"/>
                  </a:lnTo>
                  <a:lnTo>
                    <a:pt x="254358" y="104037"/>
                  </a:lnTo>
                  <a:lnTo>
                    <a:pt x="253754" y="103836"/>
                  </a:lnTo>
                  <a:lnTo>
                    <a:pt x="253352" y="103836"/>
                  </a:lnTo>
                  <a:lnTo>
                    <a:pt x="253553" y="104238"/>
                  </a:lnTo>
                  <a:lnTo>
                    <a:pt x="253754" y="104238"/>
                  </a:lnTo>
                  <a:lnTo>
                    <a:pt x="253955" y="104641"/>
                  </a:lnTo>
                  <a:lnTo>
                    <a:pt x="253553" y="104238"/>
                  </a:lnTo>
                  <a:lnTo>
                    <a:pt x="252949" y="104037"/>
                  </a:lnTo>
                  <a:lnTo>
                    <a:pt x="252949" y="103836"/>
                  </a:lnTo>
                  <a:lnTo>
                    <a:pt x="253150" y="103635"/>
                  </a:lnTo>
                  <a:lnTo>
                    <a:pt x="253553" y="103433"/>
                  </a:lnTo>
                  <a:close/>
                  <a:moveTo>
                    <a:pt x="252345" y="105043"/>
                  </a:moveTo>
                  <a:lnTo>
                    <a:pt x="252345" y="105244"/>
                  </a:lnTo>
                  <a:lnTo>
                    <a:pt x="251943" y="105043"/>
                  </a:lnTo>
                  <a:close/>
                  <a:moveTo>
                    <a:pt x="252949" y="105043"/>
                  </a:moveTo>
                  <a:lnTo>
                    <a:pt x="253150" y="105244"/>
                  </a:lnTo>
                  <a:lnTo>
                    <a:pt x="252949" y="105244"/>
                  </a:lnTo>
                  <a:lnTo>
                    <a:pt x="252748" y="105043"/>
                  </a:lnTo>
                  <a:close/>
                  <a:moveTo>
                    <a:pt x="253352" y="105446"/>
                  </a:moveTo>
                  <a:lnTo>
                    <a:pt x="253352" y="105647"/>
                  </a:lnTo>
                  <a:lnTo>
                    <a:pt x="253150" y="105647"/>
                  </a:lnTo>
                  <a:lnTo>
                    <a:pt x="253150" y="105446"/>
                  </a:lnTo>
                  <a:close/>
                  <a:moveTo>
                    <a:pt x="254559" y="105446"/>
                  </a:moveTo>
                  <a:lnTo>
                    <a:pt x="254559" y="105647"/>
                  </a:lnTo>
                  <a:lnTo>
                    <a:pt x="254358" y="105446"/>
                  </a:lnTo>
                  <a:close/>
                  <a:moveTo>
                    <a:pt x="237253" y="105446"/>
                  </a:moveTo>
                  <a:lnTo>
                    <a:pt x="237655" y="105848"/>
                  </a:lnTo>
                  <a:lnTo>
                    <a:pt x="237052" y="105647"/>
                  </a:lnTo>
                  <a:lnTo>
                    <a:pt x="237052" y="105446"/>
                  </a:lnTo>
                  <a:close/>
                  <a:moveTo>
                    <a:pt x="250534" y="104842"/>
                  </a:moveTo>
                  <a:lnTo>
                    <a:pt x="251138" y="105244"/>
                  </a:lnTo>
                  <a:lnTo>
                    <a:pt x="251339" y="105244"/>
                  </a:lnTo>
                  <a:lnTo>
                    <a:pt x="250937" y="105446"/>
                  </a:lnTo>
                  <a:lnTo>
                    <a:pt x="250736" y="105848"/>
                  </a:lnTo>
                  <a:lnTo>
                    <a:pt x="250333" y="105647"/>
                  </a:lnTo>
                  <a:lnTo>
                    <a:pt x="250333" y="105244"/>
                  </a:lnTo>
                  <a:lnTo>
                    <a:pt x="250534" y="104842"/>
                  </a:lnTo>
                  <a:close/>
                  <a:moveTo>
                    <a:pt x="236851" y="105848"/>
                  </a:moveTo>
                  <a:lnTo>
                    <a:pt x="236851" y="106251"/>
                  </a:lnTo>
                  <a:lnTo>
                    <a:pt x="236649" y="106049"/>
                  </a:lnTo>
                  <a:lnTo>
                    <a:pt x="236649" y="105848"/>
                  </a:lnTo>
                  <a:close/>
                  <a:moveTo>
                    <a:pt x="237454" y="106049"/>
                  </a:moveTo>
                  <a:lnTo>
                    <a:pt x="237857" y="106251"/>
                  </a:lnTo>
                  <a:lnTo>
                    <a:pt x="237857" y="106452"/>
                  </a:lnTo>
                  <a:lnTo>
                    <a:pt x="237454" y="106452"/>
                  </a:lnTo>
                  <a:lnTo>
                    <a:pt x="237454" y="106251"/>
                  </a:lnTo>
                  <a:lnTo>
                    <a:pt x="237052" y="106251"/>
                  </a:lnTo>
                  <a:lnTo>
                    <a:pt x="237052" y="106049"/>
                  </a:lnTo>
                  <a:close/>
                  <a:moveTo>
                    <a:pt x="237454" y="106653"/>
                  </a:moveTo>
                  <a:lnTo>
                    <a:pt x="237655" y="106854"/>
                  </a:lnTo>
                  <a:lnTo>
                    <a:pt x="237655" y="107055"/>
                  </a:lnTo>
                  <a:lnTo>
                    <a:pt x="237454" y="107055"/>
                  </a:lnTo>
                  <a:lnTo>
                    <a:pt x="236851" y="106854"/>
                  </a:lnTo>
                  <a:lnTo>
                    <a:pt x="236851" y="106653"/>
                  </a:lnTo>
                  <a:close/>
                  <a:moveTo>
                    <a:pt x="256169" y="106452"/>
                  </a:moveTo>
                  <a:lnTo>
                    <a:pt x="256370" y="106653"/>
                  </a:lnTo>
                  <a:lnTo>
                    <a:pt x="256169" y="106854"/>
                  </a:lnTo>
                  <a:lnTo>
                    <a:pt x="255968" y="107055"/>
                  </a:lnTo>
                  <a:lnTo>
                    <a:pt x="255968" y="106653"/>
                  </a:lnTo>
                  <a:lnTo>
                    <a:pt x="255968" y="106452"/>
                  </a:lnTo>
                  <a:close/>
                  <a:moveTo>
                    <a:pt x="239265" y="107458"/>
                  </a:moveTo>
                  <a:lnTo>
                    <a:pt x="239265" y="107592"/>
                  </a:lnTo>
                  <a:lnTo>
                    <a:pt x="238863" y="107458"/>
                  </a:lnTo>
                  <a:close/>
                  <a:moveTo>
                    <a:pt x="239265" y="107860"/>
                  </a:moveTo>
                  <a:lnTo>
                    <a:pt x="239265" y="108062"/>
                  </a:lnTo>
                  <a:lnTo>
                    <a:pt x="239064" y="108062"/>
                  </a:lnTo>
                  <a:lnTo>
                    <a:pt x="239064" y="107860"/>
                  </a:lnTo>
                  <a:close/>
                  <a:moveTo>
                    <a:pt x="239064" y="108665"/>
                  </a:moveTo>
                  <a:lnTo>
                    <a:pt x="239265" y="108867"/>
                  </a:lnTo>
                  <a:lnTo>
                    <a:pt x="239064" y="108867"/>
                  </a:lnTo>
                  <a:lnTo>
                    <a:pt x="239064" y="108665"/>
                  </a:lnTo>
                  <a:close/>
                  <a:moveTo>
                    <a:pt x="155150" y="0"/>
                  </a:moveTo>
                  <a:lnTo>
                    <a:pt x="154748" y="201"/>
                  </a:lnTo>
                  <a:lnTo>
                    <a:pt x="154345" y="402"/>
                  </a:lnTo>
                  <a:lnTo>
                    <a:pt x="153943" y="604"/>
                  </a:lnTo>
                  <a:lnTo>
                    <a:pt x="153943" y="1006"/>
                  </a:lnTo>
                  <a:lnTo>
                    <a:pt x="154345" y="1610"/>
                  </a:lnTo>
                  <a:lnTo>
                    <a:pt x="154748" y="2214"/>
                  </a:lnTo>
                  <a:lnTo>
                    <a:pt x="153339" y="2214"/>
                  </a:lnTo>
                  <a:lnTo>
                    <a:pt x="152937" y="2415"/>
                  </a:lnTo>
                  <a:lnTo>
                    <a:pt x="152937" y="2616"/>
                  </a:lnTo>
                  <a:lnTo>
                    <a:pt x="152937" y="3018"/>
                  </a:lnTo>
                  <a:lnTo>
                    <a:pt x="153339" y="3421"/>
                  </a:lnTo>
                  <a:lnTo>
                    <a:pt x="153742" y="3622"/>
                  </a:lnTo>
                  <a:lnTo>
                    <a:pt x="153742" y="4025"/>
                  </a:lnTo>
                  <a:lnTo>
                    <a:pt x="153138" y="4628"/>
                  </a:lnTo>
                  <a:lnTo>
                    <a:pt x="152735" y="4628"/>
                  </a:lnTo>
                  <a:lnTo>
                    <a:pt x="153339" y="4226"/>
                  </a:lnTo>
                  <a:lnTo>
                    <a:pt x="152534" y="4226"/>
                  </a:lnTo>
                  <a:lnTo>
                    <a:pt x="152333" y="4427"/>
                  </a:lnTo>
                  <a:lnTo>
                    <a:pt x="152132" y="4628"/>
                  </a:lnTo>
                  <a:lnTo>
                    <a:pt x="152132" y="5031"/>
                  </a:lnTo>
                  <a:lnTo>
                    <a:pt x="152132" y="5433"/>
                  </a:lnTo>
                  <a:lnTo>
                    <a:pt x="152132" y="5836"/>
                  </a:lnTo>
                  <a:lnTo>
                    <a:pt x="151327" y="5836"/>
                  </a:lnTo>
                  <a:lnTo>
                    <a:pt x="150723" y="6238"/>
                  </a:lnTo>
                  <a:lnTo>
                    <a:pt x="150522" y="6037"/>
                  </a:lnTo>
                  <a:lnTo>
                    <a:pt x="150321" y="5634"/>
                  </a:lnTo>
                  <a:lnTo>
                    <a:pt x="149918" y="5634"/>
                  </a:lnTo>
                  <a:lnTo>
                    <a:pt x="150119" y="6238"/>
                  </a:lnTo>
                  <a:lnTo>
                    <a:pt x="149918" y="6439"/>
                  </a:lnTo>
                  <a:lnTo>
                    <a:pt x="149516" y="6238"/>
                  </a:lnTo>
                  <a:lnTo>
                    <a:pt x="149113" y="6037"/>
                  </a:lnTo>
                  <a:lnTo>
                    <a:pt x="148308" y="5232"/>
                  </a:lnTo>
                  <a:lnTo>
                    <a:pt x="148107" y="5232"/>
                  </a:lnTo>
                  <a:lnTo>
                    <a:pt x="148308" y="5433"/>
                  </a:lnTo>
                  <a:lnTo>
                    <a:pt x="146900" y="5433"/>
                  </a:lnTo>
                  <a:lnTo>
                    <a:pt x="145893" y="5634"/>
                  </a:lnTo>
                  <a:lnTo>
                    <a:pt x="145491" y="6037"/>
                  </a:lnTo>
                  <a:lnTo>
                    <a:pt x="145290" y="6439"/>
                  </a:lnTo>
                  <a:lnTo>
                    <a:pt x="145089" y="6842"/>
                  </a:lnTo>
                  <a:lnTo>
                    <a:pt x="145089" y="7244"/>
                  </a:lnTo>
                  <a:lnTo>
                    <a:pt x="144686" y="7446"/>
                  </a:lnTo>
                  <a:lnTo>
                    <a:pt x="143881" y="7244"/>
                  </a:lnTo>
                  <a:lnTo>
                    <a:pt x="143881" y="7043"/>
                  </a:lnTo>
                  <a:lnTo>
                    <a:pt x="143479" y="7244"/>
                  </a:lnTo>
                  <a:lnTo>
                    <a:pt x="143076" y="7244"/>
                  </a:lnTo>
                  <a:lnTo>
                    <a:pt x="143277" y="7043"/>
                  </a:lnTo>
                  <a:lnTo>
                    <a:pt x="141668" y="5836"/>
                  </a:lnTo>
                  <a:lnTo>
                    <a:pt x="141265" y="5634"/>
                  </a:lnTo>
                  <a:lnTo>
                    <a:pt x="140863" y="5634"/>
                  </a:lnTo>
                  <a:lnTo>
                    <a:pt x="140661" y="5836"/>
                  </a:lnTo>
                  <a:lnTo>
                    <a:pt x="140460" y="6439"/>
                  </a:lnTo>
                  <a:lnTo>
                    <a:pt x="141064" y="6238"/>
                  </a:lnTo>
                  <a:lnTo>
                    <a:pt x="141265" y="6238"/>
                  </a:lnTo>
                  <a:lnTo>
                    <a:pt x="140863" y="6842"/>
                  </a:lnTo>
                  <a:lnTo>
                    <a:pt x="140661" y="7446"/>
                  </a:lnTo>
                  <a:lnTo>
                    <a:pt x="140863" y="7446"/>
                  </a:lnTo>
                  <a:lnTo>
                    <a:pt x="141466" y="7043"/>
                  </a:lnTo>
                  <a:lnTo>
                    <a:pt x="142070" y="7647"/>
                  </a:lnTo>
                  <a:lnTo>
                    <a:pt x="142271" y="7848"/>
                  </a:lnTo>
                  <a:lnTo>
                    <a:pt x="141869" y="8251"/>
                  </a:lnTo>
                  <a:lnTo>
                    <a:pt x="139655" y="8251"/>
                  </a:lnTo>
                  <a:lnTo>
                    <a:pt x="139253" y="8049"/>
                  </a:lnTo>
                  <a:lnTo>
                    <a:pt x="139253" y="7848"/>
                  </a:lnTo>
                  <a:lnTo>
                    <a:pt x="139253" y="7647"/>
                  </a:lnTo>
                  <a:lnTo>
                    <a:pt x="139454" y="7244"/>
                  </a:lnTo>
                  <a:lnTo>
                    <a:pt x="139454" y="6842"/>
                  </a:lnTo>
                  <a:lnTo>
                    <a:pt x="139253" y="6641"/>
                  </a:lnTo>
                  <a:lnTo>
                    <a:pt x="138850" y="6439"/>
                  </a:lnTo>
                  <a:lnTo>
                    <a:pt x="137442" y="6439"/>
                  </a:lnTo>
                  <a:lnTo>
                    <a:pt x="135832" y="6641"/>
                  </a:lnTo>
                  <a:lnTo>
                    <a:pt x="134222" y="6842"/>
                  </a:lnTo>
                  <a:lnTo>
                    <a:pt x="132612" y="6842"/>
                  </a:lnTo>
                  <a:lnTo>
                    <a:pt x="132008" y="6641"/>
                  </a:lnTo>
                  <a:lnTo>
                    <a:pt x="131606" y="6238"/>
                  </a:lnTo>
                  <a:lnTo>
                    <a:pt x="131204" y="5836"/>
                  </a:lnTo>
                  <a:lnTo>
                    <a:pt x="131002" y="5232"/>
                  </a:lnTo>
                  <a:lnTo>
                    <a:pt x="131204" y="4628"/>
                  </a:lnTo>
                  <a:lnTo>
                    <a:pt x="130801" y="5232"/>
                  </a:lnTo>
                  <a:lnTo>
                    <a:pt x="130197" y="5634"/>
                  </a:lnTo>
                  <a:lnTo>
                    <a:pt x="129594" y="5836"/>
                  </a:lnTo>
                  <a:lnTo>
                    <a:pt x="128789" y="5836"/>
                  </a:lnTo>
                  <a:lnTo>
                    <a:pt x="127984" y="5634"/>
                  </a:lnTo>
                  <a:lnTo>
                    <a:pt x="127380" y="5836"/>
                  </a:lnTo>
                  <a:lnTo>
                    <a:pt x="127783" y="6037"/>
                  </a:lnTo>
                  <a:lnTo>
                    <a:pt x="128588" y="6037"/>
                  </a:lnTo>
                  <a:lnTo>
                    <a:pt x="128789" y="6238"/>
                  </a:lnTo>
                  <a:lnTo>
                    <a:pt x="128789" y="6439"/>
                  </a:lnTo>
                  <a:lnTo>
                    <a:pt x="128990" y="7446"/>
                  </a:lnTo>
                  <a:lnTo>
                    <a:pt x="128990" y="8049"/>
                  </a:lnTo>
                  <a:lnTo>
                    <a:pt x="128588" y="8251"/>
                  </a:lnTo>
                  <a:lnTo>
                    <a:pt x="128185" y="8049"/>
                  </a:lnTo>
                  <a:lnTo>
                    <a:pt x="126978" y="7446"/>
                  </a:lnTo>
                  <a:lnTo>
                    <a:pt x="125770" y="6641"/>
                  </a:lnTo>
                  <a:lnTo>
                    <a:pt x="126575" y="6238"/>
                  </a:lnTo>
                  <a:lnTo>
                    <a:pt x="126776" y="6037"/>
                  </a:lnTo>
                  <a:lnTo>
                    <a:pt x="126776" y="5836"/>
                  </a:lnTo>
                  <a:lnTo>
                    <a:pt x="126575" y="5433"/>
                  </a:lnTo>
                  <a:lnTo>
                    <a:pt x="126173" y="5031"/>
                  </a:lnTo>
                  <a:lnTo>
                    <a:pt x="126173" y="4830"/>
                  </a:lnTo>
                  <a:lnTo>
                    <a:pt x="126575" y="4628"/>
                  </a:lnTo>
                  <a:lnTo>
                    <a:pt x="126776" y="4628"/>
                  </a:lnTo>
                  <a:lnTo>
                    <a:pt x="126575" y="4427"/>
                  </a:lnTo>
                  <a:lnTo>
                    <a:pt x="126173" y="4226"/>
                  </a:lnTo>
                  <a:lnTo>
                    <a:pt x="125770" y="3622"/>
                  </a:lnTo>
                  <a:lnTo>
                    <a:pt x="125368" y="3018"/>
                  </a:lnTo>
                  <a:lnTo>
                    <a:pt x="124764" y="3421"/>
                  </a:lnTo>
                  <a:lnTo>
                    <a:pt x="124563" y="4025"/>
                  </a:lnTo>
                  <a:lnTo>
                    <a:pt x="124563" y="4226"/>
                  </a:lnTo>
                  <a:lnTo>
                    <a:pt x="125167" y="4427"/>
                  </a:lnTo>
                  <a:lnTo>
                    <a:pt x="125167" y="4628"/>
                  </a:lnTo>
                  <a:lnTo>
                    <a:pt x="124764" y="4628"/>
                  </a:lnTo>
                  <a:lnTo>
                    <a:pt x="124160" y="4427"/>
                  </a:lnTo>
                  <a:lnTo>
                    <a:pt x="123758" y="4226"/>
                  </a:lnTo>
                  <a:lnTo>
                    <a:pt x="123557" y="4226"/>
                  </a:lnTo>
                  <a:lnTo>
                    <a:pt x="123557" y="4628"/>
                  </a:lnTo>
                  <a:lnTo>
                    <a:pt x="123758" y="4628"/>
                  </a:lnTo>
                  <a:lnTo>
                    <a:pt x="123154" y="5031"/>
                  </a:lnTo>
                  <a:lnTo>
                    <a:pt x="122148" y="5031"/>
                  </a:lnTo>
                  <a:lnTo>
                    <a:pt x="121947" y="4830"/>
                  </a:lnTo>
                  <a:lnTo>
                    <a:pt x="120941" y="5031"/>
                  </a:lnTo>
                  <a:lnTo>
                    <a:pt x="120739" y="5031"/>
                  </a:lnTo>
                  <a:lnTo>
                    <a:pt x="120941" y="5232"/>
                  </a:lnTo>
                  <a:lnTo>
                    <a:pt x="121142" y="5634"/>
                  </a:lnTo>
                  <a:lnTo>
                    <a:pt x="121142" y="5836"/>
                  </a:lnTo>
                  <a:lnTo>
                    <a:pt x="120739" y="6037"/>
                  </a:lnTo>
                  <a:lnTo>
                    <a:pt x="120739" y="6037"/>
                  </a:lnTo>
                  <a:lnTo>
                    <a:pt x="121544" y="5836"/>
                  </a:lnTo>
                  <a:lnTo>
                    <a:pt x="121746" y="6037"/>
                  </a:lnTo>
                  <a:lnTo>
                    <a:pt x="121947" y="6439"/>
                  </a:lnTo>
                  <a:lnTo>
                    <a:pt x="122349" y="6842"/>
                  </a:lnTo>
                  <a:lnTo>
                    <a:pt x="121746" y="7043"/>
                  </a:lnTo>
                  <a:lnTo>
                    <a:pt x="121544" y="7244"/>
                  </a:lnTo>
                  <a:lnTo>
                    <a:pt x="121746" y="7446"/>
                  </a:lnTo>
                  <a:lnTo>
                    <a:pt x="122148" y="7446"/>
                  </a:lnTo>
                  <a:lnTo>
                    <a:pt x="121947" y="7244"/>
                  </a:lnTo>
                  <a:lnTo>
                    <a:pt x="123154" y="7244"/>
                  </a:lnTo>
                  <a:lnTo>
                    <a:pt x="123154" y="7647"/>
                  </a:lnTo>
                  <a:lnTo>
                    <a:pt x="122953" y="8049"/>
                  </a:lnTo>
                  <a:lnTo>
                    <a:pt x="122752" y="8653"/>
                  </a:lnTo>
                  <a:lnTo>
                    <a:pt x="122953" y="8653"/>
                  </a:lnTo>
                  <a:lnTo>
                    <a:pt x="122551" y="8854"/>
                  </a:lnTo>
                  <a:lnTo>
                    <a:pt x="122551" y="8854"/>
                  </a:lnTo>
                  <a:lnTo>
                    <a:pt x="122752" y="8653"/>
                  </a:lnTo>
                  <a:lnTo>
                    <a:pt x="122148" y="8854"/>
                  </a:lnTo>
                  <a:lnTo>
                    <a:pt x="120739" y="9257"/>
                  </a:lnTo>
                  <a:lnTo>
                    <a:pt x="119130" y="9458"/>
                  </a:lnTo>
                  <a:lnTo>
                    <a:pt x="117721" y="9257"/>
                  </a:lnTo>
                  <a:lnTo>
                    <a:pt x="116715" y="9055"/>
                  </a:lnTo>
                  <a:lnTo>
                    <a:pt x="116514" y="8854"/>
                  </a:lnTo>
                  <a:lnTo>
                    <a:pt x="116312" y="8653"/>
                  </a:lnTo>
                  <a:lnTo>
                    <a:pt x="116514" y="8653"/>
                  </a:lnTo>
                  <a:lnTo>
                    <a:pt x="116916" y="8251"/>
                  </a:lnTo>
                  <a:lnTo>
                    <a:pt x="117520" y="8049"/>
                  </a:lnTo>
                  <a:lnTo>
                    <a:pt x="116715" y="7848"/>
                  </a:lnTo>
                  <a:lnTo>
                    <a:pt x="115507" y="7446"/>
                  </a:lnTo>
                  <a:lnTo>
                    <a:pt x="114904" y="7244"/>
                  </a:lnTo>
                  <a:lnTo>
                    <a:pt x="114300" y="7043"/>
                  </a:lnTo>
                  <a:lnTo>
                    <a:pt x="114300" y="6641"/>
                  </a:lnTo>
                  <a:lnTo>
                    <a:pt x="114501" y="6238"/>
                  </a:lnTo>
                  <a:lnTo>
                    <a:pt x="114099" y="6439"/>
                  </a:lnTo>
                  <a:lnTo>
                    <a:pt x="114099" y="6238"/>
                  </a:lnTo>
                  <a:lnTo>
                    <a:pt x="114099" y="6037"/>
                  </a:lnTo>
                  <a:lnTo>
                    <a:pt x="113696" y="6037"/>
                  </a:lnTo>
                  <a:lnTo>
                    <a:pt x="113898" y="6439"/>
                  </a:lnTo>
                  <a:lnTo>
                    <a:pt x="113696" y="6439"/>
                  </a:lnTo>
                  <a:lnTo>
                    <a:pt x="113696" y="6842"/>
                  </a:lnTo>
                  <a:lnTo>
                    <a:pt x="114099" y="7446"/>
                  </a:lnTo>
                  <a:lnTo>
                    <a:pt x="113495" y="7848"/>
                  </a:lnTo>
                  <a:lnTo>
                    <a:pt x="114300" y="7848"/>
                  </a:lnTo>
                  <a:lnTo>
                    <a:pt x="114501" y="8251"/>
                  </a:lnTo>
                  <a:lnTo>
                    <a:pt x="113696" y="8251"/>
                  </a:lnTo>
                  <a:lnTo>
                    <a:pt x="113294" y="8452"/>
                  </a:lnTo>
                  <a:lnTo>
                    <a:pt x="113093" y="8653"/>
                  </a:lnTo>
                  <a:lnTo>
                    <a:pt x="113294" y="8854"/>
                  </a:lnTo>
                  <a:lnTo>
                    <a:pt x="113294" y="9055"/>
                  </a:lnTo>
                  <a:lnTo>
                    <a:pt x="112891" y="9257"/>
                  </a:lnTo>
                  <a:lnTo>
                    <a:pt x="112288" y="9458"/>
                  </a:lnTo>
                  <a:lnTo>
                    <a:pt x="112288" y="8854"/>
                  </a:lnTo>
                  <a:lnTo>
                    <a:pt x="111885" y="9055"/>
                  </a:lnTo>
                  <a:lnTo>
                    <a:pt x="111080" y="9659"/>
                  </a:lnTo>
                  <a:lnTo>
                    <a:pt x="111684" y="9860"/>
                  </a:lnTo>
                  <a:lnTo>
                    <a:pt x="111684" y="10062"/>
                  </a:lnTo>
                  <a:lnTo>
                    <a:pt x="111080" y="10263"/>
                  </a:lnTo>
                  <a:lnTo>
                    <a:pt x="109269" y="10263"/>
                  </a:lnTo>
                  <a:lnTo>
                    <a:pt x="109068" y="9860"/>
                  </a:lnTo>
                  <a:lnTo>
                    <a:pt x="109269" y="9659"/>
                  </a:lnTo>
                  <a:lnTo>
                    <a:pt x="109672" y="9257"/>
                  </a:lnTo>
                  <a:lnTo>
                    <a:pt x="109873" y="9257"/>
                  </a:lnTo>
                  <a:lnTo>
                    <a:pt x="109470" y="9055"/>
                  </a:lnTo>
                  <a:lnTo>
                    <a:pt x="109873" y="8452"/>
                  </a:lnTo>
                  <a:lnTo>
                    <a:pt x="108665" y="8452"/>
                  </a:lnTo>
                  <a:lnTo>
                    <a:pt x="108464" y="8251"/>
                  </a:lnTo>
                  <a:lnTo>
                    <a:pt x="109068" y="8251"/>
                  </a:lnTo>
                  <a:lnTo>
                    <a:pt x="109470" y="8049"/>
                  </a:lnTo>
                  <a:lnTo>
                    <a:pt x="109672" y="7848"/>
                  </a:lnTo>
                  <a:lnTo>
                    <a:pt x="109672" y="7647"/>
                  </a:lnTo>
                  <a:lnTo>
                    <a:pt x="109470" y="7244"/>
                  </a:lnTo>
                  <a:lnTo>
                    <a:pt x="108665" y="7244"/>
                  </a:lnTo>
                  <a:lnTo>
                    <a:pt x="108062" y="7446"/>
                  </a:lnTo>
                  <a:lnTo>
                    <a:pt x="109068" y="7647"/>
                  </a:lnTo>
                  <a:lnTo>
                    <a:pt x="107861" y="7848"/>
                  </a:lnTo>
                  <a:lnTo>
                    <a:pt x="107257" y="7848"/>
                  </a:lnTo>
                  <a:lnTo>
                    <a:pt x="106854" y="8049"/>
                  </a:lnTo>
                  <a:lnTo>
                    <a:pt x="107056" y="8251"/>
                  </a:lnTo>
                  <a:lnTo>
                    <a:pt x="108263" y="8653"/>
                  </a:lnTo>
                  <a:lnTo>
                    <a:pt x="107861" y="8653"/>
                  </a:lnTo>
                  <a:lnTo>
                    <a:pt x="107257" y="8452"/>
                  </a:lnTo>
                  <a:lnTo>
                    <a:pt x="106854" y="8452"/>
                  </a:lnTo>
                  <a:lnTo>
                    <a:pt x="107056" y="8653"/>
                  </a:lnTo>
                  <a:lnTo>
                    <a:pt x="106452" y="8653"/>
                  </a:lnTo>
                  <a:lnTo>
                    <a:pt x="106854" y="9055"/>
                  </a:lnTo>
                  <a:lnTo>
                    <a:pt x="107056" y="9257"/>
                  </a:lnTo>
                  <a:lnTo>
                    <a:pt x="106854" y="9458"/>
                  </a:lnTo>
                  <a:lnTo>
                    <a:pt x="106452" y="9659"/>
                  </a:lnTo>
                  <a:lnTo>
                    <a:pt x="106452" y="9458"/>
                  </a:lnTo>
                  <a:lnTo>
                    <a:pt x="106854" y="9055"/>
                  </a:lnTo>
                  <a:lnTo>
                    <a:pt x="105647" y="9055"/>
                  </a:lnTo>
                  <a:lnTo>
                    <a:pt x="105446" y="9257"/>
                  </a:lnTo>
                  <a:lnTo>
                    <a:pt x="105647" y="9458"/>
                  </a:lnTo>
                  <a:lnTo>
                    <a:pt x="106251" y="9860"/>
                  </a:lnTo>
                  <a:lnTo>
                    <a:pt x="106854" y="10464"/>
                  </a:lnTo>
                  <a:lnTo>
                    <a:pt x="106452" y="10665"/>
                  </a:lnTo>
                  <a:lnTo>
                    <a:pt x="106049" y="10665"/>
                  </a:lnTo>
                  <a:lnTo>
                    <a:pt x="105647" y="10263"/>
                  </a:lnTo>
                  <a:lnTo>
                    <a:pt x="105446" y="10062"/>
                  </a:lnTo>
                  <a:lnTo>
                    <a:pt x="105043" y="9257"/>
                  </a:lnTo>
                  <a:lnTo>
                    <a:pt x="104641" y="9055"/>
                  </a:lnTo>
                  <a:lnTo>
                    <a:pt x="104238" y="8854"/>
                  </a:lnTo>
                  <a:lnTo>
                    <a:pt x="104641" y="8653"/>
                  </a:lnTo>
                  <a:lnTo>
                    <a:pt x="104641" y="8452"/>
                  </a:lnTo>
                  <a:lnTo>
                    <a:pt x="104641" y="8251"/>
                  </a:lnTo>
                  <a:lnTo>
                    <a:pt x="104238" y="8251"/>
                  </a:lnTo>
                  <a:lnTo>
                    <a:pt x="103232" y="8049"/>
                  </a:lnTo>
                  <a:lnTo>
                    <a:pt x="101622" y="8049"/>
                  </a:lnTo>
                  <a:lnTo>
                    <a:pt x="101622" y="8251"/>
                  </a:lnTo>
                  <a:lnTo>
                    <a:pt x="101622" y="8452"/>
                  </a:lnTo>
                  <a:lnTo>
                    <a:pt x="101421" y="8653"/>
                  </a:lnTo>
                  <a:lnTo>
                    <a:pt x="100616" y="8653"/>
                  </a:lnTo>
                  <a:lnTo>
                    <a:pt x="100415" y="8854"/>
                  </a:lnTo>
                  <a:lnTo>
                    <a:pt x="100817" y="8854"/>
                  </a:lnTo>
                  <a:lnTo>
                    <a:pt x="100616" y="9055"/>
                  </a:lnTo>
                  <a:lnTo>
                    <a:pt x="100214" y="9055"/>
                  </a:lnTo>
                  <a:lnTo>
                    <a:pt x="100415" y="8854"/>
                  </a:lnTo>
                  <a:lnTo>
                    <a:pt x="100415" y="8653"/>
                  </a:lnTo>
                  <a:lnTo>
                    <a:pt x="100616" y="8653"/>
                  </a:lnTo>
                  <a:lnTo>
                    <a:pt x="101019" y="8251"/>
                  </a:lnTo>
                  <a:lnTo>
                    <a:pt x="101180" y="8090"/>
                  </a:lnTo>
                  <a:lnTo>
                    <a:pt x="101180" y="8090"/>
                  </a:lnTo>
                  <a:lnTo>
                    <a:pt x="99409" y="8251"/>
                  </a:lnTo>
                  <a:lnTo>
                    <a:pt x="96793" y="8653"/>
                  </a:lnTo>
                  <a:lnTo>
                    <a:pt x="93976" y="9257"/>
                  </a:lnTo>
                  <a:lnTo>
                    <a:pt x="90555" y="10263"/>
                  </a:lnTo>
                  <a:lnTo>
                    <a:pt x="91561" y="10263"/>
                  </a:lnTo>
                  <a:lnTo>
                    <a:pt x="91963" y="10464"/>
                  </a:lnTo>
                  <a:lnTo>
                    <a:pt x="91963" y="10665"/>
                  </a:lnTo>
                  <a:lnTo>
                    <a:pt x="91762" y="10867"/>
                  </a:lnTo>
                  <a:lnTo>
                    <a:pt x="91360" y="11269"/>
                  </a:lnTo>
                  <a:lnTo>
                    <a:pt x="90353" y="11269"/>
                  </a:lnTo>
                  <a:lnTo>
                    <a:pt x="89951" y="10867"/>
                  </a:lnTo>
                  <a:lnTo>
                    <a:pt x="89750" y="10062"/>
                  </a:lnTo>
                  <a:lnTo>
                    <a:pt x="89548" y="11470"/>
                  </a:lnTo>
                  <a:lnTo>
                    <a:pt x="89146" y="12074"/>
                  </a:lnTo>
                  <a:lnTo>
                    <a:pt x="88945" y="12275"/>
                  </a:lnTo>
                  <a:lnTo>
                    <a:pt x="88743" y="12476"/>
                  </a:lnTo>
                  <a:lnTo>
                    <a:pt x="88542" y="12476"/>
                  </a:lnTo>
                  <a:lnTo>
                    <a:pt x="88341" y="12074"/>
                  </a:lnTo>
                  <a:lnTo>
                    <a:pt x="87536" y="10665"/>
                  </a:lnTo>
                  <a:lnTo>
                    <a:pt x="87939" y="10867"/>
                  </a:lnTo>
                  <a:lnTo>
                    <a:pt x="88341" y="10665"/>
                  </a:lnTo>
                  <a:lnTo>
                    <a:pt x="88743" y="10464"/>
                  </a:lnTo>
                  <a:lnTo>
                    <a:pt x="88341" y="10263"/>
                  </a:lnTo>
                  <a:lnTo>
                    <a:pt x="86932" y="9860"/>
                  </a:lnTo>
                  <a:lnTo>
                    <a:pt x="85323" y="9860"/>
                  </a:lnTo>
                  <a:lnTo>
                    <a:pt x="85121" y="10062"/>
                  </a:lnTo>
                  <a:lnTo>
                    <a:pt x="84920" y="10263"/>
                  </a:lnTo>
                  <a:lnTo>
                    <a:pt x="85121" y="10464"/>
                  </a:lnTo>
                  <a:lnTo>
                    <a:pt x="85323" y="10665"/>
                  </a:lnTo>
                  <a:lnTo>
                    <a:pt x="85725" y="10464"/>
                  </a:lnTo>
                  <a:lnTo>
                    <a:pt x="86127" y="10464"/>
                  </a:lnTo>
                  <a:lnTo>
                    <a:pt x="86731" y="10665"/>
                  </a:lnTo>
                  <a:lnTo>
                    <a:pt x="86731" y="10867"/>
                  </a:lnTo>
                  <a:lnTo>
                    <a:pt x="85725" y="10867"/>
                  </a:lnTo>
                  <a:lnTo>
                    <a:pt x="84719" y="11269"/>
                  </a:lnTo>
                  <a:lnTo>
                    <a:pt x="84316" y="11671"/>
                  </a:lnTo>
                  <a:lnTo>
                    <a:pt x="84316" y="11873"/>
                  </a:lnTo>
                  <a:lnTo>
                    <a:pt x="84719" y="12074"/>
                  </a:lnTo>
                  <a:lnTo>
                    <a:pt x="85121" y="12074"/>
                  </a:lnTo>
                  <a:lnTo>
                    <a:pt x="85121" y="12275"/>
                  </a:lnTo>
                  <a:lnTo>
                    <a:pt x="83713" y="12476"/>
                  </a:lnTo>
                  <a:lnTo>
                    <a:pt x="83109" y="12678"/>
                  </a:lnTo>
                  <a:lnTo>
                    <a:pt x="82707" y="12678"/>
                  </a:lnTo>
                  <a:lnTo>
                    <a:pt x="81902" y="12476"/>
                  </a:lnTo>
                  <a:lnTo>
                    <a:pt x="81499" y="12074"/>
                  </a:lnTo>
                  <a:lnTo>
                    <a:pt x="81298" y="11873"/>
                  </a:lnTo>
                  <a:lnTo>
                    <a:pt x="80895" y="12074"/>
                  </a:lnTo>
                  <a:lnTo>
                    <a:pt x="81298" y="12678"/>
                  </a:lnTo>
                  <a:lnTo>
                    <a:pt x="80694" y="12678"/>
                  </a:lnTo>
                  <a:lnTo>
                    <a:pt x="80493" y="12275"/>
                  </a:lnTo>
                  <a:lnTo>
                    <a:pt x="80090" y="12879"/>
                  </a:lnTo>
                  <a:lnTo>
                    <a:pt x="79889" y="13483"/>
                  </a:lnTo>
                  <a:lnTo>
                    <a:pt x="79286" y="13885"/>
                  </a:lnTo>
                  <a:lnTo>
                    <a:pt x="78682" y="14086"/>
                  </a:lnTo>
                  <a:lnTo>
                    <a:pt x="77716" y="14247"/>
                  </a:lnTo>
                  <a:lnTo>
                    <a:pt x="77877" y="14086"/>
                  </a:lnTo>
                  <a:lnTo>
                    <a:pt x="77877" y="14086"/>
                  </a:lnTo>
                  <a:lnTo>
                    <a:pt x="77474" y="14287"/>
                  </a:lnTo>
                  <a:lnTo>
                    <a:pt x="75663" y="14086"/>
                  </a:lnTo>
                  <a:lnTo>
                    <a:pt x="75261" y="14086"/>
                  </a:lnTo>
                  <a:lnTo>
                    <a:pt x="75663" y="14287"/>
                  </a:lnTo>
                  <a:lnTo>
                    <a:pt x="74858" y="14489"/>
                  </a:lnTo>
                  <a:lnTo>
                    <a:pt x="74456" y="14489"/>
                  </a:lnTo>
                  <a:lnTo>
                    <a:pt x="74657" y="14086"/>
                  </a:lnTo>
                  <a:lnTo>
                    <a:pt x="71840" y="14086"/>
                  </a:lnTo>
                  <a:lnTo>
                    <a:pt x="70633" y="14287"/>
                  </a:lnTo>
                  <a:lnTo>
                    <a:pt x="69425" y="14690"/>
                  </a:lnTo>
                  <a:lnTo>
                    <a:pt x="68419" y="15294"/>
                  </a:lnTo>
                  <a:lnTo>
                    <a:pt x="67212" y="15897"/>
                  </a:lnTo>
                  <a:lnTo>
                    <a:pt x="68218" y="16501"/>
                  </a:lnTo>
                  <a:lnTo>
                    <a:pt x="68821" y="16501"/>
                  </a:lnTo>
                  <a:lnTo>
                    <a:pt x="69224" y="16300"/>
                  </a:lnTo>
                  <a:lnTo>
                    <a:pt x="69425" y="15897"/>
                  </a:lnTo>
                  <a:lnTo>
                    <a:pt x="69626" y="15294"/>
                  </a:lnTo>
                  <a:lnTo>
                    <a:pt x="70029" y="15092"/>
                  </a:lnTo>
                  <a:lnTo>
                    <a:pt x="70431" y="15495"/>
                  </a:lnTo>
                  <a:lnTo>
                    <a:pt x="70230" y="15696"/>
                  </a:lnTo>
                  <a:lnTo>
                    <a:pt x="69828" y="15696"/>
                  </a:lnTo>
                  <a:lnTo>
                    <a:pt x="70230" y="15897"/>
                  </a:lnTo>
                  <a:lnTo>
                    <a:pt x="70029" y="16099"/>
                  </a:lnTo>
                  <a:lnTo>
                    <a:pt x="69828" y="16099"/>
                  </a:lnTo>
                  <a:lnTo>
                    <a:pt x="70230" y="16300"/>
                  </a:lnTo>
                  <a:lnTo>
                    <a:pt x="69425" y="16501"/>
                  </a:lnTo>
                  <a:lnTo>
                    <a:pt x="70633" y="16702"/>
                  </a:lnTo>
                  <a:lnTo>
                    <a:pt x="70834" y="16702"/>
                  </a:lnTo>
                  <a:lnTo>
                    <a:pt x="70834" y="16903"/>
                  </a:lnTo>
                  <a:lnTo>
                    <a:pt x="70633" y="17105"/>
                  </a:lnTo>
                  <a:lnTo>
                    <a:pt x="71236" y="17105"/>
                  </a:lnTo>
                  <a:lnTo>
                    <a:pt x="70834" y="17306"/>
                  </a:lnTo>
                  <a:lnTo>
                    <a:pt x="70431" y="17306"/>
                  </a:lnTo>
                  <a:lnTo>
                    <a:pt x="69828" y="17105"/>
                  </a:lnTo>
                  <a:lnTo>
                    <a:pt x="69023" y="17105"/>
                  </a:lnTo>
                  <a:lnTo>
                    <a:pt x="69224" y="17306"/>
                  </a:lnTo>
                  <a:lnTo>
                    <a:pt x="69224" y="17507"/>
                  </a:lnTo>
                  <a:lnTo>
                    <a:pt x="68620" y="17910"/>
                  </a:lnTo>
                  <a:lnTo>
                    <a:pt x="68218" y="18312"/>
                  </a:lnTo>
                  <a:lnTo>
                    <a:pt x="68218" y="18111"/>
                  </a:lnTo>
                  <a:lnTo>
                    <a:pt x="68218" y="17910"/>
                  </a:lnTo>
                  <a:lnTo>
                    <a:pt x="68620" y="17507"/>
                  </a:lnTo>
                  <a:lnTo>
                    <a:pt x="68218" y="17306"/>
                  </a:lnTo>
                  <a:lnTo>
                    <a:pt x="66809" y="17507"/>
                  </a:lnTo>
                  <a:lnTo>
                    <a:pt x="65401" y="18111"/>
                  </a:lnTo>
                  <a:lnTo>
                    <a:pt x="65199" y="18312"/>
                  </a:lnTo>
                  <a:lnTo>
                    <a:pt x="65602" y="18312"/>
                  </a:lnTo>
                  <a:lnTo>
                    <a:pt x="66205" y="18916"/>
                  </a:lnTo>
                  <a:lnTo>
                    <a:pt x="66205" y="19117"/>
                  </a:lnTo>
                  <a:lnTo>
                    <a:pt x="66004" y="19318"/>
                  </a:lnTo>
                  <a:lnTo>
                    <a:pt x="67010" y="19318"/>
                  </a:lnTo>
                  <a:lnTo>
                    <a:pt x="67815" y="19520"/>
                  </a:lnTo>
                  <a:lnTo>
                    <a:pt x="67212" y="19721"/>
                  </a:lnTo>
                  <a:lnTo>
                    <a:pt x="66407" y="19721"/>
                  </a:lnTo>
                  <a:lnTo>
                    <a:pt x="65803" y="19520"/>
                  </a:lnTo>
                  <a:lnTo>
                    <a:pt x="64998" y="19318"/>
                  </a:lnTo>
                  <a:lnTo>
                    <a:pt x="65401" y="19318"/>
                  </a:lnTo>
                  <a:lnTo>
                    <a:pt x="64596" y="18916"/>
                  </a:lnTo>
                  <a:lnTo>
                    <a:pt x="63791" y="18513"/>
                  </a:lnTo>
                  <a:lnTo>
                    <a:pt x="63388" y="17910"/>
                  </a:lnTo>
                  <a:lnTo>
                    <a:pt x="63187" y="17507"/>
                  </a:lnTo>
                  <a:lnTo>
                    <a:pt x="63388" y="17105"/>
                  </a:lnTo>
                  <a:lnTo>
                    <a:pt x="63589" y="16702"/>
                  </a:lnTo>
                  <a:lnTo>
                    <a:pt x="63992" y="16300"/>
                  </a:lnTo>
                  <a:lnTo>
                    <a:pt x="64394" y="16099"/>
                  </a:lnTo>
                  <a:lnTo>
                    <a:pt x="64193" y="15897"/>
                  </a:lnTo>
                  <a:lnTo>
                    <a:pt x="63589" y="15897"/>
                  </a:lnTo>
                  <a:lnTo>
                    <a:pt x="62986" y="16300"/>
                  </a:lnTo>
                  <a:lnTo>
                    <a:pt x="62583" y="16501"/>
                  </a:lnTo>
                  <a:lnTo>
                    <a:pt x="62583" y="17105"/>
                  </a:lnTo>
                  <a:lnTo>
                    <a:pt x="62583" y="17708"/>
                  </a:lnTo>
                  <a:lnTo>
                    <a:pt x="61980" y="17306"/>
                  </a:lnTo>
                  <a:lnTo>
                    <a:pt x="61376" y="16903"/>
                  </a:lnTo>
                  <a:lnTo>
                    <a:pt x="59967" y="16702"/>
                  </a:lnTo>
                  <a:lnTo>
                    <a:pt x="58559" y="16702"/>
                  </a:lnTo>
                  <a:lnTo>
                    <a:pt x="57150" y="16903"/>
                  </a:lnTo>
                  <a:lnTo>
                    <a:pt x="56345" y="17306"/>
                  </a:lnTo>
                  <a:lnTo>
                    <a:pt x="56144" y="17507"/>
                  </a:lnTo>
                  <a:lnTo>
                    <a:pt x="56144" y="17708"/>
                  </a:lnTo>
                  <a:lnTo>
                    <a:pt x="56546" y="17910"/>
                  </a:lnTo>
                  <a:lnTo>
                    <a:pt x="56949" y="18111"/>
                  </a:lnTo>
                  <a:lnTo>
                    <a:pt x="58760" y="18513"/>
                  </a:lnTo>
                  <a:lnTo>
                    <a:pt x="57955" y="18916"/>
                  </a:lnTo>
                  <a:lnTo>
                    <a:pt x="57754" y="19318"/>
                  </a:lnTo>
                  <a:lnTo>
                    <a:pt x="57754" y="19520"/>
                  </a:lnTo>
                  <a:lnTo>
                    <a:pt x="57754" y="20123"/>
                  </a:lnTo>
                  <a:lnTo>
                    <a:pt x="58357" y="20123"/>
                  </a:lnTo>
                  <a:lnTo>
                    <a:pt x="58357" y="20324"/>
                  </a:lnTo>
                  <a:lnTo>
                    <a:pt x="57955" y="20526"/>
                  </a:lnTo>
                  <a:lnTo>
                    <a:pt x="57754" y="20324"/>
                  </a:lnTo>
                  <a:lnTo>
                    <a:pt x="57552" y="20123"/>
                  </a:lnTo>
                  <a:lnTo>
                    <a:pt x="57351" y="20123"/>
                  </a:lnTo>
                  <a:lnTo>
                    <a:pt x="57150" y="20324"/>
                  </a:lnTo>
                  <a:lnTo>
                    <a:pt x="57150" y="20727"/>
                  </a:lnTo>
                  <a:lnTo>
                    <a:pt x="57351" y="20928"/>
                  </a:lnTo>
                  <a:lnTo>
                    <a:pt x="57754" y="21532"/>
                  </a:lnTo>
                  <a:lnTo>
                    <a:pt x="57150" y="21129"/>
                  </a:lnTo>
                  <a:lnTo>
                    <a:pt x="56144" y="21331"/>
                  </a:lnTo>
                  <a:lnTo>
                    <a:pt x="55540" y="21331"/>
                  </a:lnTo>
                  <a:lnTo>
                    <a:pt x="55540" y="21129"/>
                  </a:lnTo>
                  <a:lnTo>
                    <a:pt x="55741" y="20727"/>
                  </a:lnTo>
                  <a:lnTo>
                    <a:pt x="55741" y="20324"/>
                  </a:lnTo>
                  <a:lnTo>
                    <a:pt x="55741" y="20123"/>
                  </a:lnTo>
                  <a:lnTo>
                    <a:pt x="55339" y="19922"/>
                  </a:lnTo>
                  <a:lnTo>
                    <a:pt x="54333" y="20123"/>
                  </a:lnTo>
                  <a:lnTo>
                    <a:pt x="54333" y="20123"/>
                  </a:lnTo>
                  <a:lnTo>
                    <a:pt x="55339" y="19520"/>
                  </a:lnTo>
                  <a:lnTo>
                    <a:pt x="55540" y="19117"/>
                  </a:lnTo>
                  <a:lnTo>
                    <a:pt x="55339" y="18916"/>
                  </a:lnTo>
                  <a:lnTo>
                    <a:pt x="52924" y="18916"/>
                  </a:lnTo>
                  <a:lnTo>
                    <a:pt x="52723" y="18715"/>
                  </a:lnTo>
                  <a:lnTo>
                    <a:pt x="53125" y="18715"/>
                  </a:lnTo>
                  <a:lnTo>
                    <a:pt x="53327" y="18513"/>
                  </a:lnTo>
                  <a:lnTo>
                    <a:pt x="52924" y="18312"/>
                  </a:lnTo>
                  <a:lnTo>
                    <a:pt x="52723" y="18111"/>
                  </a:lnTo>
                  <a:lnTo>
                    <a:pt x="52723" y="17910"/>
                  </a:lnTo>
                  <a:lnTo>
                    <a:pt x="53125" y="17708"/>
                  </a:lnTo>
                  <a:lnTo>
                    <a:pt x="53729" y="17507"/>
                  </a:lnTo>
                  <a:lnTo>
                    <a:pt x="53528" y="17507"/>
                  </a:lnTo>
                  <a:lnTo>
                    <a:pt x="53528" y="17306"/>
                  </a:lnTo>
                  <a:lnTo>
                    <a:pt x="53729" y="17105"/>
                  </a:lnTo>
                  <a:lnTo>
                    <a:pt x="53930" y="16903"/>
                  </a:lnTo>
                  <a:lnTo>
                    <a:pt x="53930" y="16702"/>
                  </a:lnTo>
                  <a:lnTo>
                    <a:pt x="53125" y="16501"/>
                  </a:lnTo>
                  <a:lnTo>
                    <a:pt x="53528" y="15696"/>
                  </a:lnTo>
                  <a:lnTo>
                    <a:pt x="53125" y="15696"/>
                  </a:lnTo>
                  <a:lnTo>
                    <a:pt x="52522" y="16099"/>
                  </a:lnTo>
                  <a:lnTo>
                    <a:pt x="52320" y="16300"/>
                  </a:lnTo>
                  <a:lnTo>
                    <a:pt x="52119" y="16099"/>
                  </a:lnTo>
                  <a:lnTo>
                    <a:pt x="52522" y="15897"/>
                  </a:lnTo>
                  <a:lnTo>
                    <a:pt x="52522" y="15696"/>
                  </a:lnTo>
                  <a:lnTo>
                    <a:pt x="51515" y="15294"/>
                  </a:lnTo>
                  <a:lnTo>
                    <a:pt x="50308" y="15092"/>
                  </a:lnTo>
                  <a:lnTo>
                    <a:pt x="49906" y="15092"/>
                  </a:lnTo>
                  <a:lnTo>
                    <a:pt x="49704" y="15294"/>
                  </a:lnTo>
                  <a:lnTo>
                    <a:pt x="49101" y="14489"/>
                  </a:lnTo>
                  <a:lnTo>
                    <a:pt x="48899" y="14287"/>
                  </a:lnTo>
                  <a:lnTo>
                    <a:pt x="48698" y="14287"/>
                  </a:lnTo>
                  <a:lnTo>
                    <a:pt x="48698" y="14489"/>
                  </a:lnTo>
                  <a:lnTo>
                    <a:pt x="48497" y="14489"/>
                  </a:lnTo>
                  <a:lnTo>
                    <a:pt x="48497" y="14287"/>
                  </a:lnTo>
                  <a:lnTo>
                    <a:pt x="48095" y="14489"/>
                  </a:lnTo>
                  <a:lnTo>
                    <a:pt x="47893" y="15092"/>
                  </a:lnTo>
                  <a:lnTo>
                    <a:pt x="47893" y="15696"/>
                  </a:lnTo>
                  <a:lnTo>
                    <a:pt x="48296" y="16300"/>
                  </a:lnTo>
                  <a:lnTo>
                    <a:pt x="48698" y="16300"/>
                  </a:lnTo>
                  <a:lnTo>
                    <a:pt x="49704" y="15897"/>
                  </a:lnTo>
                  <a:lnTo>
                    <a:pt x="49503" y="16702"/>
                  </a:lnTo>
                  <a:lnTo>
                    <a:pt x="49302" y="17105"/>
                  </a:lnTo>
                  <a:lnTo>
                    <a:pt x="49503" y="17306"/>
                  </a:lnTo>
                  <a:lnTo>
                    <a:pt x="49906" y="17306"/>
                  </a:lnTo>
                  <a:lnTo>
                    <a:pt x="49704" y="17708"/>
                  </a:lnTo>
                  <a:lnTo>
                    <a:pt x="48899" y="17507"/>
                  </a:lnTo>
                  <a:lnTo>
                    <a:pt x="48497" y="17306"/>
                  </a:lnTo>
                  <a:lnTo>
                    <a:pt x="48296" y="17507"/>
                  </a:lnTo>
                  <a:lnTo>
                    <a:pt x="48296" y="18312"/>
                  </a:lnTo>
                  <a:lnTo>
                    <a:pt x="49906" y="17910"/>
                  </a:lnTo>
                  <a:lnTo>
                    <a:pt x="50107" y="17910"/>
                  </a:lnTo>
                  <a:lnTo>
                    <a:pt x="49503" y="18312"/>
                  </a:lnTo>
                  <a:lnTo>
                    <a:pt x="48899" y="18513"/>
                  </a:lnTo>
                  <a:lnTo>
                    <a:pt x="48296" y="18513"/>
                  </a:lnTo>
                  <a:lnTo>
                    <a:pt x="47692" y="18111"/>
                  </a:lnTo>
                  <a:lnTo>
                    <a:pt x="47290" y="17708"/>
                  </a:lnTo>
                  <a:lnTo>
                    <a:pt x="46686" y="17105"/>
                  </a:lnTo>
                  <a:lnTo>
                    <a:pt x="46485" y="17105"/>
                  </a:lnTo>
                  <a:lnTo>
                    <a:pt x="46485" y="17306"/>
                  </a:lnTo>
                  <a:lnTo>
                    <a:pt x="45881" y="18715"/>
                  </a:lnTo>
                  <a:lnTo>
                    <a:pt x="45277" y="19318"/>
                  </a:lnTo>
                  <a:lnTo>
                    <a:pt x="44875" y="19721"/>
                  </a:lnTo>
                  <a:lnTo>
                    <a:pt x="44472" y="19922"/>
                  </a:lnTo>
                  <a:lnTo>
                    <a:pt x="43869" y="19721"/>
                  </a:lnTo>
                  <a:lnTo>
                    <a:pt x="43667" y="19922"/>
                  </a:lnTo>
                  <a:lnTo>
                    <a:pt x="43667" y="20324"/>
                  </a:lnTo>
                  <a:lnTo>
                    <a:pt x="43667" y="20526"/>
                  </a:lnTo>
                  <a:lnTo>
                    <a:pt x="43265" y="20526"/>
                  </a:lnTo>
                  <a:lnTo>
                    <a:pt x="43064" y="20727"/>
                  </a:lnTo>
                  <a:lnTo>
                    <a:pt x="43064" y="21532"/>
                  </a:lnTo>
                  <a:lnTo>
                    <a:pt x="41655" y="20928"/>
                  </a:lnTo>
                  <a:lnTo>
                    <a:pt x="41454" y="20928"/>
                  </a:lnTo>
                  <a:lnTo>
                    <a:pt x="41454" y="20727"/>
                  </a:lnTo>
                  <a:lnTo>
                    <a:pt x="42259" y="20727"/>
                  </a:lnTo>
                  <a:lnTo>
                    <a:pt x="41655" y="20324"/>
                  </a:lnTo>
                  <a:lnTo>
                    <a:pt x="41253" y="20324"/>
                  </a:lnTo>
                  <a:lnTo>
                    <a:pt x="41051" y="20526"/>
                  </a:lnTo>
                  <a:lnTo>
                    <a:pt x="40850" y="20727"/>
                  </a:lnTo>
                  <a:lnTo>
                    <a:pt x="40448" y="21129"/>
                  </a:lnTo>
                  <a:lnTo>
                    <a:pt x="39643" y="21129"/>
                  </a:lnTo>
                  <a:lnTo>
                    <a:pt x="39643" y="20928"/>
                  </a:lnTo>
                  <a:lnTo>
                    <a:pt x="40448" y="20526"/>
                  </a:lnTo>
                  <a:lnTo>
                    <a:pt x="40045" y="20324"/>
                  </a:lnTo>
                  <a:lnTo>
                    <a:pt x="40045" y="20123"/>
                  </a:lnTo>
                  <a:lnTo>
                    <a:pt x="40850" y="20123"/>
                  </a:lnTo>
                  <a:lnTo>
                    <a:pt x="40649" y="19922"/>
                  </a:lnTo>
                  <a:lnTo>
                    <a:pt x="39240" y="19922"/>
                  </a:lnTo>
                  <a:lnTo>
                    <a:pt x="38838" y="19721"/>
                  </a:lnTo>
                  <a:lnTo>
                    <a:pt x="38435" y="19721"/>
                  </a:lnTo>
                  <a:lnTo>
                    <a:pt x="38435" y="20123"/>
                  </a:lnTo>
                  <a:lnTo>
                    <a:pt x="38234" y="20526"/>
                  </a:lnTo>
                  <a:lnTo>
                    <a:pt x="38033" y="20727"/>
                  </a:lnTo>
                  <a:lnTo>
                    <a:pt x="37429" y="20727"/>
                  </a:lnTo>
                  <a:lnTo>
                    <a:pt x="37228" y="20928"/>
                  </a:lnTo>
                  <a:lnTo>
                    <a:pt x="37429" y="21129"/>
                  </a:lnTo>
                  <a:lnTo>
                    <a:pt x="37630" y="21129"/>
                  </a:lnTo>
                  <a:lnTo>
                    <a:pt x="37228" y="21331"/>
                  </a:lnTo>
                  <a:lnTo>
                    <a:pt x="37027" y="21129"/>
                  </a:lnTo>
                  <a:lnTo>
                    <a:pt x="36826" y="20526"/>
                  </a:lnTo>
                  <a:lnTo>
                    <a:pt x="36826" y="20123"/>
                  </a:lnTo>
                  <a:lnTo>
                    <a:pt x="36624" y="19922"/>
                  </a:lnTo>
                  <a:lnTo>
                    <a:pt x="36021" y="20123"/>
                  </a:lnTo>
                  <a:lnTo>
                    <a:pt x="35216" y="20727"/>
                  </a:lnTo>
                  <a:lnTo>
                    <a:pt x="35417" y="20324"/>
                  </a:lnTo>
                  <a:lnTo>
                    <a:pt x="35216" y="20123"/>
                  </a:lnTo>
                  <a:lnTo>
                    <a:pt x="35014" y="19922"/>
                  </a:lnTo>
                  <a:lnTo>
                    <a:pt x="34612" y="19922"/>
                  </a:lnTo>
                  <a:lnTo>
                    <a:pt x="33002" y="20324"/>
                  </a:lnTo>
                  <a:lnTo>
                    <a:pt x="32600" y="20526"/>
                  </a:lnTo>
                  <a:lnTo>
                    <a:pt x="32197" y="20928"/>
                  </a:lnTo>
                  <a:lnTo>
                    <a:pt x="31795" y="20727"/>
                  </a:lnTo>
                  <a:lnTo>
                    <a:pt x="31593" y="20928"/>
                  </a:lnTo>
                  <a:lnTo>
                    <a:pt x="31795" y="21129"/>
                  </a:lnTo>
                  <a:lnTo>
                    <a:pt x="31996" y="21733"/>
                  </a:lnTo>
                  <a:lnTo>
                    <a:pt x="31795" y="21934"/>
                  </a:lnTo>
                  <a:lnTo>
                    <a:pt x="32197" y="22136"/>
                  </a:lnTo>
                  <a:lnTo>
                    <a:pt x="32801" y="22136"/>
                  </a:lnTo>
                  <a:lnTo>
                    <a:pt x="33405" y="21934"/>
                  </a:lnTo>
                  <a:lnTo>
                    <a:pt x="34411" y="21934"/>
                  </a:lnTo>
                  <a:lnTo>
                    <a:pt x="35014" y="22337"/>
                  </a:lnTo>
                  <a:lnTo>
                    <a:pt x="35014" y="22940"/>
                  </a:lnTo>
                  <a:lnTo>
                    <a:pt x="35014" y="23142"/>
                  </a:lnTo>
                  <a:lnTo>
                    <a:pt x="34612" y="23142"/>
                  </a:lnTo>
                  <a:lnTo>
                    <a:pt x="34411" y="22940"/>
                  </a:lnTo>
                  <a:lnTo>
                    <a:pt x="34008" y="23142"/>
                  </a:lnTo>
                  <a:lnTo>
                    <a:pt x="33807" y="23343"/>
                  </a:lnTo>
                  <a:lnTo>
                    <a:pt x="33606" y="23947"/>
                  </a:lnTo>
                  <a:lnTo>
                    <a:pt x="34612" y="24349"/>
                  </a:lnTo>
                  <a:lnTo>
                    <a:pt x="34411" y="24349"/>
                  </a:lnTo>
                  <a:lnTo>
                    <a:pt x="33807" y="24550"/>
                  </a:lnTo>
                  <a:lnTo>
                    <a:pt x="34612" y="24550"/>
                  </a:lnTo>
                  <a:lnTo>
                    <a:pt x="34411" y="24953"/>
                  </a:lnTo>
                  <a:lnTo>
                    <a:pt x="34008" y="24752"/>
                  </a:lnTo>
                  <a:lnTo>
                    <a:pt x="33807" y="24752"/>
                  </a:lnTo>
                  <a:lnTo>
                    <a:pt x="33606" y="25154"/>
                  </a:lnTo>
                  <a:lnTo>
                    <a:pt x="33606" y="25556"/>
                  </a:lnTo>
                  <a:lnTo>
                    <a:pt x="33807" y="25556"/>
                  </a:lnTo>
                  <a:lnTo>
                    <a:pt x="34008" y="25758"/>
                  </a:lnTo>
                  <a:lnTo>
                    <a:pt x="33405" y="26764"/>
                  </a:lnTo>
                  <a:lnTo>
                    <a:pt x="33405" y="26965"/>
                  </a:lnTo>
                  <a:lnTo>
                    <a:pt x="33606" y="26965"/>
                  </a:lnTo>
                  <a:lnTo>
                    <a:pt x="34612" y="26764"/>
                  </a:lnTo>
                  <a:lnTo>
                    <a:pt x="34612" y="27368"/>
                  </a:lnTo>
                  <a:lnTo>
                    <a:pt x="34210" y="27770"/>
                  </a:lnTo>
                  <a:lnTo>
                    <a:pt x="33807" y="27770"/>
                  </a:lnTo>
                  <a:lnTo>
                    <a:pt x="33203" y="27971"/>
                  </a:lnTo>
                  <a:lnTo>
                    <a:pt x="31392" y="27971"/>
                  </a:lnTo>
                  <a:lnTo>
                    <a:pt x="30990" y="28172"/>
                  </a:lnTo>
                  <a:lnTo>
                    <a:pt x="31996" y="27166"/>
                  </a:lnTo>
                  <a:lnTo>
                    <a:pt x="32398" y="26563"/>
                  </a:lnTo>
                  <a:lnTo>
                    <a:pt x="32398" y="26361"/>
                  </a:lnTo>
                  <a:lnTo>
                    <a:pt x="31593" y="26361"/>
                  </a:lnTo>
                  <a:lnTo>
                    <a:pt x="31567" y="26415"/>
                  </a:lnTo>
                  <a:lnTo>
                    <a:pt x="31567" y="26415"/>
                  </a:lnTo>
                  <a:lnTo>
                    <a:pt x="31996" y="26361"/>
                  </a:lnTo>
                  <a:lnTo>
                    <a:pt x="31996" y="26361"/>
                  </a:lnTo>
                  <a:lnTo>
                    <a:pt x="31392" y="26764"/>
                  </a:lnTo>
                  <a:lnTo>
                    <a:pt x="31392" y="26764"/>
                  </a:lnTo>
                  <a:lnTo>
                    <a:pt x="31567" y="26415"/>
                  </a:lnTo>
                  <a:lnTo>
                    <a:pt x="31567" y="26415"/>
                  </a:lnTo>
                  <a:lnTo>
                    <a:pt x="30386" y="26563"/>
                  </a:lnTo>
                  <a:lnTo>
                    <a:pt x="28977" y="26965"/>
                  </a:lnTo>
                  <a:lnTo>
                    <a:pt x="28776" y="27770"/>
                  </a:lnTo>
                  <a:lnTo>
                    <a:pt x="29179" y="27770"/>
                  </a:lnTo>
                  <a:lnTo>
                    <a:pt x="29581" y="27971"/>
                  </a:lnTo>
                  <a:lnTo>
                    <a:pt x="29984" y="28172"/>
                  </a:lnTo>
                  <a:lnTo>
                    <a:pt x="30185" y="28374"/>
                  </a:lnTo>
                  <a:lnTo>
                    <a:pt x="29782" y="28575"/>
                  </a:lnTo>
                  <a:lnTo>
                    <a:pt x="29581" y="28575"/>
                  </a:lnTo>
                  <a:lnTo>
                    <a:pt x="28977" y="28374"/>
                  </a:lnTo>
                  <a:lnTo>
                    <a:pt x="28575" y="28172"/>
                  </a:lnTo>
                  <a:lnTo>
                    <a:pt x="28575" y="28776"/>
                  </a:lnTo>
                  <a:lnTo>
                    <a:pt x="29179" y="28977"/>
                  </a:lnTo>
                  <a:lnTo>
                    <a:pt x="29380" y="29380"/>
                  </a:lnTo>
                  <a:lnTo>
                    <a:pt x="29581" y="29581"/>
                  </a:lnTo>
                  <a:lnTo>
                    <a:pt x="29380" y="29782"/>
                  </a:lnTo>
                  <a:lnTo>
                    <a:pt x="28776" y="30386"/>
                  </a:lnTo>
                  <a:lnTo>
                    <a:pt x="27770" y="30789"/>
                  </a:lnTo>
                  <a:lnTo>
                    <a:pt x="26965" y="31392"/>
                  </a:lnTo>
                  <a:lnTo>
                    <a:pt x="26563" y="31593"/>
                  </a:lnTo>
                  <a:lnTo>
                    <a:pt x="26563" y="31795"/>
                  </a:lnTo>
                  <a:lnTo>
                    <a:pt x="26965" y="31996"/>
                  </a:lnTo>
                  <a:lnTo>
                    <a:pt x="28374" y="31996"/>
                  </a:lnTo>
                  <a:lnTo>
                    <a:pt x="28374" y="31593"/>
                  </a:lnTo>
                  <a:lnTo>
                    <a:pt x="28575" y="31392"/>
                  </a:lnTo>
                  <a:lnTo>
                    <a:pt x="29179" y="31795"/>
                  </a:lnTo>
                  <a:lnTo>
                    <a:pt x="29782" y="32398"/>
                  </a:lnTo>
                  <a:lnTo>
                    <a:pt x="29984" y="32398"/>
                  </a:lnTo>
                  <a:lnTo>
                    <a:pt x="29782" y="32197"/>
                  </a:lnTo>
                  <a:lnTo>
                    <a:pt x="29782" y="31795"/>
                  </a:lnTo>
                  <a:lnTo>
                    <a:pt x="29984" y="31593"/>
                  </a:lnTo>
                  <a:lnTo>
                    <a:pt x="31191" y="31593"/>
                  </a:lnTo>
                  <a:lnTo>
                    <a:pt x="31795" y="31392"/>
                  </a:lnTo>
                  <a:lnTo>
                    <a:pt x="32197" y="31191"/>
                  </a:lnTo>
                  <a:lnTo>
                    <a:pt x="30789" y="31191"/>
                  </a:lnTo>
                  <a:lnTo>
                    <a:pt x="30789" y="30990"/>
                  </a:lnTo>
                  <a:lnTo>
                    <a:pt x="31191" y="30789"/>
                  </a:lnTo>
                  <a:lnTo>
                    <a:pt x="32398" y="30386"/>
                  </a:lnTo>
                  <a:lnTo>
                    <a:pt x="33203" y="30386"/>
                  </a:lnTo>
                  <a:lnTo>
                    <a:pt x="33606" y="30587"/>
                  </a:lnTo>
                  <a:lnTo>
                    <a:pt x="33405" y="30789"/>
                  </a:lnTo>
                  <a:lnTo>
                    <a:pt x="33203" y="31191"/>
                  </a:lnTo>
                  <a:lnTo>
                    <a:pt x="32398" y="31392"/>
                  </a:lnTo>
                  <a:lnTo>
                    <a:pt x="31996" y="31593"/>
                  </a:lnTo>
                  <a:lnTo>
                    <a:pt x="31795" y="31795"/>
                  </a:lnTo>
                  <a:lnTo>
                    <a:pt x="31996" y="31795"/>
                  </a:lnTo>
                  <a:lnTo>
                    <a:pt x="31795" y="31996"/>
                  </a:lnTo>
                  <a:lnTo>
                    <a:pt x="31996" y="32197"/>
                  </a:lnTo>
                  <a:lnTo>
                    <a:pt x="31392" y="32197"/>
                  </a:lnTo>
                  <a:lnTo>
                    <a:pt x="31392" y="32801"/>
                  </a:lnTo>
                  <a:lnTo>
                    <a:pt x="31392" y="33203"/>
                  </a:lnTo>
                  <a:lnTo>
                    <a:pt x="31191" y="33405"/>
                  </a:lnTo>
                  <a:lnTo>
                    <a:pt x="30990" y="33606"/>
                  </a:lnTo>
                  <a:lnTo>
                    <a:pt x="29984" y="33606"/>
                  </a:lnTo>
                  <a:lnTo>
                    <a:pt x="28977" y="33405"/>
                  </a:lnTo>
                  <a:lnTo>
                    <a:pt x="27971" y="33203"/>
                  </a:lnTo>
                  <a:lnTo>
                    <a:pt x="26965" y="33203"/>
                  </a:lnTo>
                  <a:lnTo>
                    <a:pt x="26764" y="33405"/>
                  </a:lnTo>
                  <a:lnTo>
                    <a:pt x="26764" y="33606"/>
                  </a:lnTo>
                  <a:lnTo>
                    <a:pt x="26764" y="34209"/>
                  </a:lnTo>
                  <a:lnTo>
                    <a:pt x="27971" y="33606"/>
                  </a:lnTo>
                  <a:lnTo>
                    <a:pt x="28173" y="33606"/>
                  </a:lnTo>
                  <a:lnTo>
                    <a:pt x="28374" y="33807"/>
                  </a:lnTo>
                  <a:lnTo>
                    <a:pt x="28374" y="34008"/>
                  </a:lnTo>
                  <a:lnTo>
                    <a:pt x="28776" y="34209"/>
                  </a:lnTo>
                  <a:lnTo>
                    <a:pt x="29179" y="34209"/>
                  </a:lnTo>
                  <a:lnTo>
                    <a:pt x="30185" y="34008"/>
                  </a:lnTo>
                  <a:lnTo>
                    <a:pt x="29380" y="34411"/>
                  </a:lnTo>
                  <a:lnTo>
                    <a:pt x="29179" y="34813"/>
                  </a:lnTo>
                  <a:lnTo>
                    <a:pt x="29380" y="35014"/>
                  </a:lnTo>
                  <a:lnTo>
                    <a:pt x="30185" y="34813"/>
                  </a:lnTo>
                  <a:lnTo>
                    <a:pt x="30789" y="34612"/>
                  </a:lnTo>
                  <a:lnTo>
                    <a:pt x="31191" y="34612"/>
                  </a:lnTo>
                  <a:lnTo>
                    <a:pt x="30990" y="34813"/>
                  </a:lnTo>
                  <a:lnTo>
                    <a:pt x="30990" y="35216"/>
                  </a:lnTo>
                  <a:lnTo>
                    <a:pt x="31593" y="35216"/>
                  </a:lnTo>
                  <a:lnTo>
                    <a:pt x="31593" y="35819"/>
                  </a:lnTo>
                  <a:lnTo>
                    <a:pt x="31191" y="35618"/>
                  </a:lnTo>
                  <a:lnTo>
                    <a:pt x="29984" y="35417"/>
                  </a:lnTo>
                  <a:lnTo>
                    <a:pt x="30185" y="35618"/>
                  </a:lnTo>
                  <a:lnTo>
                    <a:pt x="30185" y="35819"/>
                  </a:lnTo>
                  <a:lnTo>
                    <a:pt x="29112" y="35819"/>
                  </a:lnTo>
                  <a:lnTo>
                    <a:pt x="28977" y="36222"/>
                  </a:lnTo>
                  <a:lnTo>
                    <a:pt x="28776" y="36624"/>
                  </a:lnTo>
                  <a:lnTo>
                    <a:pt x="27770" y="37429"/>
                  </a:lnTo>
                  <a:lnTo>
                    <a:pt x="26361" y="38234"/>
                  </a:lnTo>
                  <a:lnTo>
                    <a:pt x="24349" y="38838"/>
                  </a:lnTo>
                  <a:lnTo>
                    <a:pt x="19922" y="39643"/>
                  </a:lnTo>
                  <a:lnTo>
                    <a:pt x="14891" y="40649"/>
                  </a:lnTo>
                  <a:lnTo>
                    <a:pt x="9860" y="41655"/>
                  </a:lnTo>
                  <a:lnTo>
                    <a:pt x="7446" y="42259"/>
                  </a:lnTo>
                  <a:lnTo>
                    <a:pt x="5433" y="43064"/>
                  </a:lnTo>
                  <a:lnTo>
                    <a:pt x="3622" y="44070"/>
                  </a:lnTo>
                  <a:lnTo>
                    <a:pt x="2214" y="45277"/>
                  </a:lnTo>
                  <a:lnTo>
                    <a:pt x="1811" y="45881"/>
                  </a:lnTo>
                  <a:lnTo>
                    <a:pt x="1409" y="46686"/>
                  </a:lnTo>
                  <a:lnTo>
                    <a:pt x="1006" y="47491"/>
                  </a:lnTo>
                  <a:lnTo>
                    <a:pt x="1006" y="48497"/>
                  </a:lnTo>
                  <a:lnTo>
                    <a:pt x="0" y="48497"/>
                  </a:lnTo>
                  <a:lnTo>
                    <a:pt x="0" y="48698"/>
                  </a:lnTo>
                  <a:lnTo>
                    <a:pt x="201" y="48698"/>
                  </a:lnTo>
                  <a:lnTo>
                    <a:pt x="1409" y="49704"/>
                  </a:lnTo>
                  <a:lnTo>
                    <a:pt x="1409" y="48698"/>
                  </a:lnTo>
                  <a:lnTo>
                    <a:pt x="1409" y="48094"/>
                  </a:lnTo>
                  <a:lnTo>
                    <a:pt x="1811" y="48094"/>
                  </a:lnTo>
                  <a:lnTo>
                    <a:pt x="2415" y="48497"/>
                  </a:lnTo>
                  <a:lnTo>
                    <a:pt x="3018" y="48497"/>
                  </a:lnTo>
                  <a:lnTo>
                    <a:pt x="3823" y="48296"/>
                  </a:lnTo>
                  <a:lnTo>
                    <a:pt x="4025" y="48296"/>
                  </a:lnTo>
                  <a:lnTo>
                    <a:pt x="3220" y="49101"/>
                  </a:lnTo>
                  <a:lnTo>
                    <a:pt x="2616" y="49503"/>
                  </a:lnTo>
                  <a:lnTo>
                    <a:pt x="2012" y="50107"/>
                  </a:lnTo>
                  <a:lnTo>
                    <a:pt x="1610" y="50912"/>
                  </a:lnTo>
                  <a:lnTo>
                    <a:pt x="1610" y="51113"/>
                  </a:lnTo>
                  <a:lnTo>
                    <a:pt x="1811" y="51515"/>
                  </a:lnTo>
                  <a:lnTo>
                    <a:pt x="2415" y="51717"/>
                  </a:lnTo>
                  <a:lnTo>
                    <a:pt x="3018" y="51918"/>
                  </a:lnTo>
                  <a:lnTo>
                    <a:pt x="3421" y="52522"/>
                  </a:lnTo>
                  <a:lnTo>
                    <a:pt x="3823" y="53125"/>
                  </a:lnTo>
                  <a:lnTo>
                    <a:pt x="4427" y="54936"/>
                  </a:lnTo>
                  <a:lnTo>
                    <a:pt x="4830" y="57150"/>
                  </a:lnTo>
                  <a:lnTo>
                    <a:pt x="5232" y="59565"/>
                  </a:lnTo>
                  <a:lnTo>
                    <a:pt x="5635" y="61778"/>
                  </a:lnTo>
                  <a:lnTo>
                    <a:pt x="6439" y="63791"/>
                  </a:lnTo>
                  <a:lnTo>
                    <a:pt x="6842" y="64595"/>
                  </a:lnTo>
                  <a:lnTo>
                    <a:pt x="6641" y="64595"/>
                  </a:lnTo>
                  <a:lnTo>
                    <a:pt x="6439" y="64797"/>
                  </a:lnTo>
                  <a:lnTo>
                    <a:pt x="6439" y="65602"/>
                  </a:lnTo>
                  <a:lnTo>
                    <a:pt x="6641" y="66407"/>
                  </a:lnTo>
                  <a:lnTo>
                    <a:pt x="7043" y="67212"/>
                  </a:lnTo>
                  <a:lnTo>
                    <a:pt x="7446" y="67815"/>
                  </a:lnTo>
                  <a:lnTo>
                    <a:pt x="7647" y="68016"/>
                  </a:lnTo>
                  <a:lnTo>
                    <a:pt x="7848" y="67815"/>
                  </a:lnTo>
                  <a:lnTo>
                    <a:pt x="8049" y="67614"/>
                  </a:lnTo>
                  <a:lnTo>
                    <a:pt x="8049" y="67212"/>
                  </a:lnTo>
                  <a:lnTo>
                    <a:pt x="8251" y="67010"/>
                  </a:lnTo>
                  <a:lnTo>
                    <a:pt x="8653" y="67614"/>
                  </a:lnTo>
                  <a:lnTo>
                    <a:pt x="9257" y="68620"/>
                  </a:lnTo>
                  <a:lnTo>
                    <a:pt x="9257" y="67614"/>
                  </a:lnTo>
                  <a:lnTo>
                    <a:pt x="9257" y="67212"/>
                  </a:lnTo>
                  <a:lnTo>
                    <a:pt x="9458" y="67413"/>
                  </a:lnTo>
                  <a:lnTo>
                    <a:pt x="9860" y="68419"/>
                  </a:lnTo>
                  <a:lnTo>
                    <a:pt x="10062" y="67614"/>
                  </a:lnTo>
                  <a:lnTo>
                    <a:pt x="10062" y="67413"/>
                  </a:lnTo>
                  <a:lnTo>
                    <a:pt x="10263" y="67413"/>
                  </a:lnTo>
                  <a:lnTo>
                    <a:pt x="10464" y="67614"/>
                  </a:lnTo>
                  <a:lnTo>
                    <a:pt x="10665" y="67815"/>
                  </a:lnTo>
                  <a:lnTo>
                    <a:pt x="10867" y="67815"/>
                  </a:lnTo>
                  <a:lnTo>
                    <a:pt x="10867" y="67614"/>
                  </a:lnTo>
                  <a:lnTo>
                    <a:pt x="10867" y="66608"/>
                  </a:lnTo>
                  <a:lnTo>
                    <a:pt x="11269" y="68016"/>
                  </a:lnTo>
                  <a:lnTo>
                    <a:pt x="11470" y="68016"/>
                  </a:lnTo>
                  <a:lnTo>
                    <a:pt x="11470" y="67614"/>
                  </a:lnTo>
                  <a:lnTo>
                    <a:pt x="11671" y="67413"/>
                  </a:lnTo>
                  <a:lnTo>
                    <a:pt x="11873" y="67212"/>
                  </a:lnTo>
                  <a:lnTo>
                    <a:pt x="12275" y="67413"/>
                  </a:lnTo>
                  <a:lnTo>
                    <a:pt x="12678" y="68016"/>
                  </a:lnTo>
                  <a:lnTo>
                    <a:pt x="13080" y="67010"/>
                  </a:lnTo>
                  <a:lnTo>
                    <a:pt x="13080" y="66809"/>
                  </a:lnTo>
                  <a:lnTo>
                    <a:pt x="13281" y="67413"/>
                  </a:lnTo>
                  <a:lnTo>
                    <a:pt x="13281" y="67815"/>
                  </a:lnTo>
                  <a:lnTo>
                    <a:pt x="13281" y="68016"/>
                  </a:lnTo>
                  <a:lnTo>
                    <a:pt x="13684" y="68016"/>
                  </a:lnTo>
                  <a:lnTo>
                    <a:pt x="13885" y="67614"/>
                  </a:lnTo>
                  <a:lnTo>
                    <a:pt x="14086" y="67413"/>
                  </a:lnTo>
                  <a:lnTo>
                    <a:pt x="13885" y="67010"/>
                  </a:lnTo>
                  <a:lnTo>
                    <a:pt x="13684" y="66809"/>
                  </a:lnTo>
                  <a:lnTo>
                    <a:pt x="13885" y="66608"/>
                  </a:lnTo>
                  <a:lnTo>
                    <a:pt x="14086" y="66608"/>
                  </a:lnTo>
                  <a:lnTo>
                    <a:pt x="14489" y="67010"/>
                  </a:lnTo>
                  <a:lnTo>
                    <a:pt x="14891" y="67212"/>
                  </a:lnTo>
                  <a:lnTo>
                    <a:pt x="14891" y="67010"/>
                  </a:lnTo>
                  <a:lnTo>
                    <a:pt x="15092" y="66809"/>
                  </a:lnTo>
                  <a:lnTo>
                    <a:pt x="15294" y="66608"/>
                  </a:lnTo>
                  <a:lnTo>
                    <a:pt x="15294" y="66004"/>
                  </a:lnTo>
                  <a:lnTo>
                    <a:pt x="14891" y="64998"/>
                  </a:lnTo>
                  <a:lnTo>
                    <a:pt x="14690" y="64394"/>
                  </a:lnTo>
                  <a:lnTo>
                    <a:pt x="14690" y="63992"/>
                  </a:lnTo>
                  <a:lnTo>
                    <a:pt x="15092" y="63791"/>
                  </a:lnTo>
                  <a:lnTo>
                    <a:pt x="15696" y="64193"/>
                  </a:lnTo>
                  <a:lnTo>
                    <a:pt x="15294" y="64193"/>
                  </a:lnTo>
                  <a:lnTo>
                    <a:pt x="15294" y="64394"/>
                  </a:lnTo>
                  <a:lnTo>
                    <a:pt x="15294" y="64998"/>
                  </a:lnTo>
                  <a:lnTo>
                    <a:pt x="15696" y="65602"/>
                  </a:lnTo>
                  <a:lnTo>
                    <a:pt x="16099" y="66407"/>
                  </a:lnTo>
                  <a:lnTo>
                    <a:pt x="16904" y="67212"/>
                  </a:lnTo>
                  <a:lnTo>
                    <a:pt x="16904" y="67010"/>
                  </a:lnTo>
                  <a:lnTo>
                    <a:pt x="16300" y="66205"/>
                  </a:lnTo>
                  <a:lnTo>
                    <a:pt x="16904" y="66407"/>
                  </a:lnTo>
                  <a:lnTo>
                    <a:pt x="17105" y="66608"/>
                  </a:lnTo>
                  <a:lnTo>
                    <a:pt x="17507" y="67212"/>
                  </a:lnTo>
                  <a:lnTo>
                    <a:pt x="17708" y="67413"/>
                  </a:lnTo>
                  <a:lnTo>
                    <a:pt x="17910" y="67212"/>
                  </a:lnTo>
                  <a:lnTo>
                    <a:pt x="18111" y="65803"/>
                  </a:lnTo>
                  <a:lnTo>
                    <a:pt x="18715" y="66809"/>
                  </a:lnTo>
                  <a:lnTo>
                    <a:pt x="18916" y="67212"/>
                  </a:lnTo>
                  <a:lnTo>
                    <a:pt x="19117" y="67010"/>
                  </a:lnTo>
                  <a:lnTo>
                    <a:pt x="19117" y="66608"/>
                  </a:lnTo>
                  <a:lnTo>
                    <a:pt x="18715" y="65400"/>
                  </a:lnTo>
                  <a:lnTo>
                    <a:pt x="18312" y="64193"/>
                  </a:lnTo>
                  <a:lnTo>
                    <a:pt x="18715" y="64595"/>
                  </a:lnTo>
                  <a:lnTo>
                    <a:pt x="19318" y="65400"/>
                  </a:lnTo>
                  <a:lnTo>
                    <a:pt x="19922" y="65803"/>
                  </a:lnTo>
                  <a:lnTo>
                    <a:pt x="20123" y="65803"/>
                  </a:lnTo>
                  <a:lnTo>
                    <a:pt x="20123" y="65602"/>
                  </a:lnTo>
                  <a:lnTo>
                    <a:pt x="20727" y="64998"/>
                  </a:lnTo>
                  <a:lnTo>
                    <a:pt x="20727" y="65199"/>
                  </a:lnTo>
                  <a:lnTo>
                    <a:pt x="20324" y="66407"/>
                  </a:lnTo>
                  <a:lnTo>
                    <a:pt x="20123" y="67010"/>
                  </a:lnTo>
                  <a:lnTo>
                    <a:pt x="19922" y="67413"/>
                  </a:lnTo>
                  <a:lnTo>
                    <a:pt x="20123" y="67614"/>
                  </a:lnTo>
                  <a:lnTo>
                    <a:pt x="20324" y="67614"/>
                  </a:lnTo>
                  <a:lnTo>
                    <a:pt x="21129" y="66809"/>
                  </a:lnTo>
                  <a:lnTo>
                    <a:pt x="23142" y="68016"/>
                  </a:lnTo>
                  <a:lnTo>
                    <a:pt x="23947" y="68821"/>
                  </a:lnTo>
                  <a:lnTo>
                    <a:pt x="24148" y="69425"/>
                  </a:lnTo>
                  <a:lnTo>
                    <a:pt x="23947" y="69828"/>
                  </a:lnTo>
                  <a:lnTo>
                    <a:pt x="23544" y="70230"/>
                  </a:lnTo>
                  <a:lnTo>
                    <a:pt x="23544" y="70431"/>
                  </a:lnTo>
                  <a:lnTo>
                    <a:pt x="24550" y="70632"/>
                  </a:lnTo>
                  <a:lnTo>
                    <a:pt x="24148" y="71437"/>
                  </a:lnTo>
                  <a:lnTo>
                    <a:pt x="24349" y="72242"/>
                  </a:lnTo>
                  <a:lnTo>
                    <a:pt x="24550" y="72846"/>
                  </a:lnTo>
                  <a:lnTo>
                    <a:pt x="24953" y="73248"/>
                  </a:lnTo>
                  <a:lnTo>
                    <a:pt x="25355" y="73651"/>
                  </a:lnTo>
                  <a:lnTo>
                    <a:pt x="25557" y="74053"/>
                  </a:lnTo>
                  <a:lnTo>
                    <a:pt x="25355" y="74255"/>
                  </a:lnTo>
                  <a:lnTo>
                    <a:pt x="24752" y="74456"/>
                  </a:lnTo>
                  <a:lnTo>
                    <a:pt x="25154" y="74858"/>
                  </a:lnTo>
                  <a:lnTo>
                    <a:pt x="25154" y="75462"/>
                  </a:lnTo>
                  <a:lnTo>
                    <a:pt x="24953" y="75663"/>
                  </a:lnTo>
                  <a:lnTo>
                    <a:pt x="24752" y="76066"/>
                  </a:lnTo>
                  <a:lnTo>
                    <a:pt x="24148" y="76871"/>
                  </a:lnTo>
                  <a:lnTo>
                    <a:pt x="24148" y="77273"/>
                  </a:lnTo>
                  <a:lnTo>
                    <a:pt x="24349" y="77676"/>
                  </a:lnTo>
                  <a:lnTo>
                    <a:pt x="24752" y="77676"/>
                  </a:lnTo>
                  <a:lnTo>
                    <a:pt x="24550" y="77877"/>
                  </a:lnTo>
                  <a:lnTo>
                    <a:pt x="24349" y="77676"/>
                  </a:lnTo>
                  <a:lnTo>
                    <a:pt x="24349" y="78279"/>
                  </a:lnTo>
                  <a:lnTo>
                    <a:pt x="24349" y="78481"/>
                  </a:lnTo>
                  <a:lnTo>
                    <a:pt x="24752" y="78883"/>
                  </a:lnTo>
                  <a:lnTo>
                    <a:pt x="25154" y="79084"/>
                  </a:lnTo>
                  <a:lnTo>
                    <a:pt x="25557" y="79084"/>
                  </a:lnTo>
                  <a:lnTo>
                    <a:pt x="25758" y="78883"/>
                  </a:lnTo>
                  <a:lnTo>
                    <a:pt x="25758" y="78682"/>
                  </a:lnTo>
                  <a:lnTo>
                    <a:pt x="25355" y="78481"/>
                  </a:lnTo>
                  <a:lnTo>
                    <a:pt x="24953" y="78481"/>
                  </a:lnTo>
                  <a:lnTo>
                    <a:pt x="24953" y="78279"/>
                  </a:lnTo>
                  <a:lnTo>
                    <a:pt x="25355" y="78078"/>
                  </a:lnTo>
                  <a:lnTo>
                    <a:pt x="26764" y="78078"/>
                  </a:lnTo>
                  <a:lnTo>
                    <a:pt x="26965" y="77877"/>
                  </a:lnTo>
                  <a:lnTo>
                    <a:pt x="26563" y="77676"/>
                  </a:lnTo>
                  <a:lnTo>
                    <a:pt x="27166" y="77676"/>
                  </a:lnTo>
                  <a:lnTo>
                    <a:pt x="27368" y="77877"/>
                  </a:lnTo>
                  <a:lnTo>
                    <a:pt x="27569" y="78078"/>
                  </a:lnTo>
                  <a:lnTo>
                    <a:pt x="27368" y="78279"/>
                  </a:lnTo>
                  <a:lnTo>
                    <a:pt x="26764" y="78883"/>
                  </a:lnTo>
                  <a:lnTo>
                    <a:pt x="26563" y="79084"/>
                  </a:lnTo>
                  <a:lnTo>
                    <a:pt x="26563" y="79487"/>
                  </a:lnTo>
                  <a:lnTo>
                    <a:pt x="27166" y="79889"/>
                  </a:lnTo>
                  <a:lnTo>
                    <a:pt x="27368" y="80090"/>
                  </a:lnTo>
                  <a:lnTo>
                    <a:pt x="27166" y="80090"/>
                  </a:lnTo>
                  <a:lnTo>
                    <a:pt x="26764" y="80292"/>
                  </a:lnTo>
                  <a:lnTo>
                    <a:pt x="25154" y="80292"/>
                  </a:lnTo>
                  <a:lnTo>
                    <a:pt x="24953" y="80493"/>
                  </a:lnTo>
                  <a:lnTo>
                    <a:pt x="25758" y="80694"/>
                  </a:lnTo>
                  <a:lnTo>
                    <a:pt x="25355" y="80895"/>
                  </a:lnTo>
                  <a:lnTo>
                    <a:pt x="25154" y="81097"/>
                  </a:lnTo>
                  <a:lnTo>
                    <a:pt x="24953" y="81499"/>
                  </a:lnTo>
                  <a:lnTo>
                    <a:pt x="25355" y="81700"/>
                  </a:lnTo>
                  <a:lnTo>
                    <a:pt x="25557" y="81499"/>
                  </a:lnTo>
                  <a:lnTo>
                    <a:pt x="26160" y="81097"/>
                  </a:lnTo>
                  <a:lnTo>
                    <a:pt x="26563" y="80694"/>
                  </a:lnTo>
                  <a:lnTo>
                    <a:pt x="26764" y="80493"/>
                  </a:lnTo>
                  <a:lnTo>
                    <a:pt x="27166" y="80493"/>
                  </a:lnTo>
                  <a:lnTo>
                    <a:pt x="26965" y="80694"/>
                  </a:lnTo>
                  <a:lnTo>
                    <a:pt x="27166" y="80895"/>
                  </a:lnTo>
                  <a:lnTo>
                    <a:pt x="26563" y="80895"/>
                  </a:lnTo>
                  <a:lnTo>
                    <a:pt x="26563" y="81298"/>
                  </a:lnTo>
                  <a:lnTo>
                    <a:pt x="26764" y="81901"/>
                  </a:lnTo>
                  <a:lnTo>
                    <a:pt x="26764" y="82505"/>
                  </a:lnTo>
                  <a:lnTo>
                    <a:pt x="26563" y="83310"/>
                  </a:lnTo>
                  <a:lnTo>
                    <a:pt x="27166" y="83511"/>
                  </a:lnTo>
                  <a:lnTo>
                    <a:pt x="26764" y="83511"/>
                  </a:lnTo>
                  <a:lnTo>
                    <a:pt x="26160" y="83713"/>
                  </a:lnTo>
                  <a:lnTo>
                    <a:pt x="25758" y="83914"/>
                  </a:lnTo>
                  <a:lnTo>
                    <a:pt x="25758" y="84115"/>
                  </a:lnTo>
                  <a:lnTo>
                    <a:pt x="26160" y="84517"/>
                  </a:lnTo>
                  <a:lnTo>
                    <a:pt x="26361" y="84920"/>
                  </a:lnTo>
                  <a:lnTo>
                    <a:pt x="26361" y="85121"/>
                  </a:lnTo>
                  <a:lnTo>
                    <a:pt x="26160" y="85322"/>
                  </a:lnTo>
                  <a:lnTo>
                    <a:pt x="25758" y="85524"/>
                  </a:lnTo>
                  <a:lnTo>
                    <a:pt x="25154" y="85121"/>
                  </a:lnTo>
                  <a:lnTo>
                    <a:pt x="24953" y="85121"/>
                  </a:lnTo>
                  <a:lnTo>
                    <a:pt x="24953" y="85524"/>
                  </a:lnTo>
                  <a:lnTo>
                    <a:pt x="25355" y="86127"/>
                  </a:lnTo>
                  <a:lnTo>
                    <a:pt x="25355" y="86329"/>
                  </a:lnTo>
                  <a:lnTo>
                    <a:pt x="25557" y="86530"/>
                  </a:lnTo>
                  <a:lnTo>
                    <a:pt x="25154" y="86530"/>
                  </a:lnTo>
                  <a:lnTo>
                    <a:pt x="25154" y="86731"/>
                  </a:lnTo>
                  <a:lnTo>
                    <a:pt x="25355" y="86932"/>
                  </a:lnTo>
                  <a:lnTo>
                    <a:pt x="25557" y="87335"/>
                  </a:lnTo>
                  <a:lnTo>
                    <a:pt x="25959" y="87133"/>
                  </a:lnTo>
                  <a:lnTo>
                    <a:pt x="25758" y="87536"/>
                  </a:lnTo>
                  <a:lnTo>
                    <a:pt x="25607" y="88140"/>
                  </a:lnTo>
                  <a:lnTo>
                    <a:pt x="25959" y="88140"/>
                  </a:lnTo>
                  <a:lnTo>
                    <a:pt x="25959" y="88542"/>
                  </a:lnTo>
                  <a:lnTo>
                    <a:pt x="25597" y="88180"/>
                  </a:lnTo>
                  <a:lnTo>
                    <a:pt x="25597" y="88180"/>
                  </a:lnTo>
                  <a:lnTo>
                    <a:pt x="25557" y="88341"/>
                  </a:lnTo>
                  <a:lnTo>
                    <a:pt x="25355" y="88542"/>
                  </a:lnTo>
                  <a:lnTo>
                    <a:pt x="25557" y="88743"/>
                  </a:lnTo>
                  <a:lnTo>
                    <a:pt x="25959" y="89749"/>
                  </a:lnTo>
                  <a:lnTo>
                    <a:pt x="26160" y="90152"/>
                  </a:lnTo>
                  <a:lnTo>
                    <a:pt x="26160" y="90756"/>
                  </a:lnTo>
                  <a:lnTo>
                    <a:pt x="26361" y="91158"/>
                  </a:lnTo>
                  <a:lnTo>
                    <a:pt x="26764" y="90756"/>
                  </a:lnTo>
                  <a:lnTo>
                    <a:pt x="27166" y="90756"/>
                  </a:lnTo>
                  <a:lnTo>
                    <a:pt x="27569" y="90957"/>
                  </a:lnTo>
                  <a:lnTo>
                    <a:pt x="27770" y="91158"/>
                  </a:lnTo>
                  <a:lnTo>
                    <a:pt x="28173" y="91359"/>
                  </a:lnTo>
                  <a:lnTo>
                    <a:pt x="28374" y="91359"/>
                  </a:lnTo>
                  <a:lnTo>
                    <a:pt x="28575" y="91158"/>
                  </a:lnTo>
                  <a:lnTo>
                    <a:pt x="28977" y="90353"/>
                  </a:lnTo>
                  <a:lnTo>
                    <a:pt x="28575" y="90353"/>
                  </a:lnTo>
                  <a:lnTo>
                    <a:pt x="28575" y="90152"/>
                  </a:lnTo>
                  <a:lnTo>
                    <a:pt x="29179" y="90152"/>
                  </a:lnTo>
                  <a:lnTo>
                    <a:pt x="29581" y="90353"/>
                  </a:lnTo>
                  <a:lnTo>
                    <a:pt x="29581" y="90554"/>
                  </a:lnTo>
                  <a:lnTo>
                    <a:pt x="29179" y="90756"/>
                  </a:lnTo>
                  <a:lnTo>
                    <a:pt x="29581" y="90957"/>
                  </a:lnTo>
                  <a:lnTo>
                    <a:pt x="29984" y="90957"/>
                  </a:lnTo>
                  <a:lnTo>
                    <a:pt x="30587" y="90756"/>
                  </a:lnTo>
                  <a:lnTo>
                    <a:pt x="30990" y="90756"/>
                  </a:lnTo>
                  <a:lnTo>
                    <a:pt x="30789" y="91359"/>
                  </a:lnTo>
                  <a:lnTo>
                    <a:pt x="31191" y="92366"/>
                  </a:lnTo>
                  <a:lnTo>
                    <a:pt x="31392" y="92366"/>
                  </a:lnTo>
                  <a:lnTo>
                    <a:pt x="31392" y="92164"/>
                  </a:lnTo>
                  <a:lnTo>
                    <a:pt x="31593" y="91762"/>
                  </a:lnTo>
                  <a:lnTo>
                    <a:pt x="31795" y="91762"/>
                  </a:lnTo>
                  <a:lnTo>
                    <a:pt x="32197" y="91963"/>
                  </a:lnTo>
                  <a:lnTo>
                    <a:pt x="32628" y="92538"/>
                  </a:lnTo>
                  <a:lnTo>
                    <a:pt x="32628" y="92538"/>
                  </a:lnTo>
                  <a:lnTo>
                    <a:pt x="33002" y="92164"/>
                  </a:lnTo>
                  <a:lnTo>
                    <a:pt x="33807" y="91963"/>
                  </a:lnTo>
                  <a:lnTo>
                    <a:pt x="34210" y="91762"/>
                  </a:lnTo>
                  <a:lnTo>
                    <a:pt x="34411" y="91963"/>
                  </a:lnTo>
                  <a:lnTo>
                    <a:pt x="34210" y="92164"/>
                  </a:lnTo>
                  <a:lnTo>
                    <a:pt x="33405" y="92567"/>
                  </a:lnTo>
                  <a:lnTo>
                    <a:pt x="33606" y="92969"/>
                  </a:lnTo>
                  <a:lnTo>
                    <a:pt x="34008" y="92768"/>
                  </a:lnTo>
                  <a:lnTo>
                    <a:pt x="34210" y="92567"/>
                  </a:lnTo>
                  <a:lnTo>
                    <a:pt x="34813" y="92567"/>
                  </a:lnTo>
                  <a:lnTo>
                    <a:pt x="34612" y="92164"/>
                  </a:lnTo>
                  <a:lnTo>
                    <a:pt x="34813" y="91963"/>
                  </a:lnTo>
                  <a:lnTo>
                    <a:pt x="35618" y="91762"/>
                  </a:lnTo>
                  <a:lnTo>
                    <a:pt x="36423" y="91561"/>
                  </a:lnTo>
                  <a:lnTo>
                    <a:pt x="36423" y="91359"/>
                  </a:lnTo>
                  <a:lnTo>
                    <a:pt x="36222" y="90957"/>
                  </a:lnTo>
                  <a:lnTo>
                    <a:pt x="34612" y="90756"/>
                  </a:lnTo>
                  <a:lnTo>
                    <a:pt x="34210" y="90756"/>
                  </a:lnTo>
                  <a:lnTo>
                    <a:pt x="34813" y="90353"/>
                  </a:lnTo>
                  <a:lnTo>
                    <a:pt x="35819" y="89951"/>
                  </a:lnTo>
                  <a:lnTo>
                    <a:pt x="34008" y="88945"/>
                  </a:lnTo>
                  <a:lnTo>
                    <a:pt x="33405" y="88542"/>
                  </a:lnTo>
                  <a:lnTo>
                    <a:pt x="33002" y="88140"/>
                  </a:lnTo>
                  <a:lnTo>
                    <a:pt x="32801" y="87737"/>
                  </a:lnTo>
                  <a:lnTo>
                    <a:pt x="32801" y="87536"/>
                  </a:lnTo>
                  <a:lnTo>
                    <a:pt x="33203" y="87133"/>
                  </a:lnTo>
                  <a:lnTo>
                    <a:pt x="33606" y="86932"/>
                  </a:lnTo>
                  <a:lnTo>
                    <a:pt x="34210" y="86932"/>
                  </a:lnTo>
                  <a:lnTo>
                    <a:pt x="34210" y="87133"/>
                  </a:lnTo>
                  <a:lnTo>
                    <a:pt x="33606" y="87737"/>
                  </a:lnTo>
                  <a:lnTo>
                    <a:pt x="36021" y="87737"/>
                  </a:lnTo>
                  <a:lnTo>
                    <a:pt x="35618" y="87335"/>
                  </a:lnTo>
                  <a:lnTo>
                    <a:pt x="34612" y="86932"/>
                  </a:lnTo>
                  <a:lnTo>
                    <a:pt x="33606" y="86127"/>
                  </a:lnTo>
                  <a:lnTo>
                    <a:pt x="33203" y="85725"/>
                  </a:lnTo>
                  <a:lnTo>
                    <a:pt x="33002" y="85121"/>
                  </a:lnTo>
                  <a:lnTo>
                    <a:pt x="32801" y="84517"/>
                  </a:lnTo>
                  <a:lnTo>
                    <a:pt x="32801" y="83914"/>
                  </a:lnTo>
                  <a:lnTo>
                    <a:pt x="33203" y="82908"/>
                  </a:lnTo>
                  <a:lnTo>
                    <a:pt x="33807" y="82103"/>
                  </a:lnTo>
                  <a:lnTo>
                    <a:pt x="34210" y="82304"/>
                  </a:lnTo>
                  <a:lnTo>
                    <a:pt x="34411" y="82505"/>
                  </a:lnTo>
                  <a:lnTo>
                    <a:pt x="34411" y="82706"/>
                  </a:lnTo>
                  <a:lnTo>
                    <a:pt x="34210" y="82908"/>
                  </a:lnTo>
                  <a:lnTo>
                    <a:pt x="34008" y="83109"/>
                  </a:lnTo>
                  <a:lnTo>
                    <a:pt x="34008" y="83310"/>
                  </a:lnTo>
                  <a:lnTo>
                    <a:pt x="34008" y="83713"/>
                  </a:lnTo>
                  <a:lnTo>
                    <a:pt x="34411" y="84316"/>
                  </a:lnTo>
                  <a:lnTo>
                    <a:pt x="34612" y="84517"/>
                  </a:lnTo>
                  <a:lnTo>
                    <a:pt x="34813" y="84920"/>
                  </a:lnTo>
                  <a:lnTo>
                    <a:pt x="35417" y="85121"/>
                  </a:lnTo>
                  <a:lnTo>
                    <a:pt x="34210" y="85322"/>
                  </a:lnTo>
                  <a:lnTo>
                    <a:pt x="34411" y="85524"/>
                  </a:lnTo>
                  <a:lnTo>
                    <a:pt x="34612" y="85524"/>
                  </a:lnTo>
                  <a:lnTo>
                    <a:pt x="35618" y="85725"/>
                  </a:lnTo>
                  <a:lnTo>
                    <a:pt x="36021" y="85725"/>
                  </a:lnTo>
                  <a:lnTo>
                    <a:pt x="36222" y="85926"/>
                  </a:lnTo>
                  <a:lnTo>
                    <a:pt x="36222" y="86329"/>
                  </a:lnTo>
                  <a:lnTo>
                    <a:pt x="35819" y="86731"/>
                  </a:lnTo>
                  <a:lnTo>
                    <a:pt x="36222" y="86932"/>
                  </a:lnTo>
                  <a:lnTo>
                    <a:pt x="37027" y="87335"/>
                  </a:lnTo>
                  <a:lnTo>
                    <a:pt x="37027" y="87536"/>
                  </a:lnTo>
                  <a:lnTo>
                    <a:pt x="37027" y="87737"/>
                  </a:lnTo>
                  <a:lnTo>
                    <a:pt x="36624" y="87938"/>
                  </a:lnTo>
                  <a:lnTo>
                    <a:pt x="35819" y="88140"/>
                  </a:lnTo>
                  <a:lnTo>
                    <a:pt x="36826" y="88341"/>
                  </a:lnTo>
                  <a:lnTo>
                    <a:pt x="37429" y="88341"/>
                  </a:lnTo>
                  <a:lnTo>
                    <a:pt x="37832" y="88140"/>
                  </a:lnTo>
                  <a:lnTo>
                    <a:pt x="38033" y="87938"/>
                  </a:lnTo>
                  <a:lnTo>
                    <a:pt x="38234" y="87335"/>
                  </a:lnTo>
                  <a:lnTo>
                    <a:pt x="38637" y="87133"/>
                  </a:lnTo>
                  <a:lnTo>
                    <a:pt x="39240" y="87133"/>
                  </a:lnTo>
                  <a:lnTo>
                    <a:pt x="39240" y="87536"/>
                  </a:lnTo>
                  <a:lnTo>
                    <a:pt x="39442" y="87335"/>
                  </a:lnTo>
                  <a:lnTo>
                    <a:pt x="40045" y="87335"/>
                  </a:lnTo>
                  <a:lnTo>
                    <a:pt x="40246" y="87536"/>
                  </a:lnTo>
                  <a:lnTo>
                    <a:pt x="40448" y="87938"/>
                  </a:lnTo>
                  <a:lnTo>
                    <a:pt x="40246" y="88341"/>
                  </a:lnTo>
                  <a:lnTo>
                    <a:pt x="40850" y="88341"/>
                  </a:lnTo>
                  <a:lnTo>
                    <a:pt x="41454" y="88140"/>
                  </a:lnTo>
                  <a:lnTo>
                    <a:pt x="41655" y="88341"/>
                  </a:lnTo>
                  <a:lnTo>
                    <a:pt x="41655" y="88542"/>
                  </a:lnTo>
                  <a:lnTo>
                    <a:pt x="41454" y="88743"/>
                  </a:lnTo>
                  <a:lnTo>
                    <a:pt x="41454" y="88945"/>
                  </a:lnTo>
                  <a:lnTo>
                    <a:pt x="41856" y="89146"/>
                  </a:lnTo>
                  <a:lnTo>
                    <a:pt x="42661" y="89146"/>
                  </a:lnTo>
                  <a:lnTo>
                    <a:pt x="43466" y="88945"/>
                  </a:lnTo>
                  <a:lnTo>
                    <a:pt x="43064" y="88945"/>
                  </a:lnTo>
                  <a:lnTo>
                    <a:pt x="42863" y="88743"/>
                  </a:lnTo>
                  <a:lnTo>
                    <a:pt x="42661" y="88542"/>
                  </a:lnTo>
                  <a:lnTo>
                    <a:pt x="42863" y="88341"/>
                  </a:lnTo>
                  <a:lnTo>
                    <a:pt x="43064" y="87938"/>
                  </a:lnTo>
                  <a:lnTo>
                    <a:pt x="43265" y="87938"/>
                  </a:lnTo>
                  <a:lnTo>
                    <a:pt x="43869" y="87737"/>
                  </a:lnTo>
                  <a:lnTo>
                    <a:pt x="44674" y="87938"/>
                  </a:lnTo>
                  <a:lnTo>
                    <a:pt x="43466" y="88140"/>
                  </a:lnTo>
                  <a:lnTo>
                    <a:pt x="43466" y="88341"/>
                  </a:lnTo>
                  <a:lnTo>
                    <a:pt x="43667" y="88542"/>
                  </a:lnTo>
                  <a:lnTo>
                    <a:pt x="44472" y="89146"/>
                  </a:lnTo>
                  <a:lnTo>
                    <a:pt x="44674" y="89548"/>
                  </a:lnTo>
                  <a:lnTo>
                    <a:pt x="44875" y="90152"/>
                  </a:lnTo>
                  <a:lnTo>
                    <a:pt x="44070" y="89951"/>
                  </a:lnTo>
                  <a:lnTo>
                    <a:pt x="43869" y="89749"/>
                  </a:lnTo>
                  <a:lnTo>
                    <a:pt x="44271" y="89951"/>
                  </a:lnTo>
                  <a:lnTo>
                    <a:pt x="43869" y="89548"/>
                  </a:lnTo>
                  <a:lnTo>
                    <a:pt x="43667" y="89548"/>
                  </a:lnTo>
                  <a:lnTo>
                    <a:pt x="44271" y="89146"/>
                  </a:lnTo>
                  <a:lnTo>
                    <a:pt x="43064" y="89749"/>
                  </a:lnTo>
                  <a:lnTo>
                    <a:pt x="42661" y="90152"/>
                  </a:lnTo>
                  <a:lnTo>
                    <a:pt x="42661" y="90353"/>
                  </a:lnTo>
                  <a:lnTo>
                    <a:pt x="43265" y="90554"/>
                  </a:lnTo>
                  <a:lnTo>
                    <a:pt x="44674" y="90957"/>
                  </a:lnTo>
                  <a:lnTo>
                    <a:pt x="45277" y="90957"/>
                  </a:lnTo>
                  <a:lnTo>
                    <a:pt x="45680" y="91158"/>
                  </a:lnTo>
                  <a:lnTo>
                    <a:pt x="44875" y="91359"/>
                  </a:lnTo>
                  <a:lnTo>
                    <a:pt x="44674" y="91561"/>
                  </a:lnTo>
                  <a:lnTo>
                    <a:pt x="45479" y="92366"/>
                  </a:lnTo>
                  <a:lnTo>
                    <a:pt x="46082" y="91158"/>
                  </a:lnTo>
                  <a:lnTo>
                    <a:pt x="46283" y="90353"/>
                  </a:lnTo>
                  <a:lnTo>
                    <a:pt x="45881" y="89951"/>
                  </a:lnTo>
                  <a:lnTo>
                    <a:pt x="45479" y="89548"/>
                  </a:lnTo>
                  <a:lnTo>
                    <a:pt x="45277" y="89347"/>
                  </a:lnTo>
                  <a:lnTo>
                    <a:pt x="45076" y="89347"/>
                  </a:lnTo>
                  <a:lnTo>
                    <a:pt x="46686" y="88743"/>
                  </a:lnTo>
                  <a:lnTo>
                    <a:pt x="46485" y="89951"/>
                  </a:lnTo>
                  <a:lnTo>
                    <a:pt x="46485" y="90554"/>
                  </a:lnTo>
                  <a:lnTo>
                    <a:pt x="46686" y="90957"/>
                  </a:lnTo>
                  <a:lnTo>
                    <a:pt x="47290" y="91762"/>
                  </a:lnTo>
                  <a:lnTo>
                    <a:pt x="48296" y="92164"/>
                  </a:lnTo>
                  <a:lnTo>
                    <a:pt x="49503" y="92567"/>
                  </a:lnTo>
                  <a:lnTo>
                    <a:pt x="50912" y="92768"/>
                  </a:lnTo>
                  <a:lnTo>
                    <a:pt x="53729" y="92768"/>
                  </a:lnTo>
                  <a:lnTo>
                    <a:pt x="55138" y="92567"/>
                  </a:lnTo>
                  <a:lnTo>
                    <a:pt x="56345" y="92366"/>
                  </a:lnTo>
                  <a:lnTo>
                    <a:pt x="56144" y="92366"/>
                  </a:lnTo>
                  <a:lnTo>
                    <a:pt x="56144" y="92164"/>
                  </a:lnTo>
                  <a:lnTo>
                    <a:pt x="56345" y="92366"/>
                  </a:lnTo>
                  <a:lnTo>
                    <a:pt x="57150" y="91963"/>
                  </a:lnTo>
                  <a:lnTo>
                    <a:pt x="57955" y="91359"/>
                  </a:lnTo>
                  <a:lnTo>
                    <a:pt x="58156" y="90957"/>
                  </a:lnTo>
                  <a:lnTo>
                    <a:pt x="57754" y="90353"/>
                  </a:lnTo>
                  <a:lnTo>
                    <a:pt x="56949" y="89951"/>
                  </a:lnTo>
                  <a:lnTo>
                    <a:pt x="55540" y="89347"/>
                  </a:lnTo>
                  <a:lnTo>
                    <a:pt x="56144" y="88945"/>
                  </a:lnTo>
                  <a:lnTo>
                    <a:pt x="56546" y="89146"/>
                  </a:lnTo>
                  <a:lnTo>
                    <a:pt x="56949" y="89146"/>
                  </a:lnTo>
                  <a:lnTo>
                    <a:pt x="57351" y="88945"/>
                  </a:lnTo>
                  <a:lnTo>
                    <a:pt x="57351" y="88542"/>
                  </a:lnTo>
                  <a:lnTo>
                    <a:pt x="57955" y="88542"/>
                  </a:lnTo>
                  <a:lnTo>
                    <a:pt x="58156" y="88341"/>
                  </a:lnTo>
                  <a:lnTo>
                    <a:pt x="58156" y="88140"/>
                  </a:lnTo>
                  <a:lnTo>
                    <a:pt x="57955" y="87938"/>
                  </a:lnTo>
                  <a:lnTo>
                    <a:pt x="58961" y="87938"/>
                  </a:lnTo>
                  <a:lnTo>
                    <a:pt x="59565" y="87536"/>
                  </a:lnTo>
                  <a:lnTo>
                    <a:pt x="59565" y="87335"/>
                  </a:lnTo>
                  <a:lnTo>
                    <a:pt x="59766" y="87335"/>
                  </a:lnTo>
                  <a:lnTo>
                    <a:pt x="60168" y="87536"/>
                  </a:lnTo>
                  <a:lnTo>
                    <a:pt x="60168" y="87737"/>
                  </a:lnTo>
                  <a:lnTo>
                    <a:pt x="59565" y="87737"/>
                  </a:lnTo>
                  <a:lnTo>
                    <a:pt x="59565" y="88140"/>
                  </a:lnTo>
                  <a:lnTo>
                    <a:pt x="59364" y="88743"/>
                  </a:lnTo>
                  <a:lnTo>
                    <a:pt x="59162" y="89146"/>
                  </a:lnTo>
                  <a:lnTo>
                    <a:pt x="59766" y="88945"/>
                  </a:lnTo>
                  <a:lnTo>
                    <a:pt x="60168" y="88945"/>
                  </a:lnTo>
                  <a:lnTo>
                    <a:pt x="59967" y="88743"/>
                  </a:lnTo>
                  <a:lnTo>
                    <a:pt x="59967" y="88542"/>
                  </a:lnTo>
                  <a:lnTo>
                    <a:pt x="59967" y="88341"/>
                  </a:lnTo>
                  <a:lnTo>
                    <a:pt x="59967" y="88140"/>
                  </a:lnTo>
                  <a:lnTo>
                    <a:pt x="60370" y="88140"/>
                  </a:lnTo>
                  <a:lnTo>
                    <a:pt x="60168" y="88542"/>
                  </a:lnTo>
                  <a:lnTo>
                    <a:pt x="60168" y="88945"/>
                  </a:lnTo>
                  <a:lnTo>
                    <a:pt x="60370" y="88945"/>
                  </a:lnTo>
                  <a:lnTo>
                    <a:pt x="60370" y="89548"/>
                  </a:lnTo>
                  <a:lnTo>
                    <a:pt x="60370" y="89749"/>
                  </a:lnTo>
                  <a:lnTo>
                    <a:pt x="60370" y="89951"/>
                  </a:lnTo>
                  <a:lnTo>
                    <a:pt x="60571" y="90152"/>
                  </a:lnTo>
                  <a:lnTo>
                    <a:pt x="61175" y="90152"/>
                  </a:lnTo>
                  <a:lnTo>
                    <a:pt x="61175" y="90353"/>
                  </a:lnTo>
                  <a:lnTo>
                    <a:pt x="60973" y="90554"/>
                  </a:lnTo>
                  <a:lnTo>
                    <a:pt x="60571" y="90554"/>
                  </a:lnTo>
                  <a:lnTo>
                    <a:pt x="60370" y="90353"/>
                  </a:lnTo>
                  <a:lnTo>
                    <a:pt x="60168" y="91359"/>
                  </a:lnTo>
                  <a:lnTo>
                    <a:pt x="60370" y="91359"/>
                  </a:lnTo>
                  <a:lnTo>
                    <a:pt x="60571" y="91158"/>
                  </a:lnTo>
                  <a:lnTo>
                    <a:pt x="60973" y="90756"/>
                  </a:lnTo>
                  <a:lnTo>
                    <a:pt x="61376" y="90756"/>
                  </a:lnTo>
                  <a:lnTo>
                    <a:pt x="61577" y="90957"/>
                  </a:lnTo>
                  <a:lnTo>
                    <a:pt x="61175" y="90957"/>
                  </a:lnTo>
                  <a:lnTo>
                    <a:pt x="61175" y="91561"/>
                  </a:lnTo>
                  <a:lnTo>
                    <a:pt x="61376" y="91963"/>
                  </a:lnTo>
                  <a:lnTo>
                    <a:pt x="61376" y="91762"/>
                  </a:lnTo>
                  <a:lnTo>
                    <a:pt x="61577" y="91561"/>
                  </a:lnTo>
                  <a:lnTo>
                    <a:pt x="61980" y="91561"/>
                  </a:lnTo>
                  <a:lnTo>
                    <a:pt x="62181" y="91359"/>
                  </a:lnTo>
                  <a:lnTo>
                    <a:pt x="61980" y="90957"/>
                  </a:lnTo>
                  <a:lnTo>
                    <a:pt x="61577" y="90353"/>
                  </a:lnTo>
                  <a:lnTo>
                    <a:pt x="61577" y="90152"/>
                  </a:lnTo>
                  <a:lnTo>
                    <a:pt x="61778" y="89749"/>
                  </a:lnTo>
                  <a:lnTo>
                    <a:pt x="62181" y="90554"/>
                  </a:lnTo>
                  <a:lnTo>
                    <a:pt x="62382" y="90554"/>
                  </a:lnTo>
                  <a:lnTo>
                    <a:pt x="62785" y="90353"/>
                  </a:lnTo>
                  <a:lnTo>
                    <a:pt x="62785" y="89347"/>
                  </a:lnTo>
                  <a:lnTo>
                    <a:pt x="62785" y="89146"/>
                  </a:lnTo>
                  <a:lnTo>
                    <a:pt x="62986" y="89146"/>
                  </a:lnTo>
                  <a:lnTo>
                    <a:pt x="63589" y="89548"/>
                  </a:lnTo>
                  <a:lnTo>
                    <a:pt x="64394" y="89951"/>
                  </a:lnTo>
                  <a:lnTo>
                    <a:pt x="65803" y="90353"/>
                  </a:lnTo>
                  <a:lnTo>
                    <a:pt x="67413" y="90353"/>
                  </a:lnTo>
                  <a:lnTo>
                    <a:pt x="69828" y="89951"/>
                  </a:lnTo>
                  <a:lnTo>
                    <a:pt x="69626" y="90353"/>
                  </a:lnTo>
                  <a:lnTo>
                    <a:pt x="69626" y="90554"/>
                  </a:lnTo>
                  <a:lnTo>
                    <a:pt x="70029" y="90756"/>
                  </a:lnTo>
                  <a:lnTo>
                    <a:pt x="70834" y="90756"/>
                  </a:lnTo>
                  <a:lnTo>
                    <a:pt x="71035" y="90554"/>
                  </a:lnTo>
                  <a:lnTo>
                    <a:pt x="70834" y="90152"/>
                  </a:lnTo>
                  <a:lnTo>
                    <a:pt x="70431" y="89951"/>
                  </a:lnTo>
                  <a:lnTo>
                    <a:pt x="70834" y="89548"/>
                  </a:lnTo>
                  <a:lnTo>
                    <a:pt x="70834" y="89347"/>
                  </a:lnTo>
                  <a:lnTo>
                    <a:pt x="70230" y="88945"/>
                  </a:lnTo>
                  <a:lnTo>
                    <a:pt x="70029" y="88945"/>
                  </a:lnTo>
                  <a:lnTo>
                    <a:pt x="69828" y="88743"/>
                  </a:lnTo>
                  <a:lnTo>
                    <a:pt x="70029" y="88743"/>
                  </a:lnTo>
                  <a:lnTo>
                    <a:pt x="70834" y="88542"/>
                  </a:lnTo>
                  <a:lnTo>
                    <a:pt x="71236" y="88743"/>
                  </a:lnTo>
                  <a:lnTo>
                    <a:pt x="71639" y="88743"/>
                  </a:lnTo>
                  <a:lnTo>
                    <a:pt x="71840" y="88542"/>
                  </a:lnTo>
                  <a:lnTo>
                    <a:pt x="72041" y="88140"/>
                  </a:lnTo>
                  <a:lnTo>
                    <a:pt x="72242" y="88140"/>
                  </a:lnTo>
                  <a:lnTo>
                    <a:pt x="72444" y="88542"/>
                  </a:lnTo>
                  <a:lnTo>
                    <a:pt x="72242" y="88945"/>
                  </a:lnTo>
                  <a:lnTo>
                    <a:pt x="73047" y="88945"/>
                  </a:lnTo>
                  <a:lnTo>
                    <a:pt x="73450" y="89146"/>
                  </a:lnTo>
                  <a:lnTo>
                    <a:pt x="73852" y="89548"/>
                  </a:lnTo>
                  <a:lnTo>
                    <a:pt x="73249" y="89951"/>
                  </a:lnTo>
                  <a:lnTo>
                    <a:pt x="73249" y="90152"/>
                  </a:lnTo>
                  <a:lnTo>
                    <a:pt x="73450" y="90353"/>
                  </a:lnTo>
                  <a:lnTo>
                    <a:pt x="74054" y="90554"/>
                  </a:lnTo>
                  <a:lnTo>
                    <a:pt x="74657" y="90554"/>
                  </a:lnTo>
                  <a:lnTo>
                    <a:pt x="75462" y="90756"/>
                  </a:lnTo>
                  <a:lnTo>
                    <a:pt x="75865" y="90957"/>
                  </a:lnTo>
                  <a:lnTo>
                    <a:pt x="75865" y="91158"/>
                  </a:lnTo>
                  <a:lnTo>
                    <a:pt x="75261" y="91561"/>
                  </a:lnTo>
                  <a:lnTo>
                    <a:pt x="76066" y="91561"/>
                  </a:lnTo>
                  <a:lnTo>
                    <a:pt x="76670" y="91359"/>
                  </a:lnTo>
                  <a:lnTo>
                    <a:pt x="76670" y="91158"/>
                  </a:lnTo>
                  <a:lnTo>
                    <a:pt x="76670" y="90957"/>
                  </a:lnTo>
                  <a:lnTo>
                    <a:pt x="76267" y="90756"/>
                  </a:lnTo>
                  <a:lnTo>
                    <a:pt x="76670" y="90554"/>
                  </a:lnTo>
                  <a:lnTo>
                    <a:pt x="75865" y="90554"/>
                  </a:lnTo>
                  <a:lnTo>
                    <a:pt x="76267" y="90152"/>
                  </a:lnTo>
                  <a:lnTo>
                    <a:pt x="76468" y="89749"/>
                  </a:lnTo>
                  <a:lnTo>
                    <a:pt x="76670" y="88743"/>
                  </a:lnTo>
                  <a:lnTo>
                    <a:pt x="77273" y="89548"/>
                  </a:lnTo>
                  <a:lnTo>
                    <a:pt x="77676" y="89749"/>
                  </a:lnTo>
                  <a:lnTo>
                    <a:pt x="77877" y="89749"/>
                  </a:lnTo>
                  <a:lnTo>
                    <a:pt x="78279" y="89347"/>
                  </a:lnTo>
                  <a:lnTo>
                    <a:pt x="78481" y="88743"/>
                  </a:lnTo>
                  <a:lnTo>
                    <a:pt x="78682" y="88140"/>
                  </a:lnTo>
                  <a:lnTo>
                    <a:pt x="78481" y="87938"/>
                  </a:lnTo>
                  <a:lnTo>
                    <a:pt x="78279" y="88140"/>
                  </a:lnTo>
                  <a:lnTo>
                    <a:pt x="77877" y="88945"/>
                  </a:lnTo>
                  <a:lnTo>
                    <a:pt x="77474" y="88140"/>
                  </a:lnTo>
                  <a:lnTo>
                    <a:pt x="77072" y="87133"/>
                  </a:lnTo>
                  <a:lnTo>
                    <a:pt x="77273" y="86932"/>
                  </a:lnTo>
                  <a:lnTo>
                    <a:pt x="77474" y="86731"/>
                  </a:lnTo>
                  <a:lnTo>
                    <a:pt x="77877" y="86530"/>
                  </a:lnTo>
                  <a:lnTo>
                    <a:pt x="78481" y="86731"/>
                  </a:lnTo>
                  <a:lnTo>
                    <a:pt x="77877" y="86932"/>
                  </a:lnTo>
                  <a:lnTo>
                    <a:pt x="77676" y="87335"/>
                  </a:lnTo>
                  <a:lnTo>
                    <a:pt x="77877" y="87536"/>
                  </a:lnTo>
                  <a:lnTo>
                    <a:pt x="78883" y="87536"/>
                  </a:lnTo>
                  <a:lnTo>
                    <a:pt x="79286" y="87335"/>
                  </a:lnTo>
                  <a:lnTo>
                    <a:pt x="79487" y="86932"/>
                  </a:lnTo>
                  <a:lnTo>
                    <a:pt x="79084" y="86329"/>
                  </a:lnTo>
                  <a:lnTo>
                    <a:pt x="79286" y="86329"/>
                  </a:lnTo>
                  <a:lnTo>
                    <a:pt x="79286" y="86127"/>
                  </a:lnTo>
                  <a:lnTo>
                    <a:pt x="78682" y="85926"/>
                  </a:lnTo>
                  <a:lnTo>
                    <a:pt x="78279" y="85524"/>
                  </a:lnTo>
                  <a:lnTo>
                    <a:pt x="78279" y="85322"/>
                  </a:lnTo>
                  <a:lnTo>
                    <a:pt x="78682" y="84920"/>
                  </a:lnTo>
                  <a:lnTo>
                    <a:pt x="79487" y="84316"/>
                  </a:lnTo>
                  <a:lnTo>
                    <a:pt x="79688" y="84517"/>
                  </a:lnTo>
                  <a:lnTo>
                    <a:pt x="79487" y="84517"/>
                  </a:lnTo>
                  <a:lnTo>
                    <a:pt x="79084" y="84719"/>
                  </a:lnTo>
                  <a:lnTo>
                    <a:pt x="80292" y="84719"/>
                  </a:lnTo>
                  <a:lnTo>
                    <a:pt x="79487" y="84920"/>
                  </a:lnTo>
                  <a:lnTo>
                    <a:pt x="79286" y="85322"/>
                  </a:lnTo>
                  <a:lnTo>
                    <a:pt x="79084" y="85725"/>
                  </a:lnTo>
                  <a:lnTo>
                    <a:pt x="79688" y="86127"/>
                  </a:lnTo>
                  <a:lnTo>
                    <a:pt x="80292" y="86530"/>
                  </a:lnTo>
                  <a:lnTo>
                    <a:pt x="81499" y="86932"/>
                  </a:lnTo>
                  <a:lnTo>
                    <a:pt x="82707" y="86731"/>
                  </a:lnTo>
                  <a:lnTo>
                    <a:pt x="83713" y="86731"/>
                  </a:lnTo>
                  <a:lnTo>
                    <a:pt x="84518" y="86530"/>
                  </a:lnTo>
                  <a:lnTo>
                    <a:pt x="85121" y="86731"/>
                  </a:lnTo>
                  <a:lnTo>
                    <a:pt x="85524" y="87133"/>
                  </a:lnTo>
                  <a:lnTo>
                    <a:pt x="85725" y="87536"/>
                  </a:lnTo>
                  <a:lnTo>
                    <a:pt x="85926" y="88945"/>
                  </a:lnTo>
                  <a:lnTo>
                    <a:pt x="86530" y="88743"/>
                  </a:lnTo>
                  <a:lnTo>
                    <a:pt x="86731" y="88542"/>
                  </a:lnTo>
                  <a:lnTo>
                    <a:pt x="86731" y="88341"/>
                  </a:lnTo>
                  <a:lnTo>
                    <a:pt x="86530" y="88140"/>
                  </a:lnTo>
                  <a:lnTo>
                    <a:pt x="86127" y="87938"/>
                  </a:lnTo>
                  <a:lnTo>
                    <a:pt x="86329" y="87737"/>
                  </a:lnTo>
                  <a:lnTo>
                    <a:pt x="86530" y="87536"/>
                  </a:lnTo>
                  <a:lnTo>
                    <a:pt x="87134" y="87133"/>
                  </a:lnTo>
                  <a:lnTo>
                    <a:pt x="87134" y="87335"/>
                  </a:lnTo>
                  <a:lnTo>
                    <a:pt x="87134" y="87938"/>
                  </a:lnTo>
                  <a:lnTo>
                    <a:pt x="87335" y="88140"/>
                  </a:lnTo>
                  <a:lnTo>
                    <a:pt x="87536" y="88140"/>
                  </a:lnTo>
                  <a:lnTo>
                    <a:pt x="87134" y="88341"/>
                  </a:lnTo>
                  <a:lnTo>
                    <a:pt x="87134" y="88542"/>
                  </a:lnTo>
                  <a:lnTo>
                    <a:pt x="87536" y="88743"/>
                  </a:lnTo>
                  <a:lnTo>
                    <a:pt x="88140" y="88743"/>
                  </a:lnTo>
                  <a:lnTo>
                    <a:pt x="88743" y="88542"/>
                  </a:lnTo>
                  <a:lnTo>
                    <a:pt x="88945" y="88475"/>
                  </a:lnTo>
                  <a:lnTo>
                    <a:pt x="88945" y="88475"/>
                  </a:lnTo>
                  <a:lnTo>
                    <a:pt x="88945" y="88140"/>
                  </a:lnTo>
                  <a:lnTo>
                    <a:pt x="89347" y="88140"/>
                  </a:lnTo>
                  <a:lnTo>
                    <a:pt x="89347" y="88341"/>
                  </a:lnTo>
                  <a:lnTo>
                    <a:pt x="89548" y="87938"/>
                  </a:lnTo>
                  <a:lnTo>
                    <a:pt x="89146" y="87536"/>
                  </a:lnTo>
                  <a:lnTo>
                    <a:pt x="89146" y="87133"/>
                  </a:lnTo>
                  <a:lnTo>
                    <a:pt x="89347" y="87133"/>
                  </a:lnTo>
                  <a:lnTo>
                    <a:pt x="90353" y="87335"/>
                  </a:lnTo>
                  <a:lnTo>
                    <a:pt x="90756" y="87737"/>
                  </a:lnTo>
                  <a:lnTo>
                    <a:pt x="90555" y="87737"/>
                  </a:lnTo>
                  <a:lnTo>
                    <a:pt x="89951" y="87536"/>
                  </a:lnTo>
                  <a:lnTo>
                    <a:pt x="90152" y="88140"/>
                  </a:lnTo>
                  <a:lnTo>
                    <a:pt x="90353" y="88542"/>
                  </a:lnTo>
                  <a:lnTo>
                    <a:pt x="90353" y="89548"/>
                  </a:lnTo>
                  <a:lnTo>
                    <a:pt x="90152" y="90353"/>
                  </a:lnTo>
                  <a:lnTo>
                    <a:pt x="89750" y="90957"/>
                  </a:lnTo>
                  <a:lnTo>
                    <a:pt x="89347" y="91561"/>
                  </a:lnTo>
                  <a:lnTo>
                    <a:pt x="89347" y="91762"/>
                  </a:lnTo>
                  <a:lnTo>
                    <a:pt x="89750" y="92164"/>
                  </a:lnTo>
                  <a:lnTo>
                    <a:pt x="91158" y="92164"/>
                  </a:lnTo>
                  <a:lnTo>
                    <a:pt x="91360" y="91762"/>
                  </a:lnTo>
                  <a:lnTo>
                    <a:pt x="91360" y="91963"/>
                  </a:lnTo>
                  <a:lnTo>
                    <a:pt x="91561" y="92366"/>
                  </a:lnTo>
                  <a:lnTo>
                    <a:pt x="91762" y="92567"/>
                  </a:lnTo>
                  <a:lnTo>
                    <a:pt x="91762" y="91762"/>
                  </a:lnTo>
                  <a:lnTo>
                    <a:pt x="91963" y="91762"/>
                  </a:lnTo>
                  <a:lnTo>
                    <a:pt x="92164" y="91963"/>
                  </a:lnTo>
                  <a:lnTo>
                    <a:pt x="92567" y="92366"/>
                  </a:lnTo>
                  <a:lnTo>
                    <a:pt x="92969" y="92768"/>
                  </a:lnTo>
                  <a:lnTo>
                    <a:pt x="93372" y="92366"/>
                  </a:lnTo>
                  <a:lnTo>
                    <a:pt x="93171" y="92366"/>
                  </a:lnTo>
                  <a:lnTo>
                    <a:pt x="92969" y="92164"/>
                  </a:lnTo>
                  <a:lnTo>
                    <a:pt x="92969" y="91963"/>
                  </a:lnTo>
                  <a:lnTo>
                    <a:pt x="93774" y="91963"/>
                  </a:lnTo>
                  <a:lnTo>
                    <a:pt x="94177" y="92164"/>
                  </a:lnTo>
                  <a:lnTo>
                    <a:pt x="94579" y="91963"/>
                  </a:lnTo>
                  <a:lnTo>
                    <a:pt x="94982" y="91561"/>
                  </a:lnTo>
                  <a:lnTo>
                    <a:pt x="95384" y="90756"/>
                  </a:lnTo>
                  <a:lnTo>
                    <a:pt x="96189" y="90957"/>
                  </a:lnTo>
                  <a:lnTo>
                    <a:pt x="97396" y="91359"/>
                  </a:lnTo>
                  <a:lnTo>
                    <a:pt x="99006" y="91561"/>
                  </a:lnTo>
                  <a:lnTo>
                    <a:pt x="100013" y="91359"/>
                  </a:lnTo>
                  <a:lnTo>
                    <a:pt x="101421" y="91158"/>
                  </a:lnTo>
                  <a:lnTo>
                    <a:pt x="100817" y="90957"/>
                  </a:lnTo>
                  <a:lnTo>
                    <a:pt x="100214" y="90957"/>
                  </a:lnTo>
                  <a:lnTo>
                    <a:pt x="100616" y="90554"/>
                  </a:lnTo>
                  <a:lnTo>
                    <a:pt x="100214" y="90152"/>
                  </a:lnTo>
                  <a:lnTo>
                    <a:pt x="100415" y="90152"/>
                  </a:lnTo>
                  <a:lnTo>
                    <a:pt x="100817" y="89749"/>
                  </a:lnTo>
                  <a:lnTo>
                    <a:pt x="99811" y="89749"/>
                  </a:lnTo>
                  <a:lnTo>
                    <a:pt x="100214" y="89548"/>
                  </a:lnTo>
                  <a:lnTo>
                    <a:pt x="100616" y="89347"/>
                  </a:lnTo>
                  <a:lnTo>
                    <a:pt x="100214" y="89146"/>
                  </a:lnTo>
                  <a:lnTo>
                    <a:pt x="100415" y="88945"/>
                  </a:lnTo>
                  <a:lnTo>
                    <a:pt x="101824" y="88341"/>
                  </a:lnTo>
                  <a:lnTo>
                    <a:pt x="103232" y="87737"/>
                  </a:lnTo>
                  <a:lnTo>
                    <a:pt x="103232" y="87536"/>
                  </a:lnTo>
                  <a:lnTo>
                    <a:pt x="102830" y="87536"/>
                  </a:lnTo>
                  <a:lnTo>
                    <a:pt x="102830" y="87133"/>
                  </a:lnTo>
                  <a:lnTo>
                    <a:pt x="101824" y="87335"/>
                  </a:lnTo>
                  <a:lnTo>
                    <a:pt x="100616" y="87737"/>
                  </a:lnTo>
                  <a:lnTo>
                    <a:pt x="100214" y="87536"/>
                  </a:lnTo>
                  <a:lnTo>
                    <a:pt x="100013" y="87335"/>
                  </a:lnTo>
                  <a:lnTo>
                    <a:pt x="99409" y="86932"/>
                  </a:lnTo>
                  <a:lnTo>
                    <a:pt x="99208" y="86731"/>
                  </a:lnTo>
                  <a:lnTo>
                    <a:pt x="99409" y="86530"/>
                  </a:lnTo>
                  <a:lnTo>
                    <a:pt x="99610" y="86329"/>
                  </a:lnTo>
                  <a:lnTo>
                    <a:pt x="100415" y="86329"/>
                  </a:lnTo>
                  <a:lnTo>
                    <a:pt x="100817" y="86530"/>
                  </a:lnTo>
                  <a:lnTo>
                    <a:pt x="101019" y="86932"/>
                  </a:lnTo>
                  <a:lnTo>
                    <a:pt x="101220" y="86731"/>
                  </a:lnTo>
                  <a:lnTo>
                    <a:pt x="101220" y="86329"/>
                  </a:lnTo>
                  <a:lnTo>
                    <a:pt x="101019" y="85926"/>
                  </a:lnTo>
                  <a:lnTo>
                    <a:pt x="101019" y="85524"/>
                  </a:lnTo>
                  <a:lnTo>
                    <a:pt x="101622" y="86127"/>
                  </a:lnTo>
                  <a:lnTo>
                    <a:pt x="102025" y="86127"/>
                  </a:lnTo>
                  <a:lnTo>
                    <a:pt x="102427" y="85926"/>
                  </a:lnTo>
                  <a:lnTo>
                    <a:pt x="102629" y="85121"/>
                  </a:lnTo>
                  <a:lnTo>
                    <a:pt x="102629" y="84920"/>
                  </a:lnTo>
                  <a:lnTo>
                    <a:pt x="102830" y="84517"/>
                  </a:lnTo>
                  <a:lnTo>
                    <a:pt x="103232" y="84316"/>
                  </a:lnTo>
                  <a:lnTo>
                    <a:pt x="103836" y="84316"/>
                  </a:lnTo>
                  <a:lnTo>
                    <a:pt x="104238" y="84517"/>
                  </a:lnTo>
                  <a:lnTo>
                    <a:pt x="103836" y="84719"/>
                  </a:lnTo>
                  <a:lnTo>
                    <a:pt x="103635" y="84920"/>
                  </a:lnTo>
                  <a:lnTo>
                    <a:pt x="104037" y="84920"/>
                  </a:lnTo>
                  <a:lnTo>
                    <a:pt x="103836" y="85322"/>
                  </a:lnTo>
                  <a:lnTo>
                    <a:pt x="103836" y="85524"/>
                  </a:lnTo>
                  <a:lnTo>
                    <a:pt x="104440" y="85926"/>
                  </a:lnTo>
                  <a:lnTo>
                    <a:pt x="105043" y="86127"/>
                  </a:lnTo>
                  <a:lnTo>
                    <a:pt x="105446" y="86127"/>
                  </a:lnTo>
                  <a:lnTo>
                    <a:pt x="105446" y="86329"/>
                  </a:lnTo>
                  <a:lnTo>
                    <a:pt x="105848" y="86530"/>
                  </a:lnTo>
                  <a:lnTo>
                    <a:pt x="104842" y="86530"/>
                  </a:lnTo>
                  <a:lnTo>
                    <a:pt x="104842" y="86731"/>
                  </a:lnTo>
                  <a:lnTo>
                    <a:pt x="105043" y="86932"/>
                  </a:lnTo>
                  <a:lnTo>
                    <a:pt x="105043" y="87335"/>
                  </a:lnTo>
                  <a:lnTo>
                    <a:pt x="105043" y="87536"/>
                  </a:lnTo>
                  <a:lnTo>
                    <a:pt x="105043" y="88140"/>
                  </a:lnTo>
                  <a:lnTo>
                    <a:pt x="106049" y="87536"/>
                  </a:lnTo>
                  <a:lnTo>
                    <a:pt x="106653" y="87335"/>
                  </a:lnTo>
                  <a:lnTo>
                    <a:pt x="106854" y="87133"/>
                  </a:lnTo>
                  <a:lnTo>
                    <a:pt x="106049" y="86731"/>
                  </a:lnTo>
                  <a:lnTo>
                    <a:pt x="106049" y="86731"/>
                  </a:lnTo>
                  <a:lnTo>
                    <a:pt x="107056" y="86932"/>
                  </a:lnTo>
                  <a:lnTo>
                    <a:pt x="107056" y="87133"/>
                  </a:lnTo>
                  <a:lnTo>
                    <a:pt x="107056" y="87335"/>
                  </a:lnTo>
                  <a:lnTo>
                    <a:pt x="106854" y="87737"/>
                  </a:lnTo>
                  <a:lnTo>
                    <a:pt x="106854" y="87938"/>
                  </a:lnTo>
                  <a:lnTo>
                    <a:pt x="107056" y="88140"/>
                  </a:lnTo>
                  <a:lnTo>
                    <a:pt x="108665" y="87847"/>
                  </a:lnTo>
                  <a:lnTo>
                    <a:pt x="108665" y="87847"/>
                  </a:lnTo>
                  <a:lnTo>
                    <a:pt x="108665" y="87536"/>
                  </a:lnTo>
                  <a:lnTo>
                    <a:pt x="109068" y="87737"/>
                  </a:lnTo>
                  <a:lnTo>
                    <a:pt x="108953" y="87795"/>
                  </a:lnTo>
                  <a:lnTo>
                    <a:pt x="108953" y="87795"/>
                  </a:lnTo>
                  <a:lnTo>
                    <a:pt x="109269" y="87737"/>
                  </a:lnTo>
                  <a:lnTo>
                    <a:pt x="110275" y="87536"/>
                  </a:lnTo>
                  <a:lnTo>
                    <a:pt x="109873" y="87536"/>
                  </a:lnTo>
                  <a:lnTo>
                    <a:pt x="109672" y="87335"/>
                  </a:lnTo>
                  <a:lnTo>
                    <a:pt x="109873" y="87133"/>
                  </a:lnTo>
                  <a:lnTo>
                    <a:pt x="110074" y="86932"/>
                  </a:lnTo>
                  <a:lnTo>
                    <a:pt x="110074" y="86731"/>
                  </a:lnTo>
                  <a:lnTo>
                    <a:pt x="110477" y="87133"/>
                  </a:lnTo>
                  <a:lnTo>
                    <a:pt x="110477" y="87335"/>
                  </a:lnTo>
                  <a:lnTo>
                    <a:pt x="110275" y="87536"/>
                  </a:lnTo>
                  <a:lnTo>
                    <a:pt x="110477" y="87737"/>
                  </a:lnTo>
                  <a:lnTo>
                    <a:pt x="110477" y="87938"/>
                  </a:lnTo>
                  <a:lnTo>
                    <a:pt x="110074" y="88341"/>
                  </a:lnTo>
                  <a:lnTo>
                    <a:pt x="110074" y="88542"/>
                  </a:lnTo>
                  <a:lnTo>
                    <a:pt x="110678" y="88743"/>
                  </a:lnTo>
                  <a:lnTo>
                    <a:pt x="112288" y="88743"/>
                  </a:lnTo>
                  <a:lnTo>
                    <a:pt x="112489" y="88542"/>
                  </a:lnTo>
                  <a:lnTo>
                    <a:pt x="112489" y="88341"/>
                  </a:lnTo>
                  <a:lnTo>
                    <a:pt x="112288" y="87938"/>
                  </a:lnTo>
                  <a:lnTo>
                    <a:pt x="112086" y="87938"/>
                  </a:lnTo>
                  <a:lnTo>
                    <a:pt x="111684" y="88140"/>
                  </a:lnTo>
                  <a:lnTo>
                    <a:pt x="111080" y="87536"/>
                  </a:lnTo>
                  <a:lnTo>
                    <a:pt x="110879" y="87335"/>
                  </a:lnTo>
                  <a:lnTo>
                    <a:pt x="110879" y="87133"/>
                  </a:lnTo>
                  <a:lnTo>
                    <a:pt x="111885" y="87133"/>
                  </a:lnTo>
                  <a:lnTo>
                    <a:pt x="112086" y="86731"/>
                  </a:lnTo>
                  <a:lnTo>
                    <a:pt x="112086" y="86329"/>
                  </a:lnTo>
                  <a:lnTo>
                    <a:pt x="112690" y="86530"/>
                  </a:lnTo>
                  <a:lnTo>
                    <a:pt x="112891" y="86530"/>
                  </a:lnTo>
                  <a:lnTo>
                    <a:pt x="112891" y="86329"/>
                  </a:lnTo>
                  <a:lnTo>
                    <a:pt x="113696" y="86329"/>
                  </a:lnTo>
                  <a:lnTo>
                    <a:pt x="113696" y="86530"/>
                  </a:lnTo>
                  <a:lnTo>
                    <a:pt x="113898" y="86530"/>
                  </a:lnTo>
                  <a:lnTo>
                    <a:pt x="114099" y="86329"/>
                  </a:lnTo>
                  <a:lnTo>
                    <a:pt x="114501" y="86127"/>
                  </a:lnTo>
                  <a:lnTo>
                    <a:pt x="114501" y="86329"/>
                  </a:lnTo>
                  <a:lnTo>
                    <a:pt x="114501" y="86530"/>
                  </a:lnTo>
                  <a:lnTo>
                    <a:pt x="114702" y="86731"/>
                  </a:lnTo>
                  <a:lnTo>
                    <a:pt x="115105" y="86731"/>
                  </a:lnTo>
                  <a:lnTo>
                    <a:pt x="114501" y="87536"/>
                  </a:lnTo>
                  <a:lnTo>
                    <a:pt x="114099" y="87737"/>
                  </a:lnTo>
                  <a:lnTo>
                    <a:pt x="113898" y="87737"/>
                  </a:lnTo>
                  <a:lnTo>
                    <a:pt x="113696" y="87536"/>
                  </a:lnTo>
                  <a:lnTo>
                    <a:pt x="113495" y="86932"/>
                  </a:lnTo>
                  <a:lnTo>
                    <a:pt x="113294" y="86932"/>
                  </a:lnTo>
                  <a:lnTo>
                    <a:pt x="112690" y="87133"/>
                  </a:lnTo>
                  <a:lnTo>
                    <a:pt x="113093" y="87133"/>
                  </a:lnTo>
                  <a:lnTo>
                    <a:pt x="113093" y="87335"/>
                  </a:lnTo>
                  <a:lnTo>
                    <a:pt x="112891" y="87536"/>
                  </a:lnTo>
                  <a:lnTo>
                    <a:pt x="113495" y="87536"/>
                  </a:lnTo>
                  <a:lnTo>
                    <a:pt x="113495" y="87737"/>
                  </a:lnTo>
                  <a:lnTo>
                    <a:pt x="113495" y="87938"/>
                  </a:lnTo>
                  <a:lnTo>
                    <a:pt x="113696" y="88140"/>
                  </a:lnTo>
                  <a:lnTo>
                    <a:pt x="112891" y="88140"/>
                  </a:lnTo>
                  <a:lnTo>
                    <a:pt x="112891" y="88341"/>
                  </a:lnTo>
                  <a:lnTo>
                    <a:pt x="113093" y="88542"/>
                  </a:lnTo>
                  <a:lnTo>
                    <a:pt x="113294" y="88743"/>
                  </a:lnTo>
                  <a:lnTo>
                    <a:pt x="113294" y="88743"/>
                  </a:lnTo>
                  <a:lnTo>
                    <a:pt x="112690" y="88542"/>
                  </a:lnTo>
                  <a:lnTo>
                    <a:pt x="113093" y="89146"/>
                  </a:lnTo>
                  <a:lnTo>
                    <a:pt x="113495" y="89146"/>
                  </a:lnTo>
                  <a:lnTo>
                    <a:pt x="113696" y="88945"/>
                  </a:lnTo>
                  <a:lnTo>
                    <a:pt x="113898" y="88542"/>
                  </a:lnTo>
                  <a:lnTo>
                    <a:pt x="114099" y="88341"/>
                  </a:lnTo>
                  <a:lnTo>
                    <a:pt x="114501" y="88140"/>
                  </a:lnTo>
                  <a:lnTo>
                    <a:pt x="114702" y="88140"/>
                  </a:lnTo>
                  <a:lnTo>
                    <a:pt x="115105" y="88408"/>
                  </a:lnTo>
                  <a:lnTo>
                    <a:pt x="115105" y="88408"/>
                  </a:lnTo>
                  <a:lnTo>
                    <a:pt x="115105" y="88341"/>
                  </a:lnTo>
                  <a:lnTo>
                    <a:pt x="115507" y="87938"/>
                  </a:lnTo>
                  <a:lnTo>
                    <a:pt x="115910" y="87938"/>
                  </a:lnTo>
                  <a:lnTo>
                    <a:pt x="115910" y="88140"/>
                  </a:lnTo>
                  <a:lnTo>
                    <a:pt x="115709" y="88542"/>
                  </a:lnTo>
                  <a:lnTo>
                    <a:pt x="116111" y="88743"/>
                  </a:lnTo>
                  <a:lnTo>
                    <a:pt x="116111" y="88945"/>
                  </a:lnTo>
                  <a:lnTo>
                    <a:pt x="115507" y="89146"/>
                  </a:lnTo>
                  <a:lnTo>
                    <a:pt x="115105" y="89146"/>
                  </a:lnTo>
                  <a:lnTo>
                    <a:pt x="115105" y="89347"/>
                  </a:lnTo>
                  <a:lnTo>
                    <a:pt x="116111" y="89749"/>
                  </a:lnTo>
                  <a:lnTo>
                    <a:pt x="116111" y="89347"/>
                  </a:lnTo>
                  <a:lnTo>
                    <a:pt x="116111" y="89146"/>
                  </a:lnTo>
                  <a:lnTo>
                    <a:pt x="116715" y="89548"/>
                  </a:lnTo>
                  <a:lnTo>
                    <a:pt x="117318" y="90353"/>
                  </a:lnTo>
                  <a:lnTo>
                    <a:pt x="117721" y="91158"/>
                  </a:lnTo>
                  <a:lnTo>
                    <a:pt x="119733" y="92164"/>
                  </a:lnTo>
                  <a:lnTo>
                    <a:pt x="120337" y="92164"/>
                  </a:lnTo>
                  <a:lnTo>
                    <a:pt x="120739" y="91762"/>
                  </a:lnTo>
                  <a:lnTo>
                    <a:pt x="121343" y="91158"/>
                  </a:lnTo>
                  <a:lnTo>
                    <a:pt x="122551" y="90756"/>
                  </a:lnTo>
                  <a:lnTo>
                    <a:pt x="121947" y="90554"/>
                  </a:lnTo>
                  <a:lnTo>
                    <a:pt x="121544" y="90353"/>
                  </a:lnTo>
                  <a:lnTo>
                    <a:pt x="121343" y="89951"/>
                  </a:lnTo>
                  <a:lnTo>
                    <a:pt x="121343" y="89548"/>
                  </a:lnTo>
                  <a:lnTo>
                    <a:pt x="121544" y="89347"/>
                  </a:lnTo>
                  <a:lnTo>
                    <a:pt x="121947" y="89146"/>
                  </a:lnTo>
                  <a:lnTo>
                    <a:pt x="122752" y="89548"/>
                  </a:lnTo>
                  <a:lnTo>
                    <a:pt x="123758" y="90152"/>
                  </a:lnTo>
                  <a:lnTo>
                    <a:pt x="124160" y="90353"/>
                  </a:lnTo>
                  <a:lnTo>
                    <a:pt x="124362" y="90957"/>
                  </a:lnTo>
                  <a:lnTo>
                    <a:pt x="124362" y="91158"/>
                  </a:lnTo>
                  <a:lnTo>
                    <a:pt x="124160" y="91359"/>
                  </a:lnTo>
                  <a:lnTo>
                    <a:pt x="123959" y="91561"/>
                  </a:lnTo>
                  <a:lnTo>
                    <a:pt x="123557" y="91561"/>
                  </a:lnTo>
                  <a:lnTo>
                    <a:pt x="124965" y="91762"/>
                  </a:lnTo>
                  <a:lnTo>
                    <a:pt x="124965" y="91963"/>
                  </a:lnTo>
                  <a:lnTo>
                    <a:pt x="123959" y="92164"/>
                  </a:lnTo>
                  <a:lnTo>
                    <a:pt x="124160" y="92366"/>
                  </a:lnTo>
                  <a:lnTo>
                    <a:pt x="124362" y="92366"/>
                  </a:lnTo>
                  <a:lnTo>
                    <a:pt x="125167" y="92567"/>
                  </a:lnTo>
                  <a:lnTo>
                    <a:pt x="125569" y="92567"/>
                  </a:lnTo>
                  <a:lnTo>
                    <a:pt x="125167" y="92768"/>
                  </a:lnTo>
                  <a:lnTo>
                    <a:pt x="125167" y="92567"/>
                  </a:lnTo>
                  <a:lnTo>
                    <a:pt x="124965" y="92567"/>
                  </a:lnTo>
                  <a:lnTo>
                    <a:pt x="124563" y="92768"/>
                  </a:lnTo>
                  <a:lnTo>
                    <a:pt x="124965" y="92768"/>
                  </a:lnTo>
                  <a:lnTo>
                    <a:pt x="125167" y="93170"/>
                  </a:lnTo>
                  <a:lnTo>
                    <a:pt x="124563" y="93170"/>
                  </a:lnTo>
                  <a:lnTo>
                    <a:pt x="124160" y="92969"/>
                  </a:lnTo>
                  <a:lnTo>
                    <a:pt x="124160" y="92768"/>
                  </a:lnTo>
                  <a:lnTo>
                    <a:pt x="124362" y="92567"/>
                  </a:lnTo>
                  <a:lnTo>
                    <a:pt x="123758" y="92768"/>
                  </a:lnTo>
                  <a:lnTo>
                    <a:pt x="123557" y="92969"/>
                  </a:lnTo>
                  <a:lnTo>
                    <a:pt x="123557" y="93170"/>
                  </a:lnTo>
                  <a:lnTo>
                    <a:pt x="123959" y="93170"/>
                  </a:lnTo>
                  <a:lnTo>
                    <a:pt x="124965" y="93573"/>
                  </a:lnTo>
                  <a:lnTo>
                    <a:pt x="124764" y="93975"/>
                  </a:lnTo>
                  <a:lnTo>
                    <a:pt x="124965" y="94378"/>
                  </a:lnTo>
                  <a:lnTo>
                    <a:pt x="125569" y="94378"/>
                  </a:lnTo>
                  <a:lnTo>
                    <a:pt x="126173" y="94177"/>
                  </a:lnTo>
                  <a:lnTo>
                    <a:pt x="126173" y="93975"/>
                  </a:lnTo>
                  <a:lnTo>
                    <a:pt x="125971" y="93774"/>
                  </a:lnTo>
                  <a:lnTo>
                    <a:pt x="125569" y="93774"/>
                  </a:lnTo>
                  <a:lnTo>
                    <a:pt x="125569" y="93573"/>
                  </a:lnTo>
                  <a:lnTo>
                    <a:pt x="125971" y="93170"/>
                  </a:lnTo>
                  <a:lnTo>
                    <a:pt x="126978" y="92969"/>
                  </a:lnTo>
                  <a:lnTo>
                    <a:pt x="128386" y="92768"/>
                  </a:lnTo>
                  <a:lnTo>
                    <a:pt x="129996" y="92567"/>
                  </a:lnTo>
                  <a:lnTo>
                    <a:pt x="131405" y="92969"/>
                  </a:lnTo>
                  <a:lnTo>
                    <a:pt x="132008" y="93170"/>
                  </a:lnTo>
                  <a:lnTo>
                    <a:pt x="132411" y="93573"/>
                  </a:lnTo>
                  <a:lnTo>
                    <a:pt x="132612" y="94177"/>
                  </a:lnTo>
                  <a:lnTo>
                    <a:pt x="132813" y="94780"/>
                  </a:lnTo>
                  <a:lnTo>
                    <a:pt x="132813" y="94780"/>
                  </a:lnTo>
                  <a:lnTo>
                    <a:pt x="132008" y="94579"/>
                  </a:lnTo>
                  <a:lnTo>
                    <a:pt x="131807" y="94579"/>
                  </a:lnTo>
                  <a:lnTo>
                    <a:pt x="132008" y="94780"/>
                  </a:lnTo>
                  <a:lnTo>
                    <a:pt x="133618" y="95183"/>
                  </a:lnTo>
                  <a:lnTo>
                    <a:pt x="135631" y="95585"/>
                  </a:lnTo>
                  <a:lnTo>
                    <a:pt x="136637" y="95585"/>
                  </a:lnTo>
                  <a:lnTo>
                    <a:pt x="136637" y="95384"/>
                  </a:lnTo>
                  <a:lnTo>
                    <a:pt x="137241" y="95585"/>
                  </a:lnTo>
                  <a:lnTo>
                    <a:pt x="137241" y="95384"/>
                  </a:lnTo>
                  <a:lnTo>
                    <a:pt x="136637" y="94579"/>
                  </a:lnTo>
                  <a:lnTo>
                    <a:pt x="136436" y="94177"/>
                  </a:lnTo>
                  <a:lnTo>
                    <a:pt x="136234" y="93573"/>
                  </a:lnTo>
                  <a:lnTo>
                    <a:pt x="137442" y="93774"/>
                  </a:lnTo>
                  <a:lnTo>
                    <a:pt x="137844" y="93573"/>
                  </a:lnTo>
                  <a:lnTo>
                    <a:pt x="138045" y="93170"/>
                  </a:lnTo>
                  <a:lnTo>
                    <a:pt x="137844" y="92768"/>
                  </a:lnTo>
                  <a:lnTo>
                    <a:pt x="137643" y="92164"/>
                  </a:lnTo>
                  <a:lnTo>
                    <a:pt x="137643" y="91762"/>
                  </a:lnTo>
                  <a:lnTo>
                    <a:pt x="137844" y="91359"/>
                  </a:lnTo>
                  <a:lnTo>
                    <a:pt x="138448" y="91158"/>
                  </a:lnTo>
                  <a:lnTo>
                    <a:pt x="138649" y="91359"/>
                  </a:lnTo>
                  <a:lnTo>
                    <a:pt x="138448" y="91359"/>
                  </a:lnTo>
                  <a:lnTo>
                    <a:pt x="138045" y="91561"/>
                  </a:lnTo>
                  <a:lnTo>
                    <a:pt x="137844" y="91561"/>
                  </a:lnTo>
                  <a:lnTo>
                    <a:pt x="138247" y="91762"/>
                  </a:lnTo>
                  <a:lnTo>
                    <a:pt x="138649" y="91762"/>
                  </a:lnTo>
                  <a:lnTo>
                    <a:pt x="138850" y="91561"/>
                  </a:lnTo>
                  <a:lnTo>
                    <a:pt x="139052" y="91561"/>
                  </a:lnTo>
                  <a:lnTo>
                    <a:pt x="139052" y="91359"/>
                  </a:lnTo>
                  <a:lnTo>
                    <a:pt x="139052" y="91158"/>
                  </a:lnTo>
                  <a:lnTo>
                    <a:pt x="139052" y="90554"/>
                  </a:lnTo>
                  <a:lnTo>
                    <a:pt x="139253" y="90353"/>
                  </a:lnTo>
                  <a:lnTo>
                    <a:pt x="139454" y="89951"/>
                  </a:lnTo>
                  <a:lnTo>
                    <a:pt x="140259" y="89951"/>
                  </a:lnTo>
                  <a:lnTo>
                    <a:pt x="141064" y="90353"/>
                  </a:lnTo>
                  <a:lnTo>
                    <a:pt x="143076" y="91359"/>
                  </a:lnTo>
                  <a:lnTo>
                    <a:pt x="143881" y="91561"/>
                  </a:lnTo>
                  <a:lnTo>
                    <a:pt x="144686" y="91359"/>
                  </a:lnTo>
                  <a:lnTo>
                    <a:pt x="145089" y="91158"/>
                  </a:lnTo>
                  <a:lnTo>
                    <a:pt x="145290" y="90756"/>
                  </a:lnTo>
                  <a:lnTo>
                    <a:pt x="145491" y="89347"/>
                  </a:lnTo>
                  <a:lnTo>
                    <a:pt x="145491" y="89146"/>
                  </a:lnTo>
                  <a:lnTo>
                    <a:pt x="145692" y="89347"/>
                  </a:lnTo>
                  <a:lnTo>
                    <a:pt x="145491" y="89347"/>
                  </a:lnTo>
                  <a:lnTo>
                    <a:pt x="145893" y="89548"/>
                  </a:lnTo>
                  <a:lnTo>
                    <a:pt x="146497" y="89951"/>
                  </a:lnTo>
                  <a:lnTo>
                    <a:pt x="147503" y="91359"/>
                  </a:lnTo>
                  <a:lnTo>
                    <a:pt x="148107" y="91963"/>
                  </a:lnTo>
                  <a:lnTo>
                    <a:pt x="148510" y="92366"/>
                  </a:lnTo>
                  <a:lnTo>
                    <a:pt x="148711" y="92366"/>
                  </a:lnTo>
                  <a:lnTo>
                    <a:pt x="148912" y="92164"/>
                  </a:lnTo>
                  <a:lnTo>
                    <a:pt x="149314" y="91762"/>
                  </a:lnTo>
                  <a:lnTo>
                    <a:pt x="148711" y="91963"/>
                  </a:lnTo>
                  <a:lnTo>
                    <a:pt x="148711" y="91762"/>
                  </a:lnTo>
                  <a:lnTo>
                    <a:pt x="148912" y="91359"/>
                  </a:lnTo>
                  <a:lnTo>
                    <a:pt x="149113" y="91158"/>
                  </a:lnTo>
                  <a:lnTo>
                    <a:pt x="149516" y="91158"/>
                  </a:lnTo>
                  <a:lnTo>
                    <a:pt x="149516" y="90756"/>
                  </a:lnTo>
                  <a:lnTo>
                    <a:pt x="148912" y="90756"/>
                  </a:lnTo>
                  <a:lnTo>
                    <a:pt x="148510" y="90554"/>
                  </a:lnTo>
                  <a:lnTo>
                    <a:pt x="148308" y="90554"/>
                  </a:lnTo>
                  <a:lnTo>
                    <a:pt x="148107" y="90152"/>
                  </a:lnTo>
                  <a:lnTo>
                    <a:pt x="148107" y="89548"/>
                  </a:lnTo>
                  <a:lnTo>
                    <a:pt x="149717" y="89951"/>
                  </a:lnTo>
                  <a:lnTo>
                    <a:pt x="150522" y="90353"/>
                  </a:lnTo>
                  <a:lnTo>
                    <a:pt x="150522" y="90554"/>
                  </a:lnTo>
                  <a:lnTo>
                    <a:pt x="150321" y="90957"/>
                  </a:lnTo>
                  <a:lnTo>
                    <a:pt x="149918" y="91158"/>
                  </a:lnTo>
                  <a:lnTo>
                    <a:pt x="149918" y="91359"/>
                  </a:lnTo>
                  <a:lnTo>
                    <a:pt x="150119" y="91561"/>
                  </a:lnTo>
                  <a:lnTo>
                    <a:pt x="150723" y="91963"/>
                  </a:lnTo>
                  <a:lnTo>
                    <a:pt x="152333" y="92567"/>
                  </a:lnTo>
                  <a:lnTo>
                    <a:pt x="153943" y="92969"/>
                  </a:lnTo>
                  <a:lnTo>
                    <a:pt x="154748" y="92969"/>
                  </a:lnTo>
                  <a:lnTo>
                    <a:pt x="154949" y="92768"/>
                  </a:lnTo>
                  <a:lnTo>
                    <a:pt x="154949" y="92567"/>
                  </a:lnTo>
                  <a:lnTo>
                    <a:pt x="154949" y="92366"/>
                  </a:lnTo>
                  <a:lnTo>
                    <a:pt x="155150" y="92164"/>
                  </a:lnTo>
                  <a:lnTo>
                    <a:pt x="156961" y="92969"/>
                  </a:lnTo>
                  <a:lnTo>
                    <a:pt x="156358" y="92768"/>
                  </a:lnTo>
                  <a:lnTo>
                    <a:pt x="156559" y="93170"/>
                  </a:lnTo>
                  <a:lnTo>
                    <a:pt x="157565" y="93573"/>
                  </a:lnTo>
                  <a:lnTo>
                    <a:pt x="156760" y="93573"/>
                  </a:lnTo>
                  <a:lnTo>
                    <a:pt x="156961" y="93774"/>
                  </a:lnTo>
                  <a:lnTo>
                    <a:pt x="157766" y="94177"/>
                  </a:lnTo>
                  <a:lnTo>
                    <a:pt x="158571" y="94579"/>
                  </a:lnTo>
                  <a:lnTo>
                    <a:pt x="157766" y="94579"/>
                  </a:lnTo>
                  <a:lnTo>
                    <a:pt x="157766" y="95585"/>
                  </a:lnTo>
                  <a:lnTo>
                    <a:pt x="158974" y="94982"/>
                  </a:lnTo>
                  <a:lnTo>
                    <a:pt x="159980" y="94982"/>
                  </a:lnTo>
                  <a:lnTo>
                    <a:pt x="160583" y="95183"/>
                  </a:lnTo>
                  <a:lnTo>
                    <a:pt x="160986" y="95384"/>
                  </a:lnTo>
                  <a:lnTo>
                    <a:pt x="160382" y="92969"/>
                  </a:lnTo>
                  <a:lnTo>
                    <a:pt x="161791" y="93372"/>
                  </a:lnTo>
                  <a:lnTo>
                    <a:pt x="162596" y="93975"/>
                  </a:lnTo>
                  <a:lnTo>
                    <a:pt x="162797" y="94579"/>
                  </a:lnTo>
                  <a:lnTo>
                    <a:pt x="162797" y="95183"/>
                  </a:lnTo>
                  <a:lnTo>
                    <a:pt x="162596" y="95988"/>
                  </a:lnTo>
                  <a:lnTo>
                    <a:pt x="162395" y="96994"/>
                  </a:lnTo>
                  <a:lnTo>
                    <a:pt x="162395" y="97799"/>
                  </a:lnTo>
                  <a:lnTo>
                    <a:pt x="162998" y="98805"/>
                  </a:lnTo>
                  <a:lnTo>
                    <a:pt x="163602" y="98402"/>
                  </a:lnTo>
                  <a:lnTo>
                    <a:pt x="164004" y="98000"/>
                  </a:lnTo>
                  <a:lnTo>
                    <a:pt x="164004" y="97799"/>
                  </a:lnTo>
                  <a:lnTo>
                    <a:pt x="163401" y="97598"/>
                  </a:lnTo>
                  <a:lnTo>
                    <a:pt x="163602" y="97396"/>
                  </a:lnTo>
                  <a:lnTo>
                    <a:pt x="163803" y="97396"/>
                  </a:lnTo>
                  <a:lnTo>
                    <a:pt x="164608" y="97799"/>
                  </a:lnTo>
                  <a:lnTo>
                    <a:pt x="165011" y="98000"/>
                  </a:lnTo>
                  <a:lnTo>
                    <a:pt x="164809" y="97598"/>
                  </a:lnTo>
                  <a:lnTo>
                    <a:pt x="166218" y="97598"/>
                  </a:lnTo>
                  <a:lnTo>
                    <a:pt x="166822" y="97799"/>
                  </a:lnTo>
                  <a:lnTo>
                    <a:pt x="167224" y="98000"/>
                  </a:lnTo>
                  <a:lnTo>
                    <a:pt x="167425" y="98000"/>
                  </a:lnTo>
                  <a:lnTo>
                    <a:pt x="168230" y="97195"/>
                  </a:lnTo>
                  <a:lnTo>
                    <a:pt x="167023" y="96793"/>
                  </a:lnTo>
                  <a:lnTo>
                    <a:pt x="167023" y="96591"/>
                  </a:lnTo>
                  <a:lnTo>
                    <a:pt x="166822" y="96189"/>
                  </a:lnTo>
                  <a:lnTo>
                    <a:pt x="166822" y="95988"/>
                  </a:lnTo>
                  <a:lnTo>
                    <a:pt x="166822" y="95786"/>
                  </a:lnTo>
                  <a:lnTo>
                    <a:pt x="167224" y="95786"/>
                  </a:lnTo>
                  <a:lnTo>
                    <a:pt x="167425" y="95585"/>
                  </a:lnTo>
                  <a:lnTo>
                    <a:pt x="167425" y="95183"/>
                  </a:lnTo>
                  <a:lnTo>
                    <a:pt x="166218" y="95384"/>
                  </a:lnTo>
                  <a:lnTo>
                    <a:pt x="165614" y="95384"/>
                  </a:lnTo>
                  <a:lnTo>
                    <a:pt x="165816" y="95183"/>
                  </a:lnTo>
                  <a:lnTo>
                    <a:pt x="166419" y="94780"/>
                  </a:lnTo>
                  <a:lnTo>
                    <a:pt x="168633" y="93975"/>
                  </a:lnTo>
                  <a:lnTo>
                    <a:pt x="170846" y="93170"/>
                  </a:lnTo>
                  <a:lnTo>
                    <a:pt x="170645" y="93573"/>
                  </a:lnTo>
                  <a:lnTo>
                    <a:pt x="170846" y="93975"/>
                  </a:lnTo>
                  <a:lnTo>
                    <a:pt x="171651" y="94780"/>
                  </a:lnTo>
                  <a:lnTo>
                    <a:pt x="172657" y="95384"/>
                  </a:lnTo>
                  <a:lnTo>
                    <a:pt x="172859" y="95786"/>
                  </a:lnTo>
                  <a:lnTo>
                    <a:pt x="172859" y="96189"/>
                  </a:lnTo>
                  <a:lnTo>
                    <a:pt x="171852" y="95585"/>
                  </a:lnTo>
                  <a:lnTo>
                    <a:pt x="171651" y="95585"/>
                  </a:lnTo>
                  <a:lnTo>
                    <a:pt x="172657" y="96390"/>
                  </a:lnTo>
                  <a:lnTo>
                    <a:pt x="174267" y="97598"/>
                  </a:lnTo>
                  <a:lnTo>
                    <a:pt x="174468" y="98201"/>
                  </a:lnTo>
                  <a:lnTo>
                    <a:pt x="174267" y="98201"/>
                  </a:lnTo>
                  <a:lnTo>
                    <a:pt x="174066" y="98402"/>
                  </a:lnTo>
                  <a:lnTo>
                    <a:pt x="174468" y="98604"/>
                  </a:lnTo>
                  <a:lnTo>
                    <a:pt x="174670" y="98402"/>
                  </a:lnTo>
                  <a:lnTo>
                    <a:pt x="174871" y="98201"/>
                  </a:lnTo>
                  <a:lnTo>
                    <a:pt x="175072" y="98000"/>
                  </a:lnTo>
                  <a:lnTo>
                    <a:pt x="174871" y="97195"/>
                  </a:lnTo>
                  <a:lnTo>
                    <a:pt x="174468" y="96591"/>
                  </a:lnTo>
                  <a:lnTo>
                    <a:pt x="175877" y="96591"/>
                  </a:lnTo>
                  <a:lnTo>
                    <a:pt x="176078" y="96390"/>
                  </a:lnTo>
                  <a:lnTo>
                    <a:pt x="176078" y="96189"/>
                  </a:lnTo>
                  <a:lnTo>
                    <a:pt x="175877" y="95988"/>
                  </a:lnTo>
                  <a:lnTo>
                    <a:pt x="176078" y="95786"/>
                  </a:lnTo>
                  <a:lnTo>
                    <a:pt x="175273" y="95786"/>
                  </a:lnTo>
                  <a:lnTo>
                    <a:pt x="174066" y="95384"/>
                  </a:lnTo>
                  <a:lnTo>
                    <a:pt x="174468" y="95585"/>
                  </a:lnTo>
                  <a:lnTo>
                    <a:pt x="174267" y="95585"/>
                  </a:lnTo>
                  <a:lnTo>
                    <a:pt x="173865" y="95384"/>
                  </a:lnTo>
                  <a:lnTo>
                    <a:pt x="173865" y="95183"/>
                  </a:lnTo>
                  <a:lnTo>
                    <a:pt x="174267" y="95183"/>
                  </a:lnTo>
                  <a:lnTo>
                    <a:pt x="173865" y="94982"/>
                  </a:lnTo>
                  <a:lnTo>
                    <a:pt x="174066" y="94780"/>
                  </a:lnTo>
                  <a:lnTo>
                    <a:pt x="175273" y="94579"/>
                  </a:lnTo>
                  <a:lnTo>
                    <a:pt x="176883" y="94780"/>
                  </a:lnTo>
                  <a:lnTo>
                    <a:pt x="177889" y="94982"/>
                  </a:lnTo>
                  <a:lnTo>
                    <a:pt x="177487" y="95384"/>
                  </a:lnTo>
                  <a:lnTo>
                    <a:pt x="176682" y="94982"/>
                  </a:lnTo>
                  <a:lnTo>
                    <a:pt x="176481" y="94982"/>
                  </a:lnTo>
                  <a:lnTo>
                    <a:pt x="176481" y="95183"/>
                  </a:lnTo>
                  <a:lnTo>
                    <a:pt x="176481" y="95384"/>
                  </a:lnTo>
                  <a:lnTo>
                    <a:pt x="176280" y="95585"/>
                  </a:lnTo>
                  <a:lnTo>
                    <a:pt x="176078" y="95786"/>
                  </a:lnTo>
                  <a:lnTo>
                    <a:pt x="176280" y="95786"/>
                  </a:lnTo>
                  <a:lnTo>
                    <a:pt x="177085" y="95988"/>
                  </a:lnTo>
                  <a:lnTo>
                    <a:pt x="176883" y="96390"/>
                  </a:lnTo>
                  <a:lnTo>
                    <a:pt x="177286" y="96390"/>
                  </a:lnTo>
                  <a:lnTo>
                    <a:pt x="178292" y="95988"/>
                  </a:lnTo>
                  <a:lnTo>
                    <a:pt x="177688" y="95585"/>
                  </a:lnTo>
                  <a:lnTo>
                    <a:pt x="177688" y="95384"/>
                  </a:lnTo>
                  <a:lnTo>
                    <a:pt x="178292" y="95585"/>
                  </a:lnTo>
                  <a:lnTo>
                    <a:pt x="180103" y="95988"/>
                  </a:lnTo>
                  <a:lnTo>
                    <a:pt x="179701" y="96591"/>
                  </a:lnTo>
                  <a:lnTo>
                    <a:pt x="179499" y="96994"/>
                  </a:lnTo>
                  <a:lnTo>
                    <a:pt x="179097" y="97195"/>
                  </a:lnTo>
                  <a:lnTo>
                    <a:pt x="179097" y="97799"/>
                  </a:lnTo>
                  <a:lnTo>
                    <a:pt x="179902" y="97598"/>
                  </a:lnTo>
                  <a:lnTo>
                    <a:pt x="180103" y="97598"/>
                  </a:lnTo>
                  <a:lnTo>
                    <a:pt x="179499" y="98201"/>
                  </a:lnTo>
                  <a:lnTo>
                    <a:pt x="179097" y="98402"/>
                  </a:lnTo>
                  <a:lnTo>
                    <a:pt x="179097" y="98805"/>
                  </a:lnTo>
                  <a:lnTo>
                    <a:pt x="180505" y="98805"/>
                  </a:lnTo>
                  <a:lnTo>
                    <a:pt x="179499" y="98402"/>
                  </a:lnTo>
                  <a:lnTo>
                    <a:pt x="180505" y="98604"/>
                  </a:lnTo>
                  <a:lnTo>
                    <a:pt x="181310" y="98805"/>
                  </a:lnTo>
                  <a:lnTo>
                    <a:pt x="181713" y="98805"/>
                  </a:lnTo>
                  <a:lnTo>
                    <a:pt x="181713" y="98604"/>
                  </a:lnTo>
                  <a:lnTo>
                    <a:pt x="181512" y="98402"/>
                  </a:lnTo>
                  <a:lnTo>
                    <a:pt x="180707" y="97799"/>
                  </a:lnTo>
                  <a:lnTo>
                    <a:pt x="181109" y="97799"/>
                  </a:lnTo>
                  <a:lnTo>
                    <a:pt x="181512" y="98201"/>
                  </a:lnTo>
                  <a:lnTo>
                    <a:pt x="181914" y="98402"/>
                  </a:lnTo>
                  <a:lnTo>
                    <a:pt x="181914" y="98000"/>
                  </a:lnTo>
                  <a:lnTo>
                    <a:pt x="182317" y="98201"/>
                  </a:lnTo>
                  <a:lnTo>
                    <a:pt x="182115" y="97799"/>
                  </a:lnTo>
                  <a:lnTo>
                    <a:pt x="181914" y="97396"/>
                  </a:lnTo>
                  <a:lnTo>
                    <a:pt x="182115" y="97396"/>
                  </a:lnTo>
                  <a:lnTo>
                    <a:pt x="182719" y="97195"/>
                  </a:lnTo>
                  <a:lnTo>
                    <a:pt x="182719" y="97195"/>
                  </a:lnTo>
                  <a:lnTo>
                    <a:pt x="182317" y="97598"/>
                  </a:lnTo>
                  <a:lnTo>
                    <a:pt x="182317" y="97799"/>
                  </a:lnTo>
                  <a:lnTo>
                    <a:pt x="182719" y="98000"/>
                  </a:lnTo>
                  <a:lnTo>
                    <a:pt x="183323" y="98000"/>
                  </a:lnTo>
                  <a:lnTo>
                    <a:pt x="183926" y="97799"/>
                  </a:lnTo>
                  <a:lnTo>
                    <a:pt x="183323" y="97598"/>
                  </a:lnTo>
                  <a:lnTo>
                    <a:pt x="182920" y="97195"/>
                  </a:lnTo>
                  <a:lnTo>
                    <a:pt x="182719" y="96793"/>
                  </a:lnTo>
                  <a:lnTo>
                    <a:pt x="182719" y="96591"/>
                  </a:lnTo>
                  <a:lnTo>
                    <a:pt x="182920" y="96390"/>
                  </a:lnTo>
                  <a:lnTo>
                    <a:pt x="183323" y="96591"/>
                  </a:lnTo>
                  <a:lnTo>
                    <a:pt x="183926" y="97396"/>
                  </a:lnTo>
                  <a:lnTo>
                    <a:pt x="184530" y="98604"/>
                  </a:lnTo>
                  <a:lnTo>
                    <a:pt x="183725" y="98805"/>
                  </a:lnTo>
                  <a:lnTo>
                    <a:pt x="183524" y="99006"/>
                  </a:lnTo>
                  <a:lnTo>
                    <a:pt x="184731" y="99006"/>
                  </a:lnTo>
                  <a:lnTo>
                    <a:pt x="185335" y="99207"/>
                  </a:lnTo>
                  <a:lnTo>
                    <a:pt x="185536" y="99409"/>
                  </a:lnTo>
                  <a:lnTo>
                    <a:pt x="185536" y="99610"/>
                  </a:lnTo>
                  <a:lnTo>
                    <a:pt x="185335" y="99811"/>
                  </a:lnTo>
                  <a:lnTo>
                    <a:pt x="184329" y="100214"/>
                  </a:lnTo>
                  <a:lnTo>
                    <a:pt x="184933" y="100415"/>
                  </a:lnTo>
                  <a:lnTo>
                    <a:pt x="185536" y="100616"/>
                  </a:lnTo>
                  <a:lnTo>
                    <a:pt x="186542" y="100616"/>
                  </a:lnTo>
                  <a:lnTo>
                    <a:pt x="187750" y="100415"/>
                  </a:lnTo>
                  <a:lnTo>
                    <a:pt x="188756" y="100214"/>
                  </a:lnTo>
                  <a:lnTo>
                    <a:pt x="189561" y="100012"/>
                  </a:lnTo>
                  <a:lnTo>
                    <a:pt x="190165" y="100012"/>
                  </a:lnTo>
                  <a:lnTo>
                    <a:pt x="190366" y="100415"/>
                  </a:lnTo>
                  <a:lnTo>
                    <a:pt x="190165" y="101421"/>
                  </a:lnTo>
                  <a:lnTo>
                    <a:pt x="192579" y="101421"/>
                  </a:lnTo>
                  <a:lnTo>
                    <a:pt x="195195" y="100817"/>
                  </a:lnTo>
                  <a:lnTo>
                    <a:pt x="197409" y="100214"/>
                  </a:lnTo>
                  <a:lnTo>
                    <a:pt x="198214" y="100214"/>
                  </a:lnTo>
                  <a:lnTo>
                    <a:pt x="198818" y="100616"/>
                  </a:lnTo>
                  <a:lnTo>
                    <a:pt x="198415" y="101220"/>
                  </a:lnTo>
                  <a:lnTo>
                    <a:pt x="198214" y="101421"/>
                  </a:lnTo>
                  <a:lnTo>
                    <a:pt x="198616" y="101622"/>
                  </a:lnTo>
                  <a:lnTo>
                    <a:pt x="198818" y="101421"/>
                  </a:lnTo>
                  <a:lnTo>
                    <a:pt x="199421" y="101018"/>
                  </a:lnTo>
                  <a:lnTo>
                    <a:pt x="199421" y="100817"/>
                  </a:lnTo>
                  <a:lnTo>
                    <a:pt x="199019" y="100616"/>
                  </a:lnTo>
                  <a:lnTo>
                    <a:pt x="199623" y="99811"/>
                  </a:lnTo>
                  <a:lnTo>
                    <a:pt x="199824" y="99409"/>
                  </a:lnTo>
                  <a:lnTo>
                    <a:pt x="200427" y="99409"/>
                  </a:lnTo>
                  <a:lnTo>
                    <a:pt x="200629" y="99610"/>
                  </a:lnTo>
                  <a:lnTo>
                    <a:pt x="201031" y="101421"/>
                  </a:lnTo>
                  <a:lnTo>
                    <a:pt x="199623" y="101421"/>
                  </a:lnTo>
                  <a:lnTo>
                    <a:pt x="199824" y="101622"/>
                  </a:lnTo>
                  <a:lnTo>
                    <a:pt x="200427" y="101823"/>
                  </a:lnTo>
                  <a:lnTo>
                    <a:pt x="201434" y="102226"/>
                  </a:lnTo>
                  <a:lnTo>
                    <a:pt x="202440" y="102427"/>
                  </a:lnTo>
                  <a:lnTo>
                    <a:pt x="202842" y="102427"/>
                  </a:lnTo>
                  <a:lnTo>
                    <a:pt x="203043" y="102226"/>
                  </a:lnTo>
                  <a:lnTo>
                    <a:pt x="202842" y="102226"/>
                  </a:lnTo>
                  <a:lnTo>
                    <a:pt x="201635" y="101421"/>
                  </a:lnTo>
                  <a:lnTo>
                    <a:pt x="203245" y="101622"/>
                  </a:lnTo>
                  <a:lnTo>
                    <a:pt x="203848" y="101622"/>
                  </a:lnTo>
                  <a:lnTo>
                    <a:pt x="204251" y="101421"/>
                  </a:lnTo>
                  <a:lnTo>
                    <a:pt x="204050" y="101018"/>
                  </a:lnTo>
                  <a:lnTo>
                    <a:pt x="203848" y="100817"/>
                  </a:lnTo>
                  <a:lnTo>
                    <a:pt x="203848" y="100616"/>
                  </a:lnTo>
                  <a:lnTo>
                    <a:pt x="205257" y="100616"/>
                  </a:lnTo>
                  <a:lnTo>
                    <a:pt x="205257" y="100817"/>
                  </a:lnTo>
                  <a:lnTo>
                    <a:pt x="206263" y="100817"/>
                  </a:lnTo>
                  <a:lnTo>
                    <a:pt x="206666" y="101018"/>
                  </a:lnTo>
                  <a:lnTo>
                    <a:pt x="206666" y="101220"/>
                  </a:lnTo>
                  <a:lnTo>
                    <a:pt x="207068" y="101421"/>
                  </a:lnTo>
                  <a:lnTo>
                    <a:pt x="207068" y="101823"/>
                  </a:lnTo>
                  <a:lnTo>
                    <a:pt x="207269" y="102025"/>
                  </a:lnTo>
                  <a:lnTo>
                    <a:pt x="207672" y="102025"/>
                  </a:lnTo>
                  <a:lnTo>
                    <a:pt x="207471" y="101220"/>
                  </a:lnTo>
                  <a:lnTo>
                    <a:pt x="207672" y="101220"/>
                  </a:lnTo>
                  <a:lnTo>
                    <a:pt x="207873" y="101421"/>
                  </a:lnTo>
                  <a:lnTo>
                    <a:pt x="208074" y="101823"/>
                  </a:lnTo>
                  <a:lnTo>
                    <a:pt x="208477" y="101622"/>
                  </a:lnTo>
                  <a:lnTo>
                    <a:pt x="208678" y="101421"/>
                  </a:lnTo>
                  <a:lnTo>
                    <a:pt x="208879" y="100817"/>
                  </a:lnTo>
                  <a:lnTo>
                    <a:pt x="209080" y="100214"/>
                  </a:lnTo>
                  <a:lnTo>
                    <a:pt x="209483" y="99811"/>
                  </a:lnTo>
                  <a:lnTo>
                    <a:pt x="209885" y="99811"/>
                  </a:lnTo>
                  <a:lnTo>
                    <a:pt x="210690" y="100012"/>
                  </a:lnTo>
                  <a:lnTo>
                    <a:pt x="210489" y="100214"/>
                  </a:lnTo>
                  <a:lnTo>
                    <a:pt x="210489" y="100415"/>
                  </a:lnTo>
                  <a:lnTo>
                    <a:pt x="210489" y="100616"/>
                  </a:lnTo>
                  <a:lnTo>
                    <a:pt x="210892" y="101018"/>
                  </a:lnTo>
                  <a:lnTo>
                    <a:pt x="211898" y="101220"/>
                  </a:lnTo>
                  <a:lnTo>
                    <a:pt x="212300" y="101823"/>
                  </a:lnTo>
                  <a:lnTo>
                    <a:pt x="213105" y="102025"/>
                  </a:lnTo>
                  <a:lnTo>
                    <a:pt x="213709" y="102226"/>
                  </a:lnTo>
                  <a:lnTo>
                    <a:pt x="214514" y="102427"/>
                  </a:lnTo>
                  <a:lnTo>
                    <a:pt x="215319" y="102226"/>
                  </a:lnTo>
                  <a:lnTo>
                    <a:pt x="215721" y="102025"/>
                  </a:lnTo>
                  <a:lnTo>
                    <a:pt x="216124" y="101622"/>
                  </a:lnTo>
                  <a:lnTo>
                    <a:pt x="216325" y="101018"/>
                  </a:lnTo>
                  <a:lnTo>
                    <a:pt x="216526" y="101421"/>
                  </a:lnTo>
                  <a:lnTo>
                    <a:pt x="216929" y="101823"/>
                  </a:lnTo>
                  <a:lnTo>
                    <a:pt x="217532" y="102025"/>
                  </a:lnTo>
                  <a:lnTo>
                    <a:pt x="218337" y="102226"/>
                  </a:lnTo>
                  <a:lnTo>
                    <a:pt x="220148" y="102427"/>
                  </a:lnTo>
                  <a:lnTo>
                    <a:pt x="220953" y="102226"/>
                  </a:lnTo>
                  <a:lnTo>
                    <a:pt x="220551" y="101823"/>
                  </a:lnTo>
                  <a:lnTo>
                    <a:pt x="220349" y="101823"/>
                  </a:lnTo>
                  <a:lnTo>
                    <a:pt x="220148" y="102025"/>
                  </a:lnTo>
                  <a:lnTo>
                    <a:pt x="219947" y="101622"/>
                  </a:lnTo>
                  <a:lnTo>
                    <a:pt x="220148" y="101421"/>
                  </a:lnTo>
                  <a:lnTo>
                    <a:pt x="220551" y="101421"/>
                  </a:lnTo>
                  <a:lnTo>
                    <a:pt x="220953" y="101823"/>
                  </a:lnTo>
                  <a:lnTo>
                    <a:pt x="220953" y="102226"/>
                  </a:lnTo>
                  <a:lnTo>
                    <a:pt x="221959" y="102025"/>
                  </a:lnTo>
                  <a:lnTo>
                    <a:pt x="221154" y="101220"/>
                  </a:lnTo>
                  <a:lnTo>
                    <a:pt x="220551" y="101018"/>
                  </a:lnTo>
                  <a:lnTo>
                    <a:pt x="220148" y="101220"/>
                  </a:lnTo>
                  <a:lnTo>
                    <a:pt x="219746" y="101421"/>
                  </a:lnTo>
                  <a:lnTo>
                    <a:pt x="219343" y="102025"/>
                  </a:lnTo>
                  <a:lnTo>
                    <a:pt x="218941" y="102025"/>
                  </a:lnTo>
                  <a:lnTo>
                    <a:pt x="218740" y="101622"/>
                  </a:lnTo>
                  <a:lnTo>
                    <a:pt x="219142" y="101220"/>
                  </a:lnTo>
                  <a:lnTo>
                    <a:pt x="219343" y="100817"/>
                  </a:lnTo>
                  <a:lnTo>
                    <a:pt x="219142" y="100616"/>
                  </a:lnTo>
                  <a:lnTo>
                    <a:pt x="218740" y="100214"/>
                  </a:lnTo>
                  <a:lnTo>
                    <a:pt x="218538" y="100012"/>
                  </a:lnTo>
                  <a:lnTo>
                    <a:pt x="218740" y="99811"/>
                  </a:lnTo>
                  <a:lnTo>
                    <a:pt x="220349" y="100214"/>
                  </a:lnTo>
                  <a:lnTo>
                    <a:pt x="220349" y="100012"/>
                  </a:lnTo>
                  <a:lnTo>
                    <a:pt x="220953" y="99610"/>
                  </a:lnTo>
                  <a:lnTo>
                    <a:pt x="221557" y="99610"/>
                  </a:lnTo>
                  <a:lnTo>
                    <a:pt x="221356" y="99811"/>
                  </a:lnTo>
                  <a:lnTo>
                    <a:pt x="220752" y="100214"/>
                  </a:lnTo>
                  <a:lnTo>
                    <a:pt x="220953" y="100415"/>
                  </a:lnTo>
                  <a:lnTo>
                    <a:pt x="222563" y="100616"/>
                  </a:lnTo>
                  <a:lnTo>
                    <a:pt x="224173" y="100616"/>
                  </a:lnTo>
                  <a:lnTo>
                    <a:pt x="224374" y="100415"/>
                  </a:lnTo>
                  <a:lnTo>
                    <a:pt x="223972" y="100214"/>
                  </a:lnTo>
                  <a:lnTo>
                    <a:pt x="224173" y="100012"/>
                  </a:lnTo>
                  <a:lnTo>
                    <a:pt x="224173" y="99811"/>
                  </a:lnTo>
                  <a:lnTo>
                    <a:pt x="223972" y="99811"/>
                  </a:lnTo>
                  <a:lnTo>
                    <a:pt x="224374" y="99610"/>
                  </a:lnTo>
                  <a:lnTo>
                    <a:pt x="223167" y="99409"/>
                  </a:lnTo>
                  <a:lnTo>
                    <a:pt x="224575" y="99610"/>
                  </a:lnTo>
                  <a:lnTo>
                    <a:pt x="225380" y="99811"/>
                  </a:lnTo>
                  <a:lnTo>
                    <a:pt x="225984" y="100214"/>
                  </a:lnTo>
                  <a:lnTo>
                    <a:pt x="226185" y="100415"/>
                  </a:lnTo>
                  <a:lnTo>
                    <a:pt x="226386" y="100817"/>
                  </a:lnTo>
                  <a:lnTo>
                    <a:pt x="226990" y="101018"/>
                  </a:lnTo>
                  <a:lnTo>
                    <a:pt x="226990" y="101220"/>
                  </a:lnTo>
                  <a:lnTo>
                    <a:pt x="226789" y="101018"/>
                  </a:lnTo>
                  <a:lnTo>
                    <a:pt x="226386" y="100817"/>
                  </a:lnTo>
                  <a:lnTo>
                    <a:pt x="226185" y="101220"/>
                  </a:lnTo>
                  <a:lnTo>
                    <a:pt x="225783" y="101421"/>
                  </a:lnTo>
                  <a:lnTo>
                    <a:pt x="225380" y="102025"/>
                  </a:lnTo>
                  <a:lnTo>
                    <a:pt x="224978" y="102628"/>
                  </a:lnTo>
                  <a:lnTo>
                    <a:pt x="224978" y="103031"/>
                  </a:lnTo>
                  <a:lnTo>
                    <a:pt x="225179" y="103232"/>
                  </a:lnTo>
                  <a:lnTo>
                    <a:pt x="225380" y="103232"/>
                  </a:lnTo>
                  <a:lnTo>
                    <a:pt x="225783" y="103031"/>
                  </a:lnTo>
                  <a:lnTo>
                    <a:pt x="226185" y="102628"/>
                  </a:lnTo>
                  <a:lnTo>
                    <a:pt x="226789" y="101622"/>
                  </a:lnTo>
                  <a:lnTo>
                    <a:pt x="227594" y="102830"/>
                  </a:lnTo>
                  <a:lnTo>
                    <a:pt x="227996" y="103433"/>
                  </a:lnTo>
                  <a:lnTo>
                    <a:pt x="228399" y="103635"/>
                  </a:lnTo>
                  <a:lnTo>
                    <a:pt x="229002" y="103635"/>
                  </a:lnTo>
                  <a:lnTo>
                    <a:pt x="229807" y="103433"/>
                  </a:lnTo>
                  <a:lnTo>
                    <a:pt x="230814" y="102830"/>
                  </a:lnTo>
                  <a:lnTo>
                    <a:pt x="231015" y="103433"/>
                  </a:lnTo>
                  <a:lnTo>
                    <a:pt x="231417" y="103836"/>
                  </a:lnTo>
                  <a:lnTo>
                    <a:pt x="232021" y="104037"/>
                  </a:lnTo>
                  <a:lnTo>
                    <a:pt x="232423" y="104238"/>
                  </a:lnTo>
                  <a:lnTo>
                    <a:pt x="232826" y="104238"/>
                  </a:lnTo>
                  <a:lnTo>
                    <a:pt x="232826" y="104037"/>
                  </a:lnTo>
                  <a:lnTo>
                    <a:pt x="232625" y="103635"/>
                  </a:lnTo>
                  <a:lnTo>
                    <a:pt x="232021" y="103232"/>
                  </a:lnTo>
                  <a:lnTo>
                    <a:pt x="232222" y="103232"/>
                  </a:lnTo>
                  <a:lnTo>
                    <a:pt x="232021" y="102830"/>
                  </a:lnTo>
                  <a:lnTo>
                    <a:pt x="232021" y="102427"/>
                  </a:lnTo>
                  <a:lnTo>
                    <a:pt x="232021" y="102226"/>
                  </a:lnTo>
                  <a:lnTo>
                    <a:pt x="232222" y="102025"/>
                  </a:lnTo>
                  <a:lnTo>
                    <a:pt x="231820" y="102025"/>
                  </a:lnTo>
                  <a:lnTo>
                    <a:pt x="231417" y="102226"/>
                  </a:lnTo>
                  <a:lnTo>
                    <a:pt x="230814" y="102226"/>
                  </a:lnTo>
                  <a:lnTo>
                    <a:pt x="230612" y="101823"/>
                  </a:lnTo>
                  <a:lnTo>
                    <a:pt x="231417" y="101823"/>
                  </a:lnTo>
                  <a:lnTo>
                    <a:pt x="232021" y="101421"/>
                  </a:lnTo>
                  <a:lnTo>
                    <a:pt x="232423" y="101018"/>
                  </a:lnTo>
                  <a:lnTo>
                    <a:pt x="232423" y="100415"/>
                  </a:lnTo>
                  <a:lnTo>
                    <a:pt x="232625" y="99610"/>
                  </a:lnTo>
                  <a:lnTo>
                    <a:pt x="232826" y="99811"/>
                  </a:lnTo>
                  <a:lnTo>
                    <a:pt x="234033" y="100012"/>
                  </a:lnTo>
                  <a:lnTo>
                    <a:pt x="234436" y="100214"/>
                  </a:lnTo>
                  <a:lnTo>
                    <a:pt x="234436" y="100415"/>
                  </a:lnTo>
                  <a:lnTo>
                    <a:pt x="234235" y="100616"/>
                  </a:lnTo>
                  <a:lnTo>
                    <a:pt x="233832" y="101018"/>
                  </a:lnTo>
                  <a:lnTo>
                    <a:pt x="233832" y="101220"/>
                  </a:lnTo>
                  <a:lnTo>
                    <a:pt x="234637" y="101220"/>
                  </a:lnTo>
                  <a:lnTo>
                    <a:pt x="234838" y="101018"/>
                  </a:lnTo>
                  <a:lnTo>
                    <a:pt x="234637" y="101018"/>
                  </a:lnTo>
                  <a:lnTo>
                    <a:pt x="234637" y="100616"/>
                  </a:lnTo>
                  <a:lnTo>
                    <a:pt x="235241" y="101018"/>
                  </a:lnTo>
                  <a:lnTo>
                    <a:pt x="234838" y="101018"/>
                  </a:lnTo>
                  <a:lnTo>
                    <a:pt x="235039" y="101220"/>
                  </a:lnTo>
                  <a:lnTo>
                    <a:pt x="234637" y="101220"/>
                  </a:lnTo>
                  <a:lnTo>
                    <a:pt x="234436" y="101823"/>
                  </a:lnTo>
                  <a:lnTo>
                    <a:pt x="235241" y="101823"/>
                  </a:lnTo>
                  <a:lnTo>
                    <a:pt x="234235" y="102025"/>
                  </a:lnTo>
                  <a:lnTo>
                    <a:pt x="234033" y="102226"/>
                  </a:lnTo>
                  <a:lnTo>
                    <a:pt x="234033" y="102427"/>
                  </a:lnTo>
                  <a:lnTo>
                    <a:pt x="234436" y="102628"/>
                  </a:lnTo>
                  <a:lnTo>
                    <a:pt x="235643" y="103031"/>
                  </a:lnTo>
                  <a:lnTo>
                    <a:pt x="236046" y="103232"/>
                  </a:lnTo>
                  <a:lnTo>
                    <a:pt x="236448" y="103433"/>
                  </a:lnTo>
                  <a:lnTo>
                    <a:pt x="235643" y="103433"/>
                  </a:lnTo>
                  <a:lnTo>
                    <a:pt x="236046" y="103836"/>
                  </a:lnTo>
                  <a:lnTo>
                    <a:pt x="236046" y="104037"/>
                  </a:lnTo>
                  <a:lnTo>
                    <a:pt x="236247" y="104238"/>
                  </a:lnTo>
                  <a:lnTo>
                    <a:pt x="235039" y="104238"/>
                  </a:lnTo>
                  <a:lnTo>
                    <a:pt x="235039" y="105244"/>
                  </a:lnTo>
                  <a:lnTo>
                    <a:pt x="235039" y="105848"/>
                  </a:lnTo>
                  <a:lnTo>
                    <a:pt x="235039" y="106049"/>
                  </a:lnTo>
                  <a:lnTo>
                    <a:pt x="235241" y="106251"/>
                  </a:lnTo>
                  <a:lnTo>
                    <a:pt x="235844" y="106251"/>
                  </a:lnTo>
                  <a:lnTo>
                    <a:pt x="236046" y="106452"/>
                  </a:lnTo>
                  <a:lnTo>
                    <a:pt x="236851" y="107257"/>
                  </a:lnTo>
                  <a:lnTo>
                    <a:pt x="238058" y="107860"/>
                  </a:lnTo>
                  <a:lnTo>
                    <a:pt x="238374" y="107860"/>
                  </a:lnTo>
                  <a:lnTo>
                    <a:pt x="239064" y="109068"/>
                  </a:lnTo>
                  <a:lnTo>
                    <a:pt x="239265" y="109269"/>
                  </a:lnTo>
                  <a:lnTo>
                    <a:pt x="239467" y="109068"/>
                  </a:lnTo>
                  <a:lnTo>
                    <a:pt x="239668" y="108062"/>
                  </a:lnTo>
                  <a:lnTo>
                    <a:pt x="240070" y="107659"/>
                  </a:lnTo>
                  <a:lnTo>
                    <a:pt x="240473" y="107458"/>
                  </a:lnTo>
                  <a:lnTo>
                    <a:pt x="240674" y="107257"/>
                  </a:lnTo>
                  <a:lnTo>
                    <a:pt x="239869" y="107257"/>
                  </a:lnTo>
                  <a:lnTo>
                    <a:pt x="239869" y="107055"/>
                  </a:lnTo>
                  <a:lnTo>
                    <a:pt x="239869" y="106854"/>
                  </a:lnTo>
                  <a:lnTo>
                    <a:pt x="239467" y="106854"/>
                  </a:lnTo>
                  <a:lnTo>
                    <a:pt x="239467" y="107257"/>
                  </a:lnTo>
                  <a:lnTo>
                    <a:pt x="239265" y="107257"/>
                  </a:lnTo>
                  <a:lnTo>
                    <a:pt x="239265" y="107055"/>
                  </a:lnTo>
                  <a:lnTo>
                    <a:pt x="238863" y="106854"/>
                  </a:lnTo>
                  <a:lnTo>
                    <a:pt x="238662" y="106854"/>
                  </a:lnTo>
                  <a:lnTo>
                    <a:pt x="238863" y="106452"/>
                  </a:lnTo>
                  <a:lnTo>
                    <a:pt x="239064" y="106251"/>
                  </a:lnTo>
                  <a:lnTo>
                    <a:pt x="239265" y="106049"/>
                  </a:lnTo>
                  <a:lnTo>
                    <a:pt x="239064" y="105647"/>
                  </a:lnTo>
                  <a:lnTo>
                    <a:pt x="238460" y="105446"/>
                  </a:lnTo>
                  <a:lnTo>
                    <a:pt x="239467" y="105446"/>
                  </a:lnTo>
                  <a:lnTo>
                    <a:pt x="240271" y="106251"/>
                  </a:lnTo>
                  <a:lnTo>
                    <a:pt x="240473" y="105244"/>
                  </a:lnTo>
                  <a:lnTo>
                    <a:pt x="240271" y="105043"/>
                  </a:lnTo>
                  <a:lnTo>
                    <a:pt x="240070" y="105043"/>
                  </a:lnTo>
                  <a:lnTo>
                    <a:pt x="239467" y="105244"/>
                  </a:lnTo>
                  <a:lnTo>
                    <a:pt x="239064" y="105244"/>
                  </a:lnTo>
                  <a:lnTo>
                    <a:pt x="238460" y="104842"/>
                  </a:lnTo>
                  <a:lnTo>
                    <a:pt x="240070" y="104842"/>
                  </a:lnTo>
                  <a:lnTo>
                    <a:pt x="240674" y="105043"/>
                  </a:lnTo>
                  <a:lnTo>
                    <a:pt x="241076" y="105446"/>
                  </a:lnTo>
                  <a:lnTo>
                    <a:pt x="241479" y="106452"/>
                  </a:lnTo>
                  <a:lnTo>
                    <a:pt x="241881" y="107055"/>
                  </a:lnTo>
                  <a:lnTo>
                    <a:pt x="242888" y="105647"/>
                  </a:lnTo>
                  <a:lnTo>
                    <a:pt x="243491" y="104842"/>
                  </a:lnTo>
                  <a:lnTo>
                    <a:pt x="244497" y="104842"/>
                  </a:lnTo>
                  <a:lnTo>
                    <a:pt x="245906" y="105446"/>
                  </a:lnTo>
                  <a:lnTo>
                    <a:pt x="245504" y="104641"/>
                  </a:lnTo>
                  <a:lnTo>
                    <a:pt x="245504" y="104439"/>
                  </a:lnTo>
                  <a:lnTo>
                    <a:pt x="245705" y="104238"/>
                  </a:lnTo>
                  <a:lnTo>
                    <a:pt x="246107" y="104037"/>
                  </a:lnTo>
                  <a:lnTo>
                    <a:pt x="246912" y="104238"/>
                  </a:lnTo>
                  <a:lnTo>
                    <a:pt x="247516" y="104238"/>
                  </a:lnTo>
                  <a:lnTo>
                    <a:pt x="247918" y="104439"/>
                  </a:lnTo>
                  <a:lnTo>
                    <a:pt x="247918" y="104641"/>
                  </a:lnTo>
                  <a:lnTo>
                    <a:pt x="246912" y="104641"/>
                  </a:lnTo>
                  <a:lnTo>
                    <a:pt x="247516" y="105043"/>
                  </a:lnTo>
                  <a:lnTo>
                    <a:pt x="247918" y="105244"/>
                  </a:lnTo>
                  <a:lnTo>
                    <a:pt x="248120" y="105043"/>
                  </a:lnTo>
                  <a:lnTo>
                    <a:pt x="248522" y="105043"/>
                  </a:lnTo>
                  <a:lnTo>
                    <a:pt x="248924" y="104641"/>
                  </a:lnTo>
                  <a:lnTo>
                    <a:pt x="249327" y="104842"/>
                  </a:lnTo>
                  <a:lnTo>
                    <a:pt x="249729" y="105043"/>
                  </a:lnTo>
                  <a:lnTo>
                    <a:pt x="248924" y="105244"/>
                  </a:lnTo>
                  <a:lnTo>
                    <a:pt x="248522" y="105647"/>
                  </a:lnTo>
                  <a:lnTo>
                    <a:pt x="248723" y="105848"/>
                  </a:lnTo>
                  <a:lnTo>
                    <a:pt x="248924" y="106251"/>
                  </a:lnTo>
                  <a:lnTo>
                    <a:pt x="249528" y="106452"/>
                  </a:lnTo>
                  <a:lnTo>
                    <a:pt x="250534" y="106452"/>
                  </a:lnTo>
                  <a:lnTo>
                    <a:pt x="250937" y="106049"/>
                  </a:lnTo>
                  <a:lnTo>
                    <a:pt x="251138" y="106049"/>
                  </a:lnTo>
                  <a:lnTo>
                    <a:pt x="251742" y="105848"/>
                  </a:lnTo>
                  <a:lnTo>
                    <a:pt x="251541" y="105647"/>
                  </a:lnTo>
                  <a:lnTo>
                    <a:pt x="251742" y="105446"/>
                  </a:lnTo>
                  <a:lnTo>
                    <a:pt x="251943" y="105446"/>
                  </a:lnTo>
                  <a:lnTo>
                    <a:pt x="252345" y="105647"/>
                  </a:lnTo>
                  <a:lnTo>
                    <a:pt x="252345" y="106049"/>
                  </a:lnTo>
                  <a:lnTo>
                    <a:pt x="252144" y="106049"/>
                  </a:lnTo>
                  <a:lnTo>
                    <a:pt x="251943" y="106251"/>
                  </a:lnTo>
                  <a:lnTo>
                    <a:pt x="251943" y="106653"/>
                  </a:lnTo>
                  <a:lnTo>
                    <a:pt x="251943" y="106854"/>
                  </a:lnTo>
                  <a:lnTo>
                    <a:pt x="252144" y="107055"/>
                  </a:lnTo>
                  <a:lnTo>
                    <a:pt x="252547" y="107055"/>
                  </a:lnTo>
                  <a:lnTo>
                    <a:pt x="253754" y="106653"/>
                  </a:lnTo>
                  <a:lnTo>
                    <a:pt x="253754" y="107055"/>
                  </a:lnTo>
                  <a:lnTo>
                    <a:pt x="253553" y="107257"/>
                  </a:lnTo>
                  <a:lnTo>
                    <a:pt x="253150" y="107458"/>
                  </a:lnTo>
                  <a:lnTo>
                    <a:pt x="254157" y="107860"/>
                  </a:lnTo>
                  <a:lnTo>
                    <a:pt x="256571" y="107257"/>
                  </a:lnTo>
                  <a:lnTo>
                    <a:pt x="257175" y="107055"/>
                  </a:lnTo>
                  <a:lnTo>
                    <a:pt x="257175" y="106653"/>
                  </a:lnTo>
                  <a:lnTo>
                    <a:pt x="256773" y="106452"/>
                  </a:lnTo>
                  <a:lnTo>
                    <a:pt x="256169" y="106049"/>
                  </a:lnTo>
                  <a:lnTo>
                    <a:pt x="254559" y="105244"/>
                  </a:lnTo>
                  <a:lnTo>
                    <a:pt x="254358" y="104641"/>
                  </a:lnTo>
                  <a:lnTo>
                    <a:pt x="254559" y="104439"/>
                  </a:lnTo>
                  <a:lnTo>
                    <a:pt x="254760" y="104439"/>
                  </a:lnTo>
                  <a:lnTo>
                    <a:pt x="255163" y="104641"/>
                  </a:lnTo>
                  <a:lnTo>
                    <a:pt x="255565" y="104842"/>
                  </a:lnTo>
                  <a:lnTo>
                    <a:pt x="255766" y="104641"/>
                  </a:lnTo>
                  <a:lnTo>
                    <a:pt x="255364" y="104238"/>
                  </a:lnTo>
                  <a:lnTo>
                    <a:pt x="255364" y="104037"/>
                  </a:lnTo>
                  <a:lnTo>
                    <a:pt x="255766" y="104037"/>
                  </a:lnTo>
                  <a:lnTo>
                    <a:pt x="255364" y="104238"/>
                  </a:lnTo>
                  <a:lnTo>
                    <a:pt x="255364" y="104238"/>
                  </a:lnTo>
                  <a:lnTo>
                    <a:pt x="256169" y="104037"/>
                  </a:lnTo>
                  <a:lnTo>
                    <a:pt x="255968" y="103836"/>
                  </a:lnTo>
                  <a:lnTo>
                    <a:pt x="255163" y="103433"/>
                  </a:lnTo>
                  <a:lnTo>
                    <a:pt x="255766" y="103433"/>
                  </a:lnTo>
                  <a:lnTo>
                    <a:pt x="255766" y="103232"/>
                  </a:lnTo>
                  <a:lnTo>
                    <a:pt x="255766" y="103031"/>
                  </a:lnTo>
                  <a:lnTo>
                    <a:pt x="256370" y="103433"/>
                  </a:lnTo>
                  <a:lnTo>
                    <a:pt x="256370" y="103031"/>
                  </a:lnTo>
                  <a:lnTo>
                    <a:pt x="256571" y="102427"/>
                  </a:lnTo>
                  <a:lnTo>
                    <a:pt x="256974" y="101823"/>
                  </a:lnTo>
                  <a:lnTo>
                    <a:pt x="257175" y="101421"/>
                  </a:lnTo>
                  <a:lnTo>
                    <a:pt x="257175" y="101220"/>
                  </a:lnTo>
                  <a:lnTo>
                    <a:pt x="256773" y="101018"/>
                  </a:lnTo>
                  <a:lnTo>
                    <a:pt x="256169" y="101018"/>
                  </a:lnTo>
                  <a:lnTo>
                    <a:pt x="255968" y="100817"/>
                  </a:lnTo>
                  <a:lnTo>
                    <a:pt x="255968" y="100616"/>
                  </a:lnTo>
                  <a:lnTo>
                    <a:pt x="256370" y="100415"/>
                  </a:lnTo>
                  <a:lnTo>
                    <a:pt x="258181" y="100415"/>
                  </a:lnTo>
                  <a:lnTo>
                    <a:pt x="259791" y="100817"/>
                  </a:lnTo>
                  <a:lnTo>
                    <a:pt x="259992" y="101220"/>
                  </a:lnTo>
                  <a:lnTo>
                    <a:pt x="259791" y="101421"/>
                  </a:lnTo>
                  <a:lnTo>
                    <a:pt x="258382" y="101421"/>
                  </a:lnTo>
                  <a:lnTo>
                    <a:pt x="257980" y="101622"/>
                  </a:lnTo>
                  <a:lnTo>
                    <a:pt x="258181" y="101823"/>
                  </a:lnTo>
                  <a:lnTo>
                    <a:pt x="258699" y="102168"/>
                  </a:lnTo>
                  <a:lnTo>
                    <a:pt x="258986" y="102025"/>
                  </a:lnTo>
                  <a:lnTo>
                    <a:pt x="258785" y="102226"/>
                  </a:lnTo>
                  <a:lnTo>
                    <a:pt x="260596" y="102628"/>
                  </a:lnTo>
                  <a:lnTo>
                    <a:pt x="261602" y="102628"/>
                  </a:lnTo>
                  <a:lnTo>
                    <a:pt x="261602" y="102427"/>
                  </a:lnTo>
                  <a:lnTo>
                    <a:pt x="261803" y="101823"/>
                  </a:lnTo>
                  <a:lnTo>
                    <a:pt x="261803" y="101622"/>
                  </a:lnTo>
                  <a:lnTo>
                    <a:pt x="261602" y="101622"/>
                  </a:lnTo>
                  <a:lnTo>
                    <a:pt x="261200" y="101421"/>
                  </a:lnTo>
                  <a:lnTo>
                    <a:pt x="260998" y="101220"/>
                  </a:lnTo>
                  <a:lnTo>
                    <a:pt x="260797" y="100616"/>
                  </a:lnTo>
                  <a:lnTo>
                    <a:pt x="261200" y="100616"/>
                  </a:lnTo>
                  <a:lnTo>
                    <a:pt x="261401" y="100817"/>
                  </a:lnTo>
                  <a:lnTo>
                    <a:pt x="262005" y="101220"/>
                  </a:lnTo>
                  <a:lnTo>
                    <a:pt x="262206" y="101421"/>
                  </a:lnTo>
                  <a:lnTo>
                    <a:pt x="262407" y="100817"/>
                  </a:lnTo>
                  <a:lnTo>
                    <a:pt x="261803" y="100214"/>
                  </a:lnTo>
                  <a:lnTo>
                    <a:pt x="261602" y="99811"/>
                  </a:lnTo>
                  <a:lnTo>
                    <a:pt x="261602" y="99610"/>
                  </a:lnTo>
                  <a:lnTo>
                    <a:pt x="261803" y="99409"/>
                  </a:lnTo>
                  <a:lnTo>
                    <a:pt x="264017" y="99409"/>
                  </a:lnTo>
                  <a:lnTo>
                    <a:pt x="264419" y="99006"/>
                  </a:lnTo>
                  <a:lnTo>
                    <a:pt x="264822" y="98805"/>
                  </a:lnTo>
                  <a:lnTo>
                    <a:pt x="265224" y="99006"/>
                  </a:lnTo>
                  <a:lnTo>
                    <a:pt x="265627" y="99006"/>
                  </a:lnTo>
                  <a:lnTo>
                    <a:pt x="266029" y="99207"/>
                  </a:lnTo>
                  <a:lnTo>
                    <a:pt x="265023" y="98000"/>
                  </a:lnTo>
                  <a:lnTo>
                    <a:pt x="264822" y="98402"/>
                  </a:lnTo>
                  <a:lnTo>
                    <a:pt x="264621" y="98604"/>
                  </a:lnTo>
                  <a:lnTo>
                    <a:pt x="264419" y="98402"/>
                  </a:lnTo>
                  <a:lnTo>
                    <a:pt x="264017" y="98000"/>
                  </a:lnTo>
                  <a:lnTo>
                    <a:pt x="263816" y="97799"/>
                  </a:lnTo>
                  <a:lnTo>
                    <a:pt x="263413" y="97799"/>
                  </a:lnTo>
                  <a:lnTo>
                    <a:pt x="263413" y="98201"/>
                  </a:lnTo>
                  <a:lnTo>
                    <a:pt x="263212" y="98201"/>
                  </a:lnTo>
                  <a:lnTo>
                    <a:pt x="262608" y="97598"/>
                  </a:lnTo>
                  <a:lnTo>
                    <a:pt x="262206" y="97195"/>
                  </a:lnTo>
                  <a:lnTo>
                    <a:pt x="262206" y="97195"/>
                  </a:lnTo>
                  <a:lnTo>
                    <a:pt x="262407" y="97799"/>
                  </a:lnTo>
                  <a:lnTo>
                    <a:pt x="261401" y="97396"/>
                  </a:lnTo>
                  <a:lnTo>
                    <a:pt x="260797" y="97396"/>
                  </a:lnTo>
                  <a:lnTo>
                    <a:pt x="260596" y="97598"/>
                  </a:lnTo>
                  <a:lnTo>
                    <a:pt x="260395" y="97799"/>
                  </a:lnTo>
                  <a:lnTo>
                    <a:pt x="260395" y="98201"/>
                  </a:lnTo>
                  <a:lnTo>
                    <a:pt x="259992" y="98402"/>
                  </a:lnTo>
                  <a:lnTo>
                    <a:pt x="259389" y="98201"/>
                  </a:lnTo>
                  <a:lnTo>
                    <a:pt x="258181" y="97799"/>
                  </a:lnTo>
                  <a:lnTo>
                    <a:pt x="258382" y="97396"/>
                  </a:lnTo>
                  <a:lnTo>
                    <a:pt x="258785" y="97396"/>
                  </a:lnTo>
                  <a:lnTo>
                    <a:pt x="259590" y="97195"/>
                  </a:lnTo>
                  <a:lnTo>
                    <a:pt x="259992" y="97195"/>
                  </a:lnTo>
                  <a:lnTo>
                    <a:pt x="260194" y="96994"/>
                  </a:lnTo>
                  <a:lnTo>
                    <a:pt x="259992" y="96994"/>
                  </a:lnTo>
                  <a:lnTo>
                    <a:pt x="260797" y="95988"/>
                  </a:lnTo>
                  <a:lnTo>
                    <a:pt x="261401" y="95786"/>
                  </a:lnTo>
                  <a:lnTo>
                    <a:pt x="262005" y="95786"/>
                  </a:lnTo>
                  <a:lnTo>
                    <a:pt x="262407" y="95988"/>
                  </a:lnTo>
                  <a:lnTo>
                    <a:pt x="263011" y="96390"/>
                  </a:lnTo>
                  <a:lnTo>
                    <a:pt x="263816" y="96793"/>
                  </a:lnTo>
                  <a:lnTo>
                    <a:pt x="266029" y="96793"/>
                  </a:lnTo>
                  <a:lnTo>
                    <a:pt x="265224" y="96189"/>
                  </a:lnTo>
                  <a:lnTo>
                    <a:pt x="265023" y="95988"/>
                  </a:lnTo>
                  <a:lnTo>
                    <a:pt x="265224" y="96591"/>
                  </a:lnTo>
                  <a:lnTo>
                    <a:pt x="264419" y="96390"/>
                  </a:lnTo>
                  <a:lnTo>
                    <a:pt x="264017" y="96390"/>
                  </a:lnTo>
                  <a:lnTo>
                    <a:pt x="264017" y="96189"/>
                  </a:lnTo>
                  <a:lnTo>
                    <a:pt x="264017" y="95786"/>
                  </a:lnTo>
                  <a:lnTo>
                    <a:pt x="263816" y="95585"/>
                  </a:lnTo>
                  <a:lnTo>
                    <a:pt x="263212" y="95384"/>
                  </a:lnTo>
                  <a:lnTo>
                    <a:pt x="262407" y="95384"/>
                  </a:lnTo>
                  <a:lnTo>
                    <a:pt x="263614" y="94982"/>
                  </a:lnTo>
                  <a:lnTo>
                    <a:pt x="263816" y="94780"/>
                  </a:lnTo>
                  <a:lnTo>
                    <a:pt x="263614" y="94780"/>
                  </a:lnTo>
                  <a:lnTo>
                    <a:pt x="262206" y="94378"/>
                  </a:lnTo>
                  <a:lnTo>
                    <a:pt x="262608" y="94579"/>
                  </a:lnTo>
                  <a:lnTo>
                    <a:pt x="262407" y="94780"/>
                  </a:lnTo>
                  <a:lnTo>
                    <a:pt x="262005" y="94780"/>
                  </a:lnTo>
                  <a:lnTo>
                    <a:pt x="261602" y="94579"/>
                  </a:lnTo>
                  <a:lnTo>
                    <a:pt x="261803" y="94378"/>
                  </a:lnTo>
                  <a:lnTo>
                    <a:pt x="262005" y="94177"/>
                  </a:lnTo>
                  <a:lnTo>
                    <a:pt x="261803" y="93975"/>
                  </a:lnTo>
                  <a:lnTo>
                    <a:pt x="261401" y="93975"/>
                  </a:lnTo>
                  <a:lnTo>
                    <a:pt x="261602" y="93170"/>
                  </a:lnTo>
                  <a:lnTo>
                    <a:pt x="262005" y="93573"/>
                  </a:lnTo>
                  <a:lnTo>
                    <a:pt x="263011" y="94177"/>
                  </a:lnTo>
                  <a:lnTo>
                    <a:pt x="262810" y="93975"/>
                  </a:lnTo>
                  <a:lnTo>
                    <a:pt x="263011" y="93774"/>
                  </a:lnTo>
                  <a:lnTo>
                    <a:pt x="263614" y="93774"/>
                  </a:lnTo>
                  <a:lnTo>
                    <a:pt x="264218" y="93975"/>
                  </a:lnTo>
                  <a:lnTo>
                    <a:pt x="264218" y="94177"/>
                  </a:lnTo>
                  <a:lnTo>
                    <a:pt x="263816" y="94177"/>
                  </a:lnTo>
                  <a:lnTo>
                    <a:pt x="264419" y="94378"/>
                  </a:lnTo>
                  <a:lnTo>
                    <a:pt x="264822" y="94378"/>
                  </a:lnTo>
                  <a:lnTo>
                    <a:pt x="264822" y="94177"/>
                  </a:lnTo>
                  <a:lnTo>
                    <a:pt x="264822" y="93975"/>
                  </a:lnTo>
                  <a:lnTo>
                    <a:pt x="264621" y="93573"/>
                  </a:lnTo>
                  <a:lnTo>
                    <a:pt x="264822" y="93372"/>
                  </a:lnTo>
                  <a:lnTo>
                    <a:pt x="265224" y="93170"/>
                  </a:lnTo>
                  <a:lnTo>
                    <a:pt x="265828" y="93170"/>
                  </a:lnTo>
                  <a:lnTo>
                    <a:pt x="265627" y="92969"/>
                  </a:lnTo>
                  <a:lnTo>
                    <a:pt x="265828" y="92768"/>
                  </a:lnTo>
                  <a:lnTo>
                    <a:pt x="266029" y="92567"/>
                  </a:lnTo>
                  <a:lnTo>
                    <a:pt x="266029" y="92164"/>
                  </a:lnTo>
                  <a:lnTo>
                    <a:pt x="266834" y="92768"/>
                  </a:lnTo>
                  <a:lnTo>
                    <a:pt x="267035" y="92969"/>
                  </a:lnTo>
                  <a:lnTo>
                    <a:pt x="267035" y="92567"/>
                  </a:lnTo>
                  <a:lnTo>
                    <a:pt x="267035" y="92164"/>
                  </a:lnTo>
                  <a:lnTo>
                    <a:pt x="267035" y="91561"/>
                  </a:lnTo>
                  <a:lnTo>
                    <a:pt x="267237" y="90957"/>
                  </a:lnTo>
                  <a:lnTo>
                    <a:pt x="267639" y="90756"/>
                  </a:lnTo>
                  <a:lnTo>
                    <a:pt x="268042" y="90554"/>
                  </a:lnTo>
                  <a:lnTo>
                    <a:pt x="269249" y="90756"/>
                  </a:lnTo>
                  <a:lnTo>
                    <a:pt x="269450" y="90152"/>
                  </a:lnTo>
                  <a:lnTo>
                    <a:pt x="269048" y="89951"/>
                  </a:lnTo>
                  <a:lnTo>
                    <a:pt x="267840" y="90152"/>
                  </a:lnTo>
                  <a:lnTo>
                    <a:pt x="266432" y="90152"/>
                  </a:lnTo>
                  <a:lnTo>
                    <a:pt x="266230" y="90353"/>
                  </a:lnTo>
                  <a:lnTo>
                    <a:pt x="266029" y="90353"/>
                  </a:lnTo>
                  <a:lnTo>
                    <a:pt x="266029" y="90152"/>
                  </a:lnTo>
                  <a:lnTo>
                    <a:pt x="266230" y="90152"/>
                  </a:lnTo>
                  <a:lnTo>
                    <a:pt x="266230" y="89951"/>
                  </a:lnTo>
                  <a:lnTo>
                    <a:pt x="266230" y="89146"/>
                  </a:lnTo>
                  <a:lnTo>
                    <a:pt x="266633" y="89347"/>
                  </a:lnTo>
                  <a:lnTo>
                    <a:pt x="267035" y="89347"/>
                  </a:lnTo>
                  <a:lnTo>
                    <a:pt x="267237" y="89146"/>
                  </a:lnTo>
                  <a:lnTo>
                    <a:pt x="267438" y="88743"/>
                  </a:lnTo>
                  <a:lnTo>
                    <a:pt x="267639" y="88743"/>
                  </a:lnTo>
                  <a:lnTo>
                    <a:pt x="268042" y="88945"/>
                  </a:lnTo>
                  <a:lnTo>
                    <a:pt x="268042" y="88743"/>
                  </a:lnTo>
                  <a:lnTo>
                    <a:pt x="267237" y="88341"/>
                  </a:lnTo>
                  <a:lnTo>
                    <a:pt x="267035" y="87938"/>
                  </a:lnTo>
                  <a:lnTo>
                    <a:pt x="266834" y="87737"/>
                  </a:lnTo>
                  <a:lnTo>
                    <a:pt x="266834" y="87536"/>
                  </a:lnTo>
                  <a:lnTo>
                    <a:pt x="267438" y="87536"/>
                  </a:lnTo>
                  <a:lnTo>
                    <a:pt x="267438" y="87133"/>
                  </a:lnTo>
                  <a:lnTo>
                    <a:pt x="267237" y="86932"/>
                  </a:lnTo>
                  <a:lnTo>
                    <a:pt x="266834" y="87133"/>
                  </a:lnTo>
                  <a:lnTo>
                    <a:pt x="266432" y="87335"/>
                  </a:lnTo>
                  <a:lnTo>
                    <a:pt x="266230" y="87335"/>
                  </a:lnTo>
                  <a:lnTo>
                    <a:pt x="266029" y="87133"/>
                  </a:lnTo>
                  <a:lnTo>
                    <a:pt x="266432" y="86932"/>
                  </a:lnTo>
                  <a:lnTo>
                    <a:pt x="265426" y="86932"/>
                  </a:lnTo>
                  <a:lnTo>
                    <a:pt x="265627" y="87335"/>
                  </a:lnTo>
                  <a:lnTo>
                    <a:pt x="265224" y="87133"/>
                  </a:lnTo>
                  <a:lnTo>
                    <a:pt x="265023" y="87133"/>
                  </a:lnTo>
                  <a:lnTo>
                    <a:pt x="265023" y="87335"/>
                  </a:lnTo>
                  <a:lnTo>
                    <a:pt x="265224" y="87536"/>
                  </a:lnTo>
                  <a:lnTo>
                    <a:pt x="264822" y="87938"/>
                  </a:lnTo>
                  <a:lnTo>
                    <a:pt x="263614" y="88542"/>
                  </a:lnTo>
                  <a:lnTo>
                    <a:pt x="262206" y="88542"/>
                  </a:lnTo>
                  <a:lnTo>
                    <a:pt x="262206" y="88341"/>
                  </a:lnTo>
                  <a:lnTo>
                    <a:pt x="262608" y="87938"/>
                  </a:lnTo>
                  <a:lnTo>
                    <a:pt x="262407" y="87737"/>
                  </a:lnTo>
                  <a:lnTo>
                    <a:pt x="262608" y="87536"/>
                  </a:lnTo>
                  <a:lnTo>
                    <a:pt x="262810" y="87536"/>
                  </a:lnTo>
                  <a:lnTo>
                    <a:pt x="262407" y="87335"/>
                  </a:lnTo>
                  <a:lnTo>
                    <a:pt x="262608" y="87133"/>
                  </a:lnTo>
                  <a:lnTo>
                    <a:pt x="263011" y="87133"/>
                  </a:lnTo>
                  <a:lnTo>
                    <a:pt x="263413" y="87335"/>
                  </a:lnTo>
                  <a:lnTo>
                    <a:pt x="263614" y="86932"/>
                  </a:lnTo>
                  <a:lnTo>
                    <a:pt x="261401" y="86530"/>
                  </a:lnTo>
                  <a:lnTo>
                    <a:pt x="263011" y="86329"/>
                  </a:lnTo>
                  <a:lnTo>
                    <a:pt x="264218" y="86329"/>
                  </a:lnTo>
                  <a:lnTo>
                    <a:pt x="265224" y="85926"/>
                  </a:lnTo>
                  <a:lnTo>
                    <a:pt x="265627" y="85725"/>
                  </a:lnTo>
                  <a:lnTo>
                    <a:pt x="265828" y="85524"/>
                  </a:lnTo>
                  <a:lnTo>
                    <a:pt x="265627" y="85322"/>
                  </a:lnTo>
                  <a:lnTo>
                    <a:pt x="265224" y="84920"/>
                  </a:lnTo>
                  <a:lnTo>
                    <a:pt x="265426" y="84719"/>
                  </a:lnTo>
                  <a:lnTo>
                    <a:pt x="265828" y="84719"/>
                  </a:lnTo>
                  <a:lnTo>
                    <a:pt x="266365" y="84853"/>
                  </a:lnTo>
                  <a:lnTo>
                    <a:pt x="266365" y="84853"/>
                  </a:lnTo>
                  <a:lnTo>
                    <a:pt x="266230" y="84719"/>
                  </a:lnTo>
                  <a:lnTo>
                    <a:pt x="266432" y="84719"/>
                  </a:lnTo>
                  <a:lnTo>
                    <a:pt x="266432" y="84870"/>
                  </a:lnTo>
                  <a:lnTo>
                    <a:pt x="266633" y="84920"/>
                  </a:lnTo>
                  <a:lnTo>
                    <a:pt x="267035" y="84920"/>
                  </a:lnTo>
                  <a:lnTo>
                    <a:pt x="266834" y="84517"/>
                  </a:lnTo>
                  <a:lnTo>
                    <a:pt x="266230" y="83713"/>
                  </a:lnTo>
                  <a:lnTo>
                    <a:pt x="267438" y="83914"/>
                  </a:lnTo>
                  <a:lnTo>
                    <a:pt x="267639" y="83713"/>
                  </a:lnTo>
                  <a:lnTo>
                    <a:pt x="267840" y="83713"/>
                  </a:lnTo>
                  <a:lnTo>
                    <a:pt x="267237" y="83109"/>
                  </a:lnTo>
                  <a:lnTo>
                    <a:pt x="266230" y="82706"/>
                  </a:lnTo>
                  <a:lnTo>
                    <a:pt x="266834" y="82505"/>
                  </a:lnTo>
                  <a:lnTo>
                    <a:pt x="267035" y="82505"/>
                  </a:lnTo>
                  <a:lnTo>
                    <a:pt x="267639" y="82908"/>
                  </a:lnTo>
                  <a:lnTo>
                    <a:pt x="268243" y="83109"/>
                  </a:lnTo>
                  <a:lnTo>
                    <a:pt x="268444" y="83109"/>
                  </a:lnTo>
                  <a:lnTo>
                    <a:pt x="268846" y="82706"/>
                  </a:lnTo>
                  <a:lnTo>
                    <a:pt x="268243" y="82706"/>
                  </a:lnTo>
                  <a:lnTo>
                    <a:pt x="268243" y="82505"/>
                  </a:lnTo>
                  <a:lnTo>
                    <a:pt x="269048" y="81901"/>
                  </a:lnTo>
                  <a:lnTo>
                    <a:pt x="268243" y="81901"/>
                  </a:lnTo>
                  <a:lnTo>
                    <a:pt x="267639" y="81700"/>
                  </a:lnTo>
                  <a:lnTo>
                    <a:pt x="267237" y="81298"/>
                  </a:lnTo>
                  <a:lnTo>
                    <a:pt x="267035" y="80694"/>
                  </a:lnTo>
                  <a:lnTo>
                    <a:pt x="266633" y="80090"/>
                  </a:lnTo>
                  <a:lnTo>
                    <a:pt x="266230" y="79487"/>
                  </a:lnTo>
                  <a:lnTo>
                    <a:pt x="265627" y="78883"/>
                  </a:lnTo>
                  <a:lnTo>
                    <a:pt x="264822" y="78481"/>
                  </a:lnTo>
                  <a:lnTo>
                    <a:pt x="263212" y="77676"/>
                  </a:lnTo>
                  <a:lnTo>
                    <a:pt x="263816" y="77676"/>
                  </a:lnTo>
                  <a:lnTo>
                    <a:pt x="264419" y="77877"/>
                  </a:lnTo>
                  <a:lnTo>
                    <a:pt x="265224" y="77676"/>
                  </a:lnTo>
                  <a:lnTo>
                    <a:pt x="266029" y="77474"/>
                  </a:lnTo>
                  <a:lnTo>
                    <a:pt x="266230" y="77072"/>
                  </a:lnTo>
                  <a:lnTo>
                    <a:pt x="266432" y="76871"/>
                  </a:lnTo>
                  <a:lnTo>
                    <a:pt x="267035" y="77877"/>
                  </a:lnTo>
                  <a:lnTo>
                    <a:pt x="267840" y="78883"/>
                  </a:lnTo>
                  <a:lnTo>
                    <a:pt x="268846" y="79487"/>
                  </a:lnTo>
                  <a:lnTo>
                    <a:pt x="270054" y="79889"/>
                  </a:lnTo>
                  <a:lnTo>
                    <a:pt x="271463" y="80090"/>
                  </a:lnTo>
                  <a:lnTo>
                    <a:pt x="274481" y="80090"/>
                  </a:lnTo>
                  <a:lnTo>
                    <a:pt x="275890" y="79889"/>
                  </a:lnTo>
                  <a:lnTo>
                    <a:pt x="278304" y="79285"/>
                  </a:lnTo>
                  <a:lnTo>
                    <a:pt x="279311" y="78883"/>
                  </a:lnTo>
                  <a:lnTo>
                    <a:pt x="279914" y="78481"/>
                  </a:lnTo>
                  <a:lnTo>
                    <a:pt x="280317" y="78078"/>
                  </a:lnTo>
                  <a:lnTo>
                    <a:pt x="280116" y="77676"/>
                  </a:lnTo>
                  <a:lnTo>
                    <a:pt x="279713" y="77474"/>
                  </a:lnTo>
                  <a:lnTo>
                    <a:pt x="278707" y="77273"/>
                  </a:lnTo>
                  <a:lnTo>
                    <a:pt x="278707" y="76871"/>
                  </a:lnTo>
                  <a:lnTo>
                    <a:pt x="278506" y="76669"/>
                  </a:lnTo>
                  <a:lnTo>
                    <a:pt x="277701" y="76669"/>
                  </a:lnTo>
                  <a:lnTo>
                    <a:pt x="277701" y="76468"/>
                  </a:lnTo>
                  <a:lnTo>
                    <a:pt x="277701" y="76066"/>
                  </a:lnTo>
                  <a:lnTo>
                    <a:pt x="278103" y="75060"/>
                  </a:lnTo>
                  <a:lnTo>
                    <a:pt x="278103" y="75663"/>
                  </a:lnTo>
                  <a:lnTo>
                    <a:pt x="278304" y="75864"/>
                  </a:lnTo>
                  <a:lnTo>
                    <a:pt x="278707" y="76066"/>
                  </a:lnTo>
                  <a:lnTo>
                    <a:pt x="279311" y="76066"/>
                  </a:lnTo>
                  <a:lnTo>
                    <a:pt x="280317" y="75462"/>
                  </a:lnTo>
                  <a:lnTo>
                    <a:pt x="280719" y="75060"/>
                  </a:lnTo>
                  <a:lnTo>
                    <a:pt x="280920" y="74657"/>
                  </a:lnTo>
                  <a:lnTo>
                    <a:pt x="280518" y="74858"/>
                  </a:lnTo>
                  <a:lnTo>
                    <a:pt x="280317" y="74657"/>
                  </a:lnTo>
                  <a:lnTo>
                    <a:pt x="280116" y="74456"/>
                  </a:lnTo>
                  <a:lnTo>
                    <a:pt x="280116" y="74255"/>
                  </a:lnTo>
                  <a:lnTo>
                    <a:pt x="280317" y="73450"/>
                  </a:lnTo>
                  <a:lnTo>
                    <a:pt x="280719" y="72846"/>
                  </a:lnTo>
                  <a:lnTo>
                    <a:pt x="280317" y="72846"/>
                  </a:lnTo>
                  <a:lnTo>
                    <a:pt x="279914" y="72645"/>
                  </a:lnTo>
                  <a:lnTo>
                    <a:pt x="279512" y="72242"/>
                  </a:lnTo>
                  <a:lnTo>
                    <a:pt x="279512" y="71840"/>
                  </a:lnTo>
                  <a:lnTo>
                    <a:pt x="279311" y="71236"/>
                  </a:lnTo>
                  <a:lnTo>
                    <a:pt x="279311" y="70834"/>
                  </a:lnTo>
                  <a:lnTo>
                    <a:pt x="279512" y="70431"/>
                  </a:lnTo>
                  <a:lnTo>
                    <a:pt x="279914" y="70029"/>
                  </a:lnTo>
                  <a:lnTo>
                    <a:pt x="279914" y="70834"/>
                  </a:lnTo>
                  <a:lnTo>
                    <a:pt x="279914" y="71437"/>
                  </a:lnTo>
                  <a:lnTo>
                    <a:pt x="280116" y="71639"/>
                  </a:lnTo>
                  <a:lnTo>
                    <a:pt x="280317" y="71437"/>
                  </a:lnTo>
                  <a:lnTo>
                    <a:pt x="281122" y="70632"/>
                  </a:lnTo>
                  <a:lnTo>
                    <a:pt x="282128" y="69023"/>
                  </a:lnTo>
                  <a:lnTo>
                    <a:pt x="282933" y="67413"/>
                  </a:lnTo>
                  <a:lnTo>
                    <a:pt x="283536" y="65803"/>
                  </a:lnTo>
                  <a:lnTo>
                    <a:pt x="283536" y="65199"/>
                  </a:lnTo>
                  <a:lnTo>
                    <a:pt x="283536" y="64797"/>
                  </a:lnTo>
                  <a:lnTo>
                    <a:pt x="283335" y="64595"/>
                  </a:lnTo>
                  <a:lnTo>
                    <a:pt x="282933" y="64595"/>
                  </a:lnTo>
                  <a:lnTo>
                    <a:pt x="282933" y="64193"/>
                  </a:lnTo>
                  <a:lnTo>
                    <a:pt x="283335" y="63791"/>
                  </a:lnTo>
                  <a:lnTo>
                    <a:pt x="284341" y="62986"/>
                  </a:lnTo>
                  <a:lnTo>
                    <a:pt x="284543" y="62583"/>
                  </a:lnTo>
                  <a:lnTo>
                    <a:pt x="284543" y="62181"/>
                  </a:lnTo>
                  <a:lnTo>
                    <a:pt x="284140" y="61979"/>
                  </a:lnTo>
                  <a:lnTo>
                    <a:pt x="283335" y="61778"/>
                  </a:lnTo>
                  <a:lnTo>
                    <a:pt x="283134" y="61778"/>
                  </a:lnTo>
                  <a:lnTo>
                    <a:pt x="282933" y="61577"/>
                  </a:lnTo>
                  <a:lnTo>
                    <a:pt x="282732" y="60973"/>
                  </a:lnTo>
                  <a:lnTo>
                    <a:pt x="282933" y="60772"/>
                  </a:lnTo>
                  <a:lnTo>
                    <a:pt x="283134" y="60571"/>
                  </a:lnTo>
                  <a:lnTo>
                    <a:pt x="283335" y="60772"/>
                  </a:lnTo>
                  <a:lnTo>
                    <a:pt x="283738" y="60973"/>
                  </a:lnTo>
                  <a:lnTo>
                    <a:pt x="283738" y="60370"/>
                  </a:lnTo>
                  <a:lnTo>
                    <a:pt x="283939" y="60370"/>
                  </a:lnTo>
                  <a:lnTo>
                    <a:pt x="284543" y="61577"/>
                  </a:lnTo>
                  <a:lnTo>
                    <a:pt x="285146" y="60370"/>
                  </a:lnTo>
                  <a:lnTo>
                    <a:pt x="285549" y="58961"/>
                  </a:lnTo>
                  <a:lnTo>
                    <a:pt x="285750" y="58357"/>
                  </a:lnTo>
                  <a:lnTo>
                    <a:pt x="285549" y="57955"/>
                  </a:lnTo>
                  <a:lnTo>
                    <a:pt x="285146" y="57955"/>
                  </a:lnTo>
                  <a:lnTo>
                    <a:pt x="284543" y="58156"/>
                  </a:lnTo>
                  <a:lnTo>
                    <a:pt x="284140" y="57955"/>
                  </a:lnTo>
                  <a:lnTo>
                    <a:pt x="284140" y="57754"/>
                  </a:lnTo>
                  <a:lnTo>
                    <a:pt x="284140" y="56949"/>
                  </a:lnTo>
                  <a:lnTo>
                    <a:pt x="284140" y="56747"/>
                  </a:lnTo>
                  <a:lnTo>
                    <a:pt x="283939" y="56546"/>
                  </a:lnTo>
                  <a:lnTo>
                    <a:pt x="283134" y="57754"/>
                  </a:lnTo>
                  <a:lnTo>
                    <a:pt x="283134" y="56747"/>
                  </a:lnTo>
                  <a:lnTo>
                    <a:pt x="283134" y="56546"/>
                  </a:lnTo>
                  <a:lnTo>
                    <a:pt x="282329" y="57150"/>
                  </a:lnTo>
                  <a:lnTo>
                    <a:pt x="282329" y="56144"/>
                  </a:lnTo>
                  <a:lnTo>
                    <a:pt x="282128" y="55741"/>
                  </a:lnTo>
                  <a:lnTo>
                    <a:pt x="281927" y="56144"/>
                  </a:lnTo>
                  <a:lnTo>
                    <a:pt x="281323" y="57150"/>
                  </a:lnTo>
                  <a:lnTo>
                    <a:pt x="281524" y="56144"/>
                  </a:lnTo>
                  <a:lnTo>
                    <a:pt x="281524" y="55741"/>
                  </a:lnTo>
                  <a:lnTo>
                    <a:pt x="281323" y="55540"/>
                  </a:lnTo>
                  <a:lnTo>
                    <a:pt x="281122" y="55741"/>
                  </a:lnTo>
                  <a:lnTo>
                    <a:pt x="280920" y="55943"/>
                  </a:lnTo>
                  <a:lnTo>
                    <a:pt x="280518" y="55943"/>
                  </a:lnTo>
                  <a:lnTo>
                    <a:pt x="280317" y="55741"/>
                  </a:lnTo>
                  <a:lnTo>
                    <a:pt x="280116" y="54936"/>
                  </a:lnTo>
                  <a:lnTo>
                    <a:pt x="279311" y="55540"/>
                  </a:lnTo>
                  <a:lnTo>
                    <a:pt x="279109" y="55741"/>
                  </a:lnTo>
                  <a:lnTo>
                    <a:pt x="279311" y="55138"/>
                  </a:lnTo>
                  <a:lnTo>
                    <a:pt x="279512" y="54735"/>
                  </a:lnTo>
                  <a:lnTo>
                    <a:pt x="279512" y="54534"/>
                  </a:lnTo>
                  <a:lnTo>
                    <a:pt x="279311" y="54333"/>
                  </a:lnTo>
                  <a:lnTo>
                    <a:pt x="279109" y="54333"/>
                  </a:lnTo>
                  <a:lnTo>
                    <a:pt x="278707" y="54534"/>
                  </a:lnTo>
                  <a:lnTo>
                    <a:pt x="278506" y="54735"/>
                  </a:lnTo>
                  <a:lnTo>
                    <a:pt x="278304" y="54936"/>
                  </a:lnTo>
                  <a:lnTo>
                    <a:pt x="278506" y="55540"/>
                  </a:lnTo>
                  <a:lnTo>
                    <a:pt x="277499" y="54735"/>
                  </a:lnTo>
                  <a:lnTo>
                    <a:pt x="277097" y="54534"/>
                  </a:lnTo>
                  <a:lnTo>
                    <a:pt x="276896" y="54534"/>
                  </a:lnTo>
                  <a:lnTo>
                    <a:pt x="276695" y="54936"/>
                  </a:lnTo>
                  <a:lnTo>
                    <a:pt x="276493" y="55540"/>
                  </a:lnTo>
                  <a:lnTo>
                    <a:pt x="276493" y="56345"/>
                  </a:lnTo>
                  <a:lnTo>
                    <a:pt x="276292" y="56949"/>
                  </a:lnTo>
                  <a:lnTo>
                    <a:pt x="276091" y="57150"/>
                  </a:lnTo>
                  <a:lnTo>
                    <a:pt x="275890" y="57150"/>
                  </a:lnTo>
                  <a:lnTo>
                    <a:pt x="275085" y="56747"/>
                  </a:lnTo>
                  <a:lnTo>
                    <a:pt x="275688" y="56546"/>
                  </a:lnTo>
                  <a:lnTo>
                    <a:pt x="275890" y="56144"/>
                  </a:lnTo>
                  <a:lnTo>
                    <a:pt x="275890" y="55540"/>
                  </a:lnTo>
                  <a:lnTo>
                    <a:pt x="275487" y="54936"/>
                  </a:lnTo>
                  <a:lnTo>
                    <a:pt x="274883" y="53528"/>
                  </a:lnTo>
                  <a:lnTo>
                    <a:pt x="274682" y="52924"/>
                  </a:lnTo>
                  <a:lnTo>
                    <a:pt x="274883" y="52522"/>
                  </a:lnTo>
                  <a:lnTo>
                    <a:pt x="274079" y="53326"/>
                  </a:lnTo>
                  <a:lnTo>
                    <a:pt x="273676" y="53729"/>
                  </a:lnTo>
                  <a:lnTo>
                    <a:pt x="273475" y="53729"/>
                  </a:lnTo>
                  <a:lnTo>
                    <a:pt x="273475" y="53528"/>
                  </a:lnTo>
                  <a:lnTo>
                    <a:pt x="273676" y="52320"/>
                  </a:lnTo>
                  <a:lnTo>
                    <a:pt x="273676" y="52320"/>
                  </a:lnTo>
                  <a:lnTo>
                    <a:pt x="272871" y="52522"/>
                  </a:lnTo>
                  <a:lnTo>
                    <a:pt x="272469" y="52723"/>
                  </a:lnTo>
                  <a:lnTo>
                    <a:pt x="272267" y="53125"/>
                  </a:lnTo>
                  <a:lnTo>
                    <a:pt x="272469" y="53528"/>
                  </a:lnTo>
                  <a:lnTo>
                    <a:pt x="272670" y="54735"/>
                  </a:lnTo>
                  <a:lnTo>
                    <a:pt x="272670" y="55540"/>
                  </a:lnTo>
                  <a:lnTo>
                    <a:pt x="272267" y="56144"/>
                  </a:lnTo>
                  <a:lnTo>
                    <a:pt x="272066" y="54735"/>
                  </a:lnTo>
                  <a:lnTo>
                    <a:pt x="271865" y="53930"/>
                  </a:lnTo>
                  <a:lnTo>
                    <a:pt x="271463" y="53528"/>
                  </a:lnTo>
                  <a:lnTo>
                    <a:pt x="270859" y="53528"/>
                  </a:lnTo>
                  <a:lnTo>
                    <a:pt x="270054" y="53729"/>
                  </a:lnTo>
                  <a:lnTo>
                    <a:pt x="268846" y="53930"/>
                  </a:lnTo>
                  <a:lnTo>
                    <a:pt x="267639" y="53729"/>
                  </a:lnTo>
                  <a:lnTo>
                    <a:pt x="266029" y="53326"/>
                  </a:lnTo>
                  <a:lnTo>
                    <a:pt x="266432" y="52522"/>
                  </a:lnTo>
                  <a:lnTo>
                    <a:pt x="266633" y="52119"/>
                  </a:lnTo>
                  <a:lnTo>
                    <a:pt x="266633" y="51717"/>
                  </a:lnTo>
                  <a:lnTo>
                    <a:pt x="266230" y="51717"/>
                  </a:lnTo>
                  <a:lnTo>
                    <a:pt x="266029" y="51918"/>
                  </a:lnTo>
                  <a:lnTo>
                    <a:pt x="265828" y="52522"/>
                  </a:lnTo>
                  <a:lnTo>
                    <a:pt x="266029" y="53125"/>
                  </a:lnTo>
                  <a:lnTo>
                    <a:pt x="265627" y="52924"/>
                  </a:lnTo>
                  <a:lnTo>
                    <a:pt x="265426" y="52723"/>
                  </a:lnTo>
                  <a:lnTo>
                    <a:pt x="265224" y="52320"/>
                  </a:lnTo>
                  <a:lnTo>
                    <a:pt x="265224" y="51918"/>
                  </a:lnTo>
                  <a:lnTo>
                    <a:pt x="265627" y="51113"/>
                  </a:lnTo>
                  <a:lnTo>
                    <a:pt x="266029" y="50308"/>
                  </a:lnTo>
                  <a:lnTo>
                    <a:pt x="266432" y="49503"/>
                  </a:lnTo>
                  <a:lnTo>
                    <a:pt x="266432" y="48899"/>
                  </a:lnTo>
                  <a:lnTo>
                    <a:pt x="266230" y="48899"/>
                  </a:lnTo>
                  <a:lnTo>
                    <a:pt x="266029" y="48698"/>
                  </a:lnTo>
                  <a:lnTo>
                    <a:pt x="264822" y="49101"/>
                  </a:lnTo>
                  <a:lnTo>
                    <a:pt x="265426" y="48698"/>
                  </a:lnTo>
                  <a:lnTo>
                    <a:pt x="266029" y="48296"/>
                  </a:lnTo>
                  <a:lnTo>
                    <a:pt x="266230" y="47692"/>
                  </a:lnTo>
                  <a:lnTo>
                    <a:pt x="266432" y="47290"/>
                  </a:lnTo>
                  <a:lnTo>
                    <a:pt x="266432" y="47088"/>
                  </a:lnTo>
                  <a:lnTo>
                    <a:pt x="266230" y="46887"/>
                  </a:lnTo>
                  <a:lnTo>
                    <a:pt x="265828" y="46887"/>
                  </a:lnTo>
                  <a:lnTo>
                    <a:pt x="265224" y="47290"/>
                  </a:lnTo>
                  <a:lnTo>
                    <a:pt x="264419" y="46485"/>
                  </a:lnTo>
                  <a:lnTo>
                    <a:pt x="263212" y="45277"/>
                  </a:lnTo>
                  <a:lnTo>
                    <a:pt x="262608" y="44875"/>
                  </a:lnTo>
                  <a:lnTo>
                    <a:pt x="262608" y="44271"/>
                  </a:lnTo>
                  <a:lnTo>
                    <a:pt x="262810" y="44070"/>
                  </a:lnTo>
                  <a:lnTo>
                    <a:pt x="263816" y="44070"/>
                  </a:lnTo>
                  <a:lnTo>
                    <a:pt x="263816" y="43667"/>
                  </a:lnTo>
                  <a:lnTo>
                    <a:pt x="264017" y="43869"/>
                  </a:lnTo>
                  <a:lnTo>
                    <a:pt x="264218" y="44271"/>
                  </a:lnTo>
                  <a:lnTo>
                    <a:pt x="264218" y="44472"/>
                  </a:lnTo>
                  <a:lnTo>
                    <a:pt x="264017" y="44674"/>
                  </a:lnTo>
                  <a:lnTo>
                    <a:pt x="265224" y="44674"/>
                  </a:lnTo>
                  <a:lnTo>
                    <a:pt x="265828" y="44875"/>
                  </a:lnTo>
                  <a:lnTo>
                    <a:pt x="266029" y="44875"/>
                  </a:lnTo>
                  <a:lnTo>
                    <a:pt x="266029" y="45076"/>
                  </a:lnTo>
                  <a:lnTo>
                    <a:pt x="266230" y="45277"/>
                  </a:lnTo>
                  <a:lnTo>
                    <a:pt x="266633" y="45277"/>
                  </a:lnTo>
                  <a:lnTo>
                    <a:pt x="269249" y="45076"/>
                  </a:lnTo>
                  <a:lnTo>
                    <a:pt x="269450" y="45277"/>
                  </a:lnTo>
                  <a:lnTo>
                    <a:pt x="268444" y="45277"/>
                  </a:lnTo>
                  <a:lnTo>
                    <a:pt x="269048" y="45478"/>
                  </a:lnTo>
                  <a:lnTo>
                    <a:pt x="269450" y="45478"/>
                  </a:lnTo>
                  <a:lnTo>
                    <a:pt x="269853" y="45277"/>
                  </a:lnTo>
                  <a:lnTo>
                    <a:pt x="270255" y="44875"/>
                  </a:lnTo>
                  <a:lnTo>
                    <a:pt x="270255" y="44472"/>
                  </a:lnTo>
                  <a:lnTo>
                    <a:pt x="270054" y="43869"/>
                  </a:lnTo>
                  <a:lnTo>
                    <a:pt x="269651" y="43667"/>
                  </a:lnTo>
                  <a:lnTo>
                    <a:pt x="268846" y="43466"/>
                  </a:lnTo>
                  <a:lnTo>
                    <a:pt x="270456" y="43064"/>
                  </a:lnTo>
                  <a:lnTo>
                    <a:pt x="269651" y="42661"/>
                  </a:lnTo>
                  <a:lnTo>
                    <a:pt x="268444" y="42058"/>
                  </a:lnTo>
                  <a:lnTo>
                    <a:pt x="269450" y="42058"/>
                  </a:lnTo>
                  <a:lnTo>
                    <a:pt x="269651" y="41856"/>
                  </a:lnTo>
                  <a:lnTo>
                    <a:pt x="269450" y="41253"/>
                  </a:lnTo>
                  <a:lnTo>
                    <a:pt x="269249" y="40850"/>
                  </a:lnTo>
                  <a:lnTo>
                    <a:pt x="268645" y="40045"/>
                  </a:lnTo>
                  <a:lnTo>
                    <a:pt x="268444" y="40246"/>
                  </a:lnTo>
                  <a:lnTo>
                    <a:pt x="268846" y="40850"/>
                  </a:lnTo>
                  <a:lnTo>
                    <a:pt x="268042" y="40850"/>
                  </a:lnTo>
                  <a:lnTo>
                    <a:pt x="267639" y="41051"/>
                  </a:lnTo>
                  <a:lnTo>
                    <a:pt x="267438" y="41454"/>
                  </a:lnTo>
                  <a:lnTo>
                    <a:pt x="267438" y="41655"/>
                  </a:lnTo>
                  <a:lnTo>
                    <a:pt x="267438" y="41856"/>
                  </a:lnTo>
                  <a:lnTo>
                    <a:pt x="267237" y="42058"/>
                  </a:lnTo>
                  <a:lnTo>
                    <a:pt x="266633" y="42058"/>
                  </a:lnTo>
                  <a:lnTo>
                    <a:pt x="265426" y="41655"/>
                  </a:lnTo>
                  <a:lnTo>
                    <a:pt x="265627" y="41051"/>
                  </a:lnTo>
                  <a:lnTo>
                    <a:pt x="265627" y="39844"/>
                  </a:lnTo>
                  <a:lnTo>
                    <a:pt x="265627" y="39441"/>
                  </a:lnTo>
                  <a:lnTo>
                    <a:pt x="265224" y="39039"/>
                  </a:lnTo>
                  <a:lnTo>
                    <a:pt x="264621" y="38838"/>
                  </a:lnTo>
                  <a:lnTo>
                    <a:pt x="264017" y="39039"/>
                  </a:lnTo>
                  <a:lnTo>
                    <a:pt x="264017" y="38838"/>
                  </a:lnTo>
                  <a:lnTo>
                    <a:pt x="263816" y="38637"/>
                  </a:lnTo>
                  <a:lnTo>
                    <a:pt x="263614" y="38435"/>
                  </a:lnTo>
                  <a:lnTo>
                    <a:pt x="264017" y="38234"/>
                  </a:lnTo>
                  <a:lnTo>
                    <a:pt x="265828" y="37630"/>
                  </a:lnTo>
                  <a:lnTo>
                    <a:pt x="264822" y="37027"/>
                  </a:lnTo>
                  <a:lnTo>
                    <a:pt x="264822" y="36825"/>
                  </a:lnTo>
                  <a:lnTo>
                    <a:pt x="265627" y="36825"/>
                  </a:lnTo>
                  <a:lnTo>
                    <a:pt x="265426" y="36423"/>
                  </a:lnTo>
                  <a:lnTo>
                    <a:pt x="264822" y="36021"/>
                  </a:lnTo>
                  <a:lnTo>
                    <a:pt x="265224" y="35417"/>
                  </a:lnTo>
                  <a:lnTo>
                    <a:pt x="265224" y="35014"/>
                  </a:lnTo>
                  <a:lnTo>
                    <a:pt x="265023" y="34008"/>
                  </a:lnTo>
                  <a:lnTo>
                    <a:pt x="264822" y="33606"/>
                  </a:lnTo>
                  <a:lnTo>
                    <a:pt x="265224" y="33405"/>
                  </a:lnTo>
                  <a:lnTo>
                    <a:pt x="266029" y="33002"/>
                  </a:lnTo>
                  <a:lnTo>
                    <a:pt x="267438" y="33002"/>
                  </a:lnTo>
                  <a:lnTo>
                    <a:pt x="267035" y="32801"/>
                  </a:lnTo>
                  <a:lnTo>
                    <a:pt x="266834" y="32398"/>
                  </a:lnTo>
                  <a:lnTo>
                    <a:pt x="266432" y="31392"/>
                  </a:lnTo>
                  <a:lnTo>
                    <a:pt x="266230" y="31593"/>
                  </a:lnTo>
                  <a:lnTo>
                    <a:pt x="265828" y="31392"/>
                  </a:lnTo>
                  <a:lnTo>
                    <a:pt x="266230" y="31191"/>
                  </a:lnTo>
                  <a:lnTo>
                    <a:pt x="266432" y="31392"/>
                  </a:lnTo>
                  <a:lnTo>
                    <a:pt x="266432" y="30386"/>
                  </a:lnTo>
                  <a:lnTo>
                    <a:pt x="266633" y="29782"/>
                  </a:lnTo>
                  <a:lnTo>
                    <a:pt x="266834" y="29581"/>
                  </a:lnTo>
                  <a:lnTo>
                    <a:pt x="266633" y="29380"/>
                  </a:lnTo>
                  <a:lnTo>
                    <a:pt x="266230" y="28977"/>
                  </a:lnTo>
                  <a:lnTo>
                    <a:pt x="266029" y="28776"/>
                  </a:lnTo>
                  <a:lnTo>
                    <a:pt x="266029" y="28575"/>
                  </a:lnTo>
                  <a:lnTo>
                    <a:pt x="266432" y="28374"/>
                  </a:lnTo>
                  <a:lnTo>
                    <a:pt x="266633" y="28374"/>
                  </a:lnTo>
                  <a:lnTo>
                    <a:pt x="267035" y="27770"/>
                  </a:lnTo>
                  <a:lnTo>
                    <a:pt x="267438" y="26965"/>
                  </a:lnTo>
                  <a:lnTo>
                    <a:pt x="267639" y="26764"/>
                  </a:lnTo>
                  <a:lnTo>
                    <a:pt x="268042" y="26361"/>
                  </a:lnTo>
                  <a:lnTo>
                    <a:pt x="268444" y="26361"/>
                  </a:lnTo>
                  <a:lnTo>
                    <a:pt x="268243" y="25758"/>
                  </a:lnTo>
                  <a:lnTo>
                    <a:pt x="268042" y="25355"/>
                  </a:lnTo>
                  <a:lnTo>
                    <a:pt x="268243" y="25556"/>
                  </a:lnTo>
                  <a:lnTo>
                    <a:pt x="268645" y="25154"/>
                  </a:lnTo>
                  <a:lnTo>
                    <a:pt x="268645" y="24752"/>
                  </a:lnTo>
                  <a:lnTo>
                    <a:pt x="268444" y="24550"/>
                  </a:lnTo>
                  <a:lnTo>
                    <a:pt x="268243" y="24148"/>
                  </a:lnTo>
                  <a:lnTo>
                    <a:pt x="267639" y="23745"/>
                  </a:lnTo>
                  <a:lnTo>
                    <a:pt x="267438" y="23947"/>
                  </a:lnTo>
                  <a:lnTo>
                    <a:pt x="267438" y="24148"/>
                  </a:lnTo>
                  <a:lnTo>
                    <a:pt x="267438" y="24349"/>
                  </a:lnTo>
                  <a:lnTo>
                    <a:pt x="267840" y="24550"/>
                  </a:lnTo>
                  <a:lnTo>
                    <a:pt x="268042" y="24550"/>
                  </a:lnTo>
                  <a:lnTo>
                    <a:pt x="267438" y="24752"/>
                  </a:lnTo>
                  <a:lnTo>
                    <a:pt x="268042" y="25154"/>
                  </a:lnTo>
                  <a:lnTo>
                    <a:pt x="267237" y="24752"/>
                  </a:lnTo>
                  <a:lnTo>
                    <a:pt x="266230" y="24349"/>
                  </a:lnTo>
                  <a:lnTo>
                    <a:pt x="266029" y="24349"/>
                  </a:lnTo>
                  <a:lnTo>
                    <a:pt x="266230" y="24953"/>
                  </a:lnTo>
                  <a:lnTo>
                    <a:pt x="265627" y="24752"/>
                  </a:lnTo>
                  <a:lnTo>
                    <a:pt x="265426" y="24550"/>
                  </a:lnTo>
                  <a:lnTo>
                    <a:pt x="265426" y="24349"/>
                  </a:lnTo>
                  <a:lnTo>
                    <a:pt x="265627" y="24148"/>
                  </a:lnTo>
                  <a:lnTo>
                    <a:pt x="266432" y="23745"/>
                  </a:lnTo>
                  <a:lnTo>
                    <a:pt x="266633" y="23343"/>
                  </a:lnTo>
                  <a:lnTo>
                    <a:pt x="266834" y="23142"/>
                  </a:lnTo>
                  <a:lnTo>
                    <a:pt x="266230" y="22538"/>
                  </a:lnTo>
                  <a:lnTo>
                    <a:pt x="266230" y="22337"/>
                  </a:lnTo>
                  <a:lnTo>
                    <a:pt x="266834" y="22337"/>
                  </a:lnTo>
                  <a:lnTo>
                    <a:pt x="267438" y="22538"/>
                  </a:lnTo>
                  <a:lnTo>
                    <a:pt x="268444" y="22739"/>
                  </a:lnTo>
                  <a:lnTo>
                    <a:pt x="268444" y="22538"/>
                  </a:lnTo>
                  <a:lnTo>
                    <a:pt x="267639" y="22136"/>
                  </a:lnTo>
                  <a:lnTo>
                    <a:pt x="268444" y="22337"/>
                  </a:lnTo>
                  <a:lnTo>
                    <a:pt x="268645" y="22337"/>
                  </a:lnTo>
                  <a:lnTo>
                    <a:pt x="268645" y="22136"/>
                  </a:lnTo>
                  <a:lnTo>
                    <a:pt x="268846" y="21733"/>
                  </a:lnTo>
                  <a:lnTo>
                    <a:pt x="268645" y="21532"/>
                  </a:lnTo>
                  <a:lnTo>
                    <a:pt x="268444" y="21331"/>
                  </a:lnTo>
                  <a:lnTo>
                    <a:pt x="267840" y="21733"/>
                  </a:lnTo>
                  <a:lnTo>
                    <a:pt x="267237" y="21934"/>
                  </a:lnTo>
                  <a:lnTo>
                    <a:pt x="266633" y="21934"/>
                  </a:lnTo>
                  <a:lnTo>
                    <a:pt x="266633" y="21733"/>
                  </a:lnTo>
                  <a:lnTo>
                    <a:pt x="266633" y="21532"/>
                  </a:lnTo>
                  <a:lnTo>
                    <a:pt x="267237" y="21733"/>
                  </a:lnTo>
                  <a:lnTo>
                    <a:pt x="267438" y="21331"/>
                  </a:lnTo>
                  <a:lnTo>
                    <a:pt x="267438" y="20928"/>
                  </a:lnTo>
                  <a:lnTo>
                    <a:pt x="267438" y="19721"/>
                  </a:lnTo>
                  <a:lnTo>
                    <a:pt x="267639" y="19318"/>
                  </a:lnTo>
                  <a:lnTo>
                    <a:pt x="267840" y="19117"/>
                  </a:lnTo>
                  <a:lnTo>
                    <a:pt x="268243" y="19117"/>
                  </a:lnTo>
                  <a:lnTo>
                    <a:pt x="268846" y="19520"/>
                  </a:lnTo>
                  <a:lnTo>
                    <a:pt x="268846" y="18312"/>
                  </a:lnTo>
                  <a:lnTo>
                    <a:pt x="268846" y="17708"/>
                  </a:lnTo>
                  <a:lnTo>
                    <a:pt x="269450" y="17708"/>
                  </a:lnTo>
                  <a:lnTo>
                    <a:pt x="270456" y="18312"/>
                  </a:lnTo>
                  <a:lnTo>
                    <a:pt x="270255" y="17507"/>
                  </a:lnTo>
                  <a:lnTo>
                    <a:pt x="270255" y="16702"/>
                  </a:lnTo>
                  <a:lnTo>
                    <a:pt x="270456" y="15092"/>
                  </a:lnTo>
                  <a:lnTo>
                    <a:pt x="270255" y="15092"/>
                  </a:lnTo>
                  <a:lnTo>
                    <a:pt x="270255" y="14690"/>
                  </a:lnTo>
                  <a:lnTo>
                    <a:pt x="270456" y="15092"/>
                  </a:lnTo>
                  <a:lnTo>
                    <a:pt x="270658" y="13684"/>
                  </a:lnTo>
                  <a:lnTo>
                    <a:pt x="270658" y="13080"/>
                  </a:lnTo>
                  <a:lnTo>
                    <a:pt x="270255" y="12678"/>
                  </a:lnTo>
                  <a:lnTo>
                    <a:pt x="270859" y="12678"/>
                  </a:lnTo>
                  <a:lnTo>
                    <a:pt x="270859" y="12476"/>
                  </a:lnTo>
                  <a:lnTo>
                    <a:pt x="270054" y="12275"/>
                  </a:lnTo>
                  <a:lnTo>
                    <a:pt x="269249" y="12074"/>
                  </a:lnTo>
                  <a:lnTo>
                    <a:pt x="269853" y="11873"/>
                  </a:lnTo>
                  <a:lnTo>
                    <a:pt x="269249" y="11470"/>
                  </a:lnTo>
                  <a:lnTo>
                    <a:pt x="268645" y="11470"/>
                  </a:lnTo>
                  <a:lnTo>
                    <a:pt x="267438" y="11873"/>
                  </a:lnTo>
                  <a:lnTo>
                    <a:pt x="266834" y="11873"/>
                  </a:lnTo>
                  <a:lnTo>
                    <a:pt x="266432" y="11470"/>
                  </a:lnTo>
                  <a:lnTo>
                    <a:pt x="266230" y="10665"/>
                  </a:lnTo>
                  <a:lnTo>
                    <a:pt x="265828" y="9257"/>
                  </a:lnTo>
                  <a:lnTo>
                    <a:pt x="265627" y="9659"/>
                  </a:lnTo>
                  <a:lnTo>
                    <a:pt x="265224" y="9860"/>
                  </a:lnTo>
                  <a:lnTo>
                    <a:pt x="265023" y="9659"/>
                  </a:lnTo>
                  <a:lnTo>
                    <a:pt x="264822" y="9458"/>
                  </a:lnTo>
                  <a:lnTo>
                    <a:pt x="264621" y="9055"/>
                  </a:lnTo>
                  <a:lnTo>
                    <a:pt x="264822" y="8653"/>
                  </a:lnTo>
                  <a:lnTo>
                    <a:pt x="264218" y="8854"/>
                  </a:lnTo>
                  <a:lnTo>
                    <a:pt x="263816" y="9055"/>
                  </a:lnTo>
                  <a:lnTo>
                    <a:pt x="262608" y="9055"/>
                  </a:lnTo>
                  <a:lnTo>
                    <a:pt x="262608" y="8854"/>
                  </a:lnTo>
                  <a:lnTo>
                    <a:pt x="263614" y="8653"/>
                  </a:lnTo>
                  <a:lnTo>
                    <a:pt x="263212" y="8251"/>
                  </a:lnTo>
                  <a:lnTo>
                    <a:pt x="263011" y="8251"/>
                  </a:lnTo>
                  <a:lnTo>
                    <a:pt x="262206" y="8653"/>
                  </a:lnTo>
                  <a:lnTo>
                    <a:pt x="262005" y="8854"/>
                  </a:lnTo>
                  <a:lnTo>
                    <a:pt x="260998" y="8854"/>
                  </a:lnTo>
                  <a:lnTo>
                    <a:pt x="260395" y="8653"/>
                  </a:lnTo>
                  <a:lnTo>
                    <a:pt x="260194" y="9257"/>
                  </a:lnTo>
                  <a:lnTo>
                    <a:pt x="260194" y="9458"/>
                  </a:lnTo>
                  <a:lnTo>
                    <a:pt x="260596" y="9659"/>
                  </a:lnTo>
                  <a:lnTo>
                    <a:pt x="261200" y="9860"/>
                  </a:lnTo>
                  <a:lnTo>
                    <a:pt x="262206" y="9860"/>
                  </a:lnTo>
                  <a:lnTo>
                    <a:pt x="262407" y="10263"/>
                  </a:lnTo>
                  <a:lnTo>
                    <a:pt x="262206" y="10665"/>
                  </a:lnTo>
                  <a:lnTo>
                    <a:pt x="261200" y="10464"/>
                  </a:lnTo>
                  <a:lnTo>
                    <a:pt x="260797" y="10464"/>
                  </a:lnTo>
                  <a:lnTo>
                    <a:pt x="260797" y="10867"/>
                  </a:lnTo>
                  <a:lnTo>
                    <a:pt x="261200" y="11470"/>
                  </a:lnTo>
                  <a:lnTo>
                    <a:pt x="262608" y="12678"/>
                  </a:lnTo>
                  <a:lnTo>
                    <a:pt x="263614" y="13885"/>
                  </a:lnTo>
                  <a:lnTo>
                    <a:pt x="262407" y="14086"/>
                  </a:lnTo>
                  <a:lnTo>
                    <a:pt x="261803" y="14086"/>
                  </a:lnTo>
                  <a:lnTo>
                    <a:pt x="261401" y="13885"/>
                  </a:lnTo>
                  <a:lnTo>
                    <a:pt x="261401" y="13483"/>
                  </a:lnTo>
                  <a:lnTo>
                    <a:pt x="261602" y="13281"/>
                  </a:lnTo>
                  <a:lnTo>
                    <a:pt x="261401" y="12879"/>
                  </a:lnTo>
                  <a:lnTo>
                    <a:pt x="260998" y="12678"/>
                  </a:lnTo>
                  <a:lnTo>
                    <a:pt x="259791" y="12476"/>
                  </a:lnTo>
                  <a:lnTo>
                    <a:pt x="259590" y="12678"/>
                  </a:lnTo>
                  <a:lnTo>
                    <a:pt x="259389" y="12879"/>
                  </a:lnTo>
                  <a:lnTo>
                    <a:pt x="259389" y="13080"/>
                  </a:lnTo>
                  <a:lnTo>
                    <a:pt x="259590" y="13281"/>
                  </a:lnTo>
                  <a:lnTo>
                    <a:pt x="260194" y="13684"/>
                  </a:lnTo>
                  <a:lnTo>
                    <a:pt x="260998" y="14086"/>
                  </a:lnTo>
                  <a:lnTo>
                    <a:pt x="262005" y="14489"/>
                  </a:lnTo>
                  <a:lnTo>
                    <a:pt x="262608" y="15092"/>
                  </a:lnTo>
                  <a:lnTo>
                    <a:pt x="262608" y="15495"/>
                  </a:lnTo>
                  <a:lnTo>
                    <a:pt x="262608" y="15696"/>
                  </a:lnTo>
                  <a:lnTo>
                    <a:pt x="263011" y="15495"/>
                  </a:lnTo>
                  <a:lnTo>
                    <a:pt x="262810" y="15897"/>
                  </a:lnTo>
                  <a:lnTo>
                    <a:pt x="262608" y="15696"/>
                  </a:lnTo>
                  <a:lnTo>
                    <a:pt x="262608" y="15897"/>
                  </a:lnTo>
                  <a:lnTo>
                    <a:pt x="262407" y="16501"/>
                  </a:lnTo>
                  <a:lnTo>
                    <a:pt x="262810" y="16501"/>
                  </a:lnTo>
                  <a:lnTo>
                    <a:pt x="262810" y="16702"/>
                  </a:lnTo>
                  <a:lnTo>
                    <a:pt x="262407" y="16501"/>
                  </a:lnTo>
                  <a:lnTo>
                    <a:pt x="262005" y="17105"/>
                  </a:lnTo>
                  <a:lnTo>
                    <a:pt x="260395" y="18312"/>
                  </a:lnTo>
                  <a:lnTo>
                    <a:pt x="260395" y="17910"/>
                  </a:lnTo>
                  <a:lnTo>
                    <a:pt x="260596" y="17507"/>
                  </a:lnTo>
                  <a:lnTo>
                    <a:pt x="260395" y="16702"/>
                  </a:lnTo>
                  <a:lnTo>
                    <a:pt x="260194" y="15897"/>
                  </a:lnTo>
                  <a:lnTo>
                    <a:pt x="259187" y="15294"/>
                  </a:lnTo>
                  <a:lnTo>
                    <a:pt x="259389" y="15092"/>
                  </a:lnTo>
                  <a:lnTo>
                    <a:pt x="259791" y="15294"/>
                  </a:lnTo>
                  <a:lnTo>
                    <a:pt x="260194" y="15495"/>
                  </a:lnTo>
                  <a:lnTo>
                    <a:pt x="260596" y="15495"/>
                  </a:lnTo>
                  <a:lnTo>
                    <a:pt x="260797" y="15294"/>
                  </a:lnTo>
                  <a:lnTo>
                    <a:pt x="260797" y="14891"/>
                  </a:lnTo>
                  <a:lnTo>
                    <a:pt x="259791" y="15092"/>
                  </a:lnTo>
                  <a:lnTo>
                    <a:pt x="259590" y="15092"/>
                  </a:lnTo>
                  <a:lnTo>
                    <a:pt x="259992" y="14690"/>
                  </a:lnTo>
                  <a:lnTo>
                    <a:pt x="258986" y="14690"/>
                  </a:lnTo>
                  <a:lnTo>
                    <a:pt x="259590" y="14489"/>
                  </a:lnTo>
                  <a:lnTo>
                    <a:pt x="258785" y="14287"/>
                  </a:lnTo>
                  <a:lnTo>
                    <a:pt x="258785" y="14086"/>
                  </a:lnTo>
                  <a:lnTo>
                    <a:pt x="259187" y="13684"/>
                  </a:lnTo>
                  <a:lnTo>
                    <a:pt x="259590" y="13483"/>
                  </a:lnTo>
                  <a:lnTo>
                    <a:pt x="259389" y="13281"/>
                  </a:lnTo>
                  <a:lnTo>
                    <a:pt x="259187" y="13080"/>
                  </a:lnTo>
                  <a:lnTo>
                    <a:pt x="258785" y="13080"/>
                  </a:lnTo>
                  <a:lnTo>
                    <a:pt x="258382" y="12879"/>
                  </a:lnTo>
                  <a:lnTo>
                    <a:pt x="258584" y="12275"/>
                  </a:lnTo>
                  <a:lnTo>
                    <a:pt x="259791" y="12275"/>
                  </a:lnTo>
                  <a:lnTo>
                    <a:pt x="259590" y="12074"/>
                  </a:lnTo>
                  <a:lnTo>
                    <a:pt x="258584" y="11873"/>
                  </a:lnTo>
                  <a:lnTo>
                    <a:pt x="257779" y="11873"/>
                  </a:lnTo>
                  <a:lnTo>
                    <a:pt x="257376" y="12074"/>
                  </a:lnTo>
                  <a:lnTo>
                    <a:pt x="256974" y="12476"/>
                  </a:lnTo>
                  <a:lnTo>
                    <a:pt x="256773" y="12678"/>
                  </a:lnTo>
                  <a:lnTo>
                    <a:pt x="256370" y="12678"/>
                  </a:lnTo>
                  <a:lnTo>
                    <a:pt x="255766" y="12275"/>
                  </a:lnTo>
                  <a:lnTo>
                    <a:pt x="254961" y="11269"/>
                  </a:lnTo>
                  <a:lnTo>
                    <a:pt x="255163" y="11068"/>
                  </a:lnTo>
                  <a:lnTo>
                    <a:pt x="254358" y="10867"/>
                  </a:lnTo>
                  <a:lnTo>
                    <a:pt x="253955" y="10665"/>
                  </a:lnTo>
                  <a:lnTo>
                    <a:pt x="253955" y="10464"/>
                  </a:lnTo>
                  <a:lnTo>
                    <a:pt x="254559" y="10263"/>
                  </a:lnTo>
                  <a:lnTo>
                    <a:pt x="253352" y="9659"/>
                  </a:lnTo>
                  <a:lnTo>
                    <a:pt x="252748" y="9659"/>
                  </a:lnTo>
                  <a:lnTo>
                    <a:pt x="252547" y="9860"/>
                  </a:lnTo>
                  <a:lnTo>
                    <a:pt x="252547" y="10263"/>
                  </a:lnTo>
                  <a:lnTo>
                    <a:pt x="252748" y="10665"/>
                  </a:lnTo>
                  <a:lnTo>
                    <a:pt x="252547" y="10867"/>
                  </a:lnTo>
                  <a:lnTo>
                    <a:pt x="251943" y="10867"/>
                  </a:lnTo>
                  <a:lnTo>
                    <a:pt x="250736" y="10464"/>
                  </a:lnTo>
                  <a:lnTo>
                    <a:pt x="252144" y="10464"/>
                  </a:lnTo>
                  <a:lnTo>
                    <a:pt x="251943" y="10062"/>
                  </a:lnTo>
                  <a:lnTo>
                    <a:pt x="251339" y="9458"/>
                  </a:lnTo>
                  <a:lnTo>
                    <a:pt x="250937" y="8854"/>
                  </a:lnTo>
                  <a:lnTo>
                    <a:pt x="250937" y="8452"/>
                  </a:lnTo>
                  <a:lnTo>
                    <a:pt x="251742" y="8653"/>
                  </a:lnTo>
                  <a:lnTo>
                    <a:pt x="251943" y="8854"/>
                  </a:lnTo>
                  <a:lnTo>
                    <a:pt x="251541" y="8653"/>
                  </a:lnTo>
                  <a:lnTo>
                    <a:pt x="251742" y="8854"/>
                  </a:lnTo>
                  <a:lnTo>
                    <a:pt x="252144" y="9055"/>
                  </a:lnTo>
                  <a:lnTo>
                    <a:pt x="251541" y="9257"/>
                  </a:lnTo>
                  <a:lnTo>
                    <a:pt x="251339" y="9458"/>
                  </a:lnTo>
                  <a:lnTo>
                    <a:pt x="251541" y="9458"/>
                  </a:lnTo>
                  <a:lnTo>
                    <a:pt x="252144" y="9257"/>
                  </a:lnTo>
                  <a:lnTo>
                    <a:pt x="253352" y="8854"/>
                  </a:lnTo>
                  <a:lnTo>
                    <a:pt x="253150" y="8251"/>
                  </a:lnTo>
                  <a:lnTo>
                    <a:pt x="252748" y="8049"/>
                  </a:lnTo>
                  <a:lnTo>
                    <a:pt x="252144" y="7848"/>
                  </a:lnTo>
                  <a:lnTo>
                    <a:pt x="251541" y="7647"/>
                  </a:lnTo>
                  <a:lnTo>
                    <a:pt x="250534" y="7647"/>
                  </a:lnTo>
                  <a:lnTo>
                    <a:pt x="250333" y="7446"/>
                  </a:lnTo>
                  <a:lnTo>
                    <a:pt x="250333" y="7043"/>
                  </a:lnTo>
                  <a:lnTo>
                    <a:pt x="251138" y="6842"/>
                  </a:lnTo>
                  <a:lnTo>
                    <a:pt x="251339" y="6641"/>
                  </a:lnTo>
                  <a:lnTo>
                    <a:pt x="251138" y="6641"/>
                  </a:lnTo>
                  <a:lnTo>
                    <a:pt x="250736" y="6439"/>
                  </a:lnTo>
                  <a:lnTo>
                    <a:pt x="250132" y="6641"/>
                  </a:lnTo>
                  <a:lnTo>
                    <a:pt x="249729" y="6842"/>
                  </a:lnTo>
                  <a:lnTo>
                    <a:pt x="249528" y="7446"/>
                  </a:lnTo>
                  <a:lnTo>
                    <a:pt x="249931" y="8251"/>
                  </a:lnTo>
                  <a:lnTo>
                    <a:pt x="249327" y="8452"/>
                  </a:lnTo>
                  <a:lnTo>
                    <a:pt x="249126" y="8653"/>
                  </a:lnTo>
                  <a:lnTo>
                    <a:pt x="249931" y="8653"/>
                  </a:lnTo>
                  <a:lnTo>
                    <a:pt x="250736" y="8854"/>
                  </a:lnTo>
                  <a:lnTo>
                    <a:pt x="250534" y="9055"/>
                  </a:lnTo>
                  <a:lnTo>
                    <a:pt x="250017" y="9400"/>
                  </a:lnTo>
                  <a:lnTo>
                    <a:pt x="250132" y="9458"/>
                  </a:lnTo>
                  <a:lnTo>
                    <a:pt x="249931" y="9458"/>
                  </a:lnTo>
                  <a:lnTo>
                    <a:pt x="250017" y="9400"/>
                  </a:lnTo>
                  <a:lnTo>
                    <a:pt x="249729" y="9257"/>
                  </a:lnTo>
                  <a:lnTo>
                    <a:pt x="249528" y="9458"/>
                  </a:lnTo>
                  <a:lnTo>
                    <a:pt x="249327" y="9257"/>
                  </a:lnTo>
                  <a:lnTo>
                    <a:pt x="249126" y="9055"/>
                  </a:lnTo>
                  <a:lnTo>
                    <a:pt x="248723" y="8251"/>
                  </a:lnTo>
                  <a:lnTo>
                    <a:pt x="248522" y="7244"/>
                  </a:lnTo>
                  <a:lnTo>
                    <a:pt x="248321" y="6238"/>
                  </a:lnTo>
                  <a:lnTo>
                    <a:pt x="247717" y="5433"/>
                  </a:lnTo>
                  <a:lnTo>
                    <a:pt x="247315" y="5232"/>
                  </a:lnTo>
                  <a:lnTo>
                    <a:pt x="246308" y="5232"/>
                  </a:lnTo>
                  <a:lnTo>
                    <a:pt x="245705" y="5634"/>
                  </a:lnTo>
                  <a:lnTo>
                    <a:pt x="245906" y="5232"/>
                  </a:lnTo>
                  <a:lnTo>
                    <a:pt x="245906" y="5031"/>
                  </a:lnTo>
                  <a:lnTo>
                    <a:pt x="245906" y="4830"/>
                  </a:lnTo>
                  <a:lnTo>
                    <a:pt x="245705" y="4628"/>
                  </a:lnTo>
                  <a:lnTo>
                    <a:pt x="244900" y="4427"/>
                  </a:lnTo>
                  <a:lnTo>
                    <a:pt x="243894" y="4226"/>
                  </a:lnTo>
                  <a:lnTo>
                    <a:pt x="241278" y="4025"/>
                  </a:lnTo>
                  <a:lnTo>
                    <a:pt x="239869" y="4226"/>
                  </a:lnTo>
                  <a:lnTo>
                    <a:pt x="239467" y="4306"/>
                  </a:lnTo>
                  <a:lnTo>
                    <a:pt x="239467" y="4306"/>
                  </a:lnTo>
                  <a:lnTo>
                    <a:pt x="239467" y="4427"/>
                  </a:lnTo>
                  <a:lnTo>
                    <a:pt x="239294" y="4341"/>
                  </a:lnTo>
                  <a:lnTo>
                    <a:pt x="238863" y="4427"/>
                  </a:lnTo>
                  <a:lnTo>
                    <a:pt x="238460" y="3823"/>
                  </a:lnTo>
                  <a:lnTo>
                    <a:pt x="238058" y="3823"/>
                  </a:lnTo>
                  <a:lnTo>
                    <a:pt x="237857" y="4025"/>
                  </a:lnTo>
                  <a:lnTo>
                    <a:pt x="237857" y="4628"/>
                  </a:lnTo>
                  <a:lnTo>
                    <a:pt x="237655" y="5433"/>
                  </a:lnTo>
                  <a:lnTo>
                    <a:pt x="237454" y="5433"/>
                  </a:lnTo>
                  <a:lnTo>
                    <a:pt x="237253" y="5031"/>
                  </a:lnTo>
                  <a:lnTo>
                    <a:pt x="236851" y="5433"/>
                  </a:lnTo>
                  <a:lnTo>
                    <a:pt x="236649" y="5634"/>
                  </a:lnTo>
                  <a:lnTo>
                    <a:pt x="236649" y="6037"/>
                  </a:lnTo>
                  <a:lnTo>
                    <a:pt x="236851" y="6238"/>
                  </a:lnTo>
                  <a:lnTo>
                    <a:pt x="237253" y="6641"/>
                  </a:lnTo>
                  <a:lnTo>
                    <a:pt x="237655" y="7043"/>
                  </a:lnTo>
                  <a:lnTo>
                    <a:pt x="237857" y="7244"/>
                  </a:lnTo>
                  <a:lnTo>
                    <a:pt x="237857" y="7446"/>
                  </a:lnTo>
                  <a:lnTo>
                    <a:pt x="237655" y="7647"/>
                  </a:lnTo>
                  <a:lnTo>
                    <a:pt x="236851" y="8049"/>
                  </a:lnTo>
                  <a:lnTo>
                    <a:pt x="234838" y="8653"/>
                  </a:lnTo>
                  <a:lnTo>
                    <a:pt x="234637" y="8452"/>
                  </a:lnTo>
                  <a:lnTo>
                    <a:pt x="235241" y="7848"/>
                  </a:lnTo>
                  <a:lnTo>
                    <a:pt x="235643" y="7647"/>
                  </a:lnTo>
                  <a:lnTo>
                    <a:pt x="235844" y="7446"/>
                  </a:lnTo>
                  <a:lnTo>
                    <a:pt x="235643" y="7043"/>
                  </a:lnTo>
                  <a:lnTo>
                    <a:pt x="235241" y="6842"/>
                  </a:lnTo>
                  <a:lnTo>
                    <a:pt x="234838" y="7043"/>
                  </a:lnTo>
                  <a:lnTo>
                    <a:pt x="234637" y="7043"/>
                  </a:lnTo>
                  <a:lnTo>
                    <a:pt x="234637" y="6641"/>
                  </a:lnTo>
                  <a:lnTo>
                    <a:pt x="234637" y="5836"/>
                  </a:lnTo>
                  <a:lnTo>
                    <a:pt x="234033" y="5836"/>
                  </a:lnTo>
                  <a:lnTo>
                    <a:pt x="235039" y="4830"/>
                  </a:lnTo>
                  <a:lnTo>
                    <a:pt x="234838" y="4830"/>
                  </a:lnTo>
                  <a:lnTo>
                    <a:pt x="234033" y="5232"/>
                  </a:lnTo>
                  <a:lnTo>
                    <a:pt x="233832" y="5031"/>
                  </a:lnTo>
                  <a:lnTo>
                    <a:pt x="233832" y="4830"/>
                  </a:lnTo>
                  <a:lnTo>
                    <a:pt x="234235" y="5031"/>
                  </a:lnTo>
                  <a:lnTo>
                    <a:pt x="234235" y="4830"/>
                  </a:lnTo>
                  <a:lnTo>
                    <a:pt x="234033" y="4628"/>
                  </a:lnTo>
                  <a:lnTo>
                    <a:pt x="234235" y="4427"/>
                  </a:lnTo>
                  <a:lnTo>
                    <a:pt x="233832" y="4025"/>
                  </a:lnTo>
                  <a:lnTo>
                    <a:pt x="233631" y="4226"/>
                  </a:lnTo>
                  <a:lnTo>
                    <a:pt x="233228" y="4427"/>
                  </a:lnTo>
                  <a:lnTo>
                    <a:pt x="233027" y="4226"/>
                  </a:lnTo>
                  <a:lnTo>
                    <a:pt x="232826" y="4226"/>
                  </a:lnTo>
                  <a:lnTo>
                    <a:pt x="233027" y="4427"/>
                  </a:lnTo>
                  <a:lnTo>
                    <a:pt x="233228" y="4830"/>
                  </a:lnTo>
                  <a:lnTo>
                    <a:pt x="233631" y="5433"/>
                  </a:lnTo>
                  <a:lnTo>
                    <a:pt x="233430" y="5634"/>
                  </a:lnTo>
                  <a:lnTo>
                    <a:pt x="233228" y="5634"/>
                  </a:lnTo>
                  <a:lnTo>
                    <a:pt x="233228" y="6037"/>
                  </a:lnTo>
                  <a:lnTo>
                    <a:pt x="233027" y="5634"/>
                  </a:lnTo>
                  <a:lnTo>
                    <a:pt x="232625" y="5232"/>
                  </a:lnTo>
                  <a:lnTo>
                    <a:pt x="232423" y="5232"/>
                  </a:lnTo>
                  <a:lnTo>
                    <a:pt x="232222" y="5433"/>
                  </a:lnTo>
                  <a:lnTo>
                    <a:pt x="232423" y="6037"/>
                  </a:lnTo>
                  <a:lnTo>
                    <a:pt x="232423" y="6439"/>
                  </a:lnTo>
                  <a:lnTo>
                    <a:pt x="232222" y="6641"/>
                  </a:lnTo>
                  <a:lnTo>
                    <a:pt x="231820" y="6641"/>
                  </a:lnTo>
                  <a:lnTo>
                    <a:pt x="230814" y="5836"/>
                  </a:lnTo>
                  <a:lnTo>
                    <a:pt x="229807" y="4830"/>
                  </a:lnTo>
                  <a:lnTo>
                    <a:pt x="229606" y="5031"/>
                  </a:lnTo>
                  <a:lnTo>
                    <a:pt x="229204" y="5232"/>
                  </a:lnTo>
                  <a:lnTo>
                    <a:pt x="227594" y="5232"/>
                  </a:lnTo>
                  <a:lnTo>
                    <a:pt x="227795" y="5433"/>
                  </a:lnTo>
                  <a:lnTo>
                    <a:pt x="227594" y="5433"/>
                  </a:lnTo>
                  <a:lnTo>
                    <a:pt x="227594" y="5232"/>
                  </a:lnTo>
                  <a:lnTo>
                    <a:pt x="227393" y="5232"/>
                  </a:lnTo>
                  <a:lnTo>
                    <a:pt x="226386" y="5031"/>
                  </a:lnTo>
                  <a:lnTo>
                    <a:pt x="225582" y="4830"/>
                  </a:lnTo>
                  <a:lnTo>
                    <a:pt x="224777" y="4427"/>
                  </a:lnTo>
                  <a:lnTo>
                    <a:pt x="224575" y="4025"/>
                  </a:lnTo>
                  <a:lnTo>
                    <a:pt x="223972" y="4427"/>
                  </a:lnTo>
                  <a:lnTo>
                    <a:pt x="223770" y="4830"/>
                  </a:lnTo>
                  <a:lnTo>
                    <a:pt x="223770" y="5232"/>
                  </a:lnTo>
                  <a:lnTo>
                    <a:pt x="224173" y="5634"/>
                  </a:lnTo>
                  <a:lnTo>
                    <a:pt x="224374" y="5836"/>
                  </a:lnTo>
                  <a:lnTo>
                    <a:pt x="224575" y="6238"/>
                  </a:lnTo>
                  <a:lnTo>
                    <a:pt x="224374" y="6439"/>
                  </a:lnTo>
                  <a:lnTo>
                    <a:pt x="223770" y="6439"/>
                  </a:lnTo>
                  <a:lnTo>
                    <a:pt x="223368" y="6037"/>
                  </a:lnTo>
                  <a:lnTo>
                    <a:pt x="222764" y="6037"/>
                  </a:lnTo>
                  <a:lnTo>
                    <a:pt x="222764" y="6238"/>
                  </a:lnTo>
                  <a:lnTo>
                    <a:pt x="222362" y="6641"/>
                  </a:lnTo>
                  <a:lnTo>
                    <a:pt x="221959" y="6238"/>
                  </a:lnTo>
                  <a:lnTo>
                    <a:pt x="222161" y="5836"/>
                  </a:lnTo>
                  <a:lnTo>
                    <a:pt x="221959" y="5836"/>
                  </a:lnTo>
                  <a:lnTo>
                    <a:pt x="221557" y="5634"/>
                  </a:lnTo>
                  <a:lnTo>
                    <a:pt x="221356" y="5433"/>
                  </a:lnTo>
                  <a:lnTo>
                    <a:pt x="220953" y="4830"/>
                  </a:lnTo>
                  <a:lnTo>
                    <a:pt x="220752" y="4025"/>
                  </a:lnTo>
                  <a:lnTo>
                    <a:pt x="219746" y="4025"/>
                  </a:lnTo>
                  <a:lnTo>
                    <a:pt x="218941" y="3823"/>
                  </a:lnTo>
                  <a:lnTo>
                    <a:pt x="218740" y="3622"/>
                  </a:lnTo>
                  <a:lnTo>
                    <a:pt x="218538" y="3220"/>
                  </a:lnTo>
                  <a:lnTo>
                    <a:pt x="219142" y="3018"/>
                  </a:lnTo>
                  <a:lnTo>
                    <a:pt x="218136" y="3018"/>
                  </a:lnTo>
                  <a:lnTo>
                    <a:pt x="217733" y="3220"/>
                  </a:lnTo>
                  <a:lnTo>
                    <a:pt x="217733" y="3421"/>
                  </a:lnTo>
                  <a:lnTo>
                    <a:pt x="218136" y="3823"/>
                  </a:lnTo>
                  <a:lnTo>
                    <a:pt x="217935" y="3823"/>
                  </a:lnTo>
                  <a:lnTo>
                    <a:pt x="218538" y="4025"/>
                  </a:lnTo>
                  <a:lnTo>
                    <a:pt x="217935" y="5031"/>
                  </a:lnTo>
                  <a:lnTo>
                    <a:pt x="217532" y="5232"/>
                  </a:lnTo>
                  <a:lnTo>
                    <a:pt x="217130" y="5031"/>
                  </a:lnTo>
                  <a:lnTo>
                    <a:pt x="216929" y="4830"/>
                  </a:lnTo>
                  <a:lnTo>
                    <a:pt x="216727" y="4427"/>
                  </a:lnTo>
                  <a:lnTo>
                    <a:pt x="216325" y="4427"/>
                  </a:lnTo>
                  <a:lnTo>
                    <a:pt x="215922" y="5031"/>
                  </a:lnTo>
                  <a:lnTo>
                    <a:pt x="215520" y="6238"/>
                  </a:lnTo>
                  <a:lnTo>
                    <a:pt x="215721" y="6439"/>
                  </a:lnTo>
                  <a:lnTo>
                    <a:pt x="216124" y="6439"/>
                  </a:lnTo>
                  <a:lnTo>
                    <a:pt x="216124" y="6037"/>
                  </a:lnTo>
                  <a:lnTo>
                    <a:pt x="216124" y="5634"/>
                  </a:lnTo>
                  <a:lnTo>
                    <a:pt x="216929" y="6641"/>
                  </a:lnTo>
                  <a:lnTo>
                    <a:pt x="216929" y="7244"/>
                  </a:lnTo>
                  <a:lnTo>
                    <a:pt x="216727" y="7647"/>
                  </a:lnTo>
                  <a:lnTo>
                    <a:pt x="216325" y="7848"/>
                  </a:lnTo>
                  <a:lnTo>
                    <a:pt x="215922" y="7848"/>
                  </a:lnTo>
                  <a:lnTo>
                    <a:pt x="215721" y="7647"/>
                  </a:lnTo>
                  <a:lnTo>
                    <a:pt x="215922" y="7446"/>
                  </a:lnTo>
                  <a:lnTo>
                    <a:pt x="216727" y="7043"/>
                  </a:lnTo>
                  <a:lnTo>
                    <a:pt x="215117" y="6842"/>
                  </a:lnTo>
                  <a:lnTo>
                    <a:pt x="214514" y="6842"/>
                  </a:lnTo>
                  <a:lnTo>
                    <a:pt x="214514" y="7043"/>
                  </a:lnTo>
                  <a:lnTo>
                    <a:pt x="214715" y="7244"/>
                  </a:lnTo>
                  <a:lnTo>
                    <a:pt x="215117" y="7848"/>
                  </a:lnTo>
                  <a:lnTo>
                    <a:pt x="215520" y="8653"/>
                  </a:lnTo>
                  <a:lnTo>
                    <a:pt x="215520" y="8854"/>
                  </a:lnTo>
                  <a:lnTo>
                    <a:pt x="215520" y="9055"/>
                  </a:lnTo>
                  <a:lnTo>
                    <a:pt x="215319" y="9458"/>
                  </a:lnTo>
                  <a:lnTo>
                    <a:pt x="214715" y="9458"/>
                  </a:lnTo>
                  <a:lnTo>
                    <a:pt x="213105" y="9659"/>
                  </a:lnTo>
                  <a:lnTo>
                    <a:pt x="213105" y="9659"/>
                  </a:lnTo>
                  <a:lnTo>
                    <a:pt x="214313" y="9257"/>
                  </a:lnTo>
                  <a:lnTo>
                    <a:pt x="214715" y="9055"/>
                  </a:lnTo>
                  <a:lnTo>
                    <a:pt x="214715" y="8854"/>
                  </a:lnTo>
                  <a:lnTo>
                    <a:pt x="214514" y="8452"/>
                  </a:lnTo>
                  <a:lnTo>
                    <a:pt x="213508" y="7848"/>
                  </a:lnTo>
                  <a:lnTo>
                    <a:pt x="213105" y="7244"/>
                  </a:lnTo>
                  <a:lnTo>
                    <a:pt x="213105" y="6641"/>
                  </a:lnTo>
                  <a:lnTo>
                    <a:pt x="212904" y="6641"/>
                  </a:lnTo>
                  <a:lnTo>
                    <a:pt x="211294" y="7244"/>
                  </a:lnTo>
                  <a:lnTo>
                    <a:pt x="210288" y="7446"/>
                  </a:lnTo>
                  <a:lnTo>
                    <a:pt x="209282" y="7647"/>
                  </a:lnTo>
                  <a:lnTo>
                    <a:pt x="208477" y="7446"/>
                  </a:lnTo>
                  <a:lnTo>
                    <a:pt x="208074" y="7244"/>
                  </a:lnTo>
                  <a:lnTo>
                    <a:pt x="207873" y="7043"/>
                  </a:lnTo>
                  <a:lnTo>
                    <a:pt x="208879" y="6238"/>
                  </a:lnTo>
                  <a:lnTo>
                    <a:pt x="209080" y="6037"/>
                  </a:lnTo>
                  <a:lnTo>
                    <a:pt x="208477" y="6037"/>
                  </a:lnTo>
                  <a:lnTo>
                    <a:pt x="208477" y="6238"/>
                  </a:lnTo>
                  <a:lnTo>
                    <a:pt x="208276" y="6439"/>
                  </a:lnTo>
                  <a:lnTo>
                    <a:pt x="207873" y="6439"/>
                  </a:lnTo>
                  <a:lnTo>
                    <a:pt x="207873" y="6238"/>
                  </a:lnTo>
                  <a:lnTo>
                    <a:pt x="208477" y="5634"/>
                  </a:lnTo>
                  <a:lnTo>
                    <a:pt x="207873" y="5031"/>
                  </a:lnTo>
                  <a:lnTo>
                    <a:pt x="207672" y="5031"/>
                  </a:lnTo>
                  <a:lnTo>
                    <a:pt x="207471" y="5433"/>
                  </a:lnTo>
                  <a:lnTo>
                    <a:pt x="207269" y="6037"/>
                  </a:lnTo>
                  <a:lnTo>
                    <a:pt x="207269" y="6439"/>
                  </a:lnTo>
                  <a:lnTo>
                    <a:pt x="207068" y="6641"/>
                  </a:lnTo>
                  <a:lnTo>
                    <a:pt x="206666" y="6641"/>
                  </a:lnTo>
                  <a:lnTo>
                    <a:pt x="206263" y="5836"/>
                  </a:lnTo>
                  <a:lnTo>
                    <a:pt x="206867" y="5634"/>
                  </a:lnTo>
                  <a:lnTo>
                    <a:pt x="206867" y="5433"/>
                  </a:lnTo>
                  <a:lnTo>
                    <a:pt x="206666" y="5433"/>
                  </a:lnTo>
                  <a:lnTo>
                    <a:pt x="205257" y="5232"/>
                  </a:lnTo>
                  <a:lnTo>
                    <a:pt x="204788" y="5165"/>
                  </a:lnTo>
                  <a:lnTo>
                    <a:pt x="204653" y="5433"/>
                  </a:lnTo>
                  <a:lnTo>
                    <a:pt x="205056" y="5232"/>
                  </a:lnTo>
                  <a:lnTo>
                    <a:pt x="205056" y="5433"/>
                  </a:lnTo>
                  <a:lnTo>
                    <a:pt x="204855" y="5634"/>
                  </a:lnTo>
                  <a:lnTo>
                    <a:pt x="204452" y="5634"/>
                  </a:lnTo>
                  <a:lnTo>
                    <a:pt x="204452" y="6439"/>
                  </a:lnTo>
                  <a:lnTo>
                    <a:pt x="204251" y="6641"/>
                  </a:lnTo>
                  <a:lnTo>
                    <a:pt x="204050" y="6641"/>
                  </a:lnTo>
                  <a:lnTo>
                    <a:pt x="203043" y="5836"/>
                  </a:lnTo>
                  <a:lnTo>
                    <a:pt x="204050" y="6037"/>
                  </a:lnTo>
                  <a:lnTo>
                    <a:pt x="203647" y="5836"/>
                  </a:lnTo>
                  <a:lnTo>
                    <a:pt x="203043" y="5433"/>
                  </a:lnTo>
                  <a:lnTo>
                    <a:pt x="203043" y="5232"/>
                  </a:lnTo>
                  <a:lnTo>
                    <a:pt x="203647" y="5031"/>
                  </a:lnTo>
                  <a:lnTo>
                    <a:pt x="203245" y="4830"/>
                  </a:lnTo>
                  <a:lnTo>
                    <a:pt x="203043" y="4427"/>
                  </a:lnTo>
                  <a:lnTo>
                    <a:pt x="203245" y="4226"/>
                  </a:lnTo>
                  <a:lnTo>
                    <a:pt x="203446" y="4025"/>
                  </a:lnTo>
                  <a:lnTo>
                    <a:pt x="204050" y="3622"/>
                  </a:lnTo>
                  <a:lnTo>
                    <a:pt x="205056" y="3622"/>
                  </a:lnTo>
                  <a:lnTo>
                    <a:pt x="204452" y="3421"/>
                  </a:lnTo>
                  <a:lnTo>
                    <a:pt x="204251" y="3018"/>
                  </a:lnTo>
                  <a:lnTo>
                    <a:pt x="204251" y="2817"/>
                  </a:lnTo>
                  <a:lnTo>
                    <a:pt x="204452" y="2616"/>
                  </a:lnTo>
                  <a:lnTo>
                    <a:pt x="204653" y="2012"/>
                  </a:lnTo>
                  <a:lnTo>
                    <a:pt x="204653" y="1811"/>
                  </a:lnTo>
                  <a:lnTo>
                    <a:pt x="204251" y="1811"/>
                  </a:lnTo>
                  <a:lnTo>
                    <a:pt x="204452" y="1610"/>
                  </a:lnTo>
                  <a:lnTo>
                    <a:pt x="204452" y="1610"/>
                  </a:lnTo>
                  <a:lnTo>
                    <a:pt x="203848" y="1811"/>
                  </a:lnTo>
                  <a:lnTo>
                    <a:pt x="202842" y="1610"/>
                  </a:lnTo>
                  <a:lnTo>
                    <a:pt x="202239" y="1610"/>
                  </a:lnTo>
                  <a:lnTo>
                    <a:pt x="202037" y="1207"/>
                  </a:lnTo>
                  <a:lnTo>
                    <a:pt x="202037" y="2012"/>
                  </a:lnTo>
                  <a:lnTo>
                    <a:pt x="201836" y="2012"/>
                  </a:lnTo>
                  <a:lnTo>
                    <a:pt x="201635" y="1811"/>
                  </a:lnTo>
                  <a:lnTo>
                    <a:pt x="201232" y="1207"/>
                  </a:lnTo>
                  <a:lnTo>
                    <a:pt x="200830" y="805"/>
                  </a:lnTo>
                  <a:lnTo>
                    <a:pt x="200427" y="1207"/>
                  </a:lnTo>
                  <a:lnTo>
                    <a:pt x="200427" y="1409"/>
                  </a:lnTo>
                  <a:lnTo>
                    <a:pt x="200830" y="1409"/>
                  </a:lnTo>
                  <a:lnTo>
                    <a:pt x="201031" y="1811"/>
                  </a:lnTo>
                  <a:lnTo>
                    <a:pt x="200226" y="1811"/>
                  </a:lnTo>
                  <a:lnTo>
                    <a:pt x="199623" y="1409"/>
                  </a:lnTo>
                  <a:lnTo>
                    <a:pt x="199522" y="1308"/>
                  </a:lnTo>
                  <a:lnTo>
                    <a:pt x="198818" y="2012"/>
                  </a:lnTo>
                  <a:lnTo>
                    <a:pt x="198013" y="2616"/>
                  </a:lnTo>
                  <a:lnTo>
                    <a:pt x="197409" y="2817"/>
                  </a:lnTo>
                  <a:lnTo>
                    <a:pt x="197007" y="2616"/>
                  </a:lnTo>
                  <a:lnTo>
                    <a:pt x="195799" y="2214"/>
                  </a:lnTo>
                  <a:lnTo>
                    <a:pt x="194994" y="1811"/>
                  </a:lnTo>
                  <a:lnTo>
                    <a:pt x="194391" y="1811"/>
                  </a:lnTo>
                  <a:lnTo>
                    <a:pt x="194189" y="2214"/>
                  </a:lnTo>
                  <a:lnTo>
                    <a:pt x="193384" y="2214"/>
                  </a:lnTo>
                  <a:lnTo>
                    <a:pt x="192579" y="2012"/>
                  </a:lnTo>
                  <a:lnTo>
                    <a:pt x="192378" y="2012"/>
                  </a:lnTo>
                  <a:lnTo>
                    <a:pt x="191976" y="2415"/>
                  </a:lnTo>
                  <a:lnTo>
                    <a:pt x="192579" y="2616"/>
                  </a:lnTo>
                  <a:lnTo>
                    <a:pt x="192781" y="2616"/>
                  </a:lnTo>
                  <a:lnTo>
                    <a:pt x="192982" y="2415"/>
                  </a:lnTo>
                  <a:lnTo>
                    <a:pt x="193183" y="2616"/>
                  </a:lnTo>
                  <a:lnTo>
                    <a:pt x="192982" y="2817"/>
                  </a:lnTo>
                  <a:lnTo>
                    <a:pt x="192982" y="3018"/>
                  </a:lnTo>
                  <a:lnTo>
                    <a:pt x="192982" y="3421"/>
                  </a:lnTo>
                  <a:lnTo>
                    <a:pt x="192579" y="3823"/>
                  </a:lnTo>
                  <a:lnTo>
                    <a:pt x="193586" y="4025"/>
                  </a:lnTo>
                  <a:lnTo>
                    <a:pt x="193183" y="4025"/>
                  </a:lnTo>
                  <a:lnTo>
                    <a:pt x="192781" y="4226"/>
                  </a:lnTo>
                  <a:lnTo>
                    <a:pt x="193183" y="4226"/>
                  </a:lnTo>
                  <a:lnTo>
                    <a:pt x="192579" y="4830"/>
                  </a:lnTo>
                  <a:lnTo>
                    <a:pt x="191573" y="5433"/>
                  </a:lnTo>
                  <a:lnTo>
                    <a:pt x="190567" y="5836"/>
                  </a:lnTo>
                  <a:lnTo>
                    <a:pt x="189963" y="6037"/>
                  </a:lnTo>
                  <a:lnTo>
                    <a:pt x="190165" y="6037"/>
                  </a:lnTo>
                  <a:lnTo>
                    <a:pt x="192378" y="6238"/>
                  </a:lnTo>
                  <a:lnTo>
                    <a:pt x="193586" y="6439"/>
                  </a:lnTo>
                  <a:lnTo>
                    <a:pt x="194189" y="6641"/>
                  </a:lnTo>
                  <a:lnTo>
                    <a:pt x="194189" y="6842"/>
                  </a:lnTo>
                  <a:lnTo>
                    <a:pt x="193988" y="7043"/>
                  </a:lnTo>
                  <a:lnTo>
                    <a:pt x="192579" y="7446"/>
                  </a:lnTo>
                  <a:lnTo>
                    <a:pt x="192781" y="7244"/>
                  </a:lnTo>
                  <a:lnTo>
                    <a:pt x="192378" y="7244"/>
                  </a:lnTo>
                  <a:lnTo>
                    <a:pt x="192579" y="7043"/>
                  </a:lnTo>
                  <a:lnTo>
                    <a:pt x="192579" y="6842"/>
                  </a:lnTo>
                  <a:lnTo>
                    <a:pt x="192378" y="6641"/>
                  </a:lnTo>
                  <a:lnTo>
                    <a:pt x="192177" y="7043"/>
                  </a:lnTo>
                  <a:lnTo>
                    <a:pt x="192177" y="7244"/>
                  </a:lnTo>
                  <a:lnTo>
                    <a:pt x="192378" y="7647"/>
                  </a:lnTo>
                  <a:lnTo>
                    <a:pt x="192378" y="8049"/>
                  </a:lnTo>
                  <a:lnTo>
                    <a:pt x="191774" y="7446"/>
                  </a:lnTo>
                  <a:lnTo>
                    <a:pt x="191976" y="7446"/>
                  </a:lnTo>
                  <a:lnTo>
                    <a:pt x="191976" y="7244"/>
                  </a:lnTo>
                  <a:lnTo>
                    <a:pt x="191372" y="7647"/>
                  </a:lnTo>
                  <a:lnTo>
                    <a:pt x="190768" y="8049"/>
                  </a:lnTo>
                  <a:lnTo>
                    <a:pt x="190567" y="8251"/>
                  </a:lnTo>
                  <a:lnTo>
                    <a:pt x="190768" y="8452"/>
                  </a:lnTo>
                  <a:lnTo>
                    <a:pt x="190768" y="8653"/>
                  </a:lnTo>
                  <a:lnTo>
                    <a:pt x="190567" y="9055"/>
                  </a:lnTo>
                  <a:lnTo>
                    <a:pt x="189963" y="9257"/>
                  </a:lnTo>
                  <a:lnTo>
                    <a:pt x="189360" y="9257"/>
                  </a:lnTo>
                  <a:lnTo>
                    <a:pt x="188957" y="9055"/>
                  </a:lnTo>
                  <a:lnTo>
                    <a:pt x="189360" y="9055"/>
                  </a:lnTo>
                  <a:lnTo>
                    <a:pt x="189762" y="8653"/>
                  </a:lnTo>
                  <a:lnTo>
                    <a:pt x="188152" y="7446"/>
                  </a:lnTo>
                  <a:lnTo>
                    <a:pt x="187750" y="7043"/>
                  </a:lnTo>
                  <a:lnTo>
                    <a:pt x="188354" y="7446"/>
                  </a:lnTo>
                  <a:lnTo>
                    <a:pt x="188555" y="6842"/>
                  </a:lnTo>
                  <a:lnTo>
                    <a:pt x="188555" y="6439"/>
                  </a:lnTo>
                  <a:lnTo>
                    <a:pt x="188555" y="6037"/>
                  </a:lnTo>
                  <a:lnTo>
                    <a:pt x="188354" y="5836"/>
                  </a:lnTo>
                  <a:lnTo>
                    <a:pt x="188152" y="5634"/>
                  </a:lnTo>
                  <a:lnTo>
                    <a:pt x="188152" y="5634"/>
                  </a:lnTo>
                  <a:lnTo>
                    <a:pt x="187146" y="6037"/>
                  </a:lnTo>
                  <a:lnTo>
                    <a:pt x="186542" y="6238"/>
                  </a:lnTo>
                  <a:lnTo>
                    <a:pt x="186341" y="6439"/>
                  </a:lnTo>
                  <a:lnTo>
                    <a:pt x="187146" y="6842"/>
                  </a:lnTo>
                  <a:lnTo>
                    <a:pt x="186341" y="6842"/>
                  </a:lnTo>
                  <a:lnTo>
                    <a:pt x="186140" y="6641"/>
                  </a:lnTo>
                  <a:lnTo>
                    <a:pt x="185939" y="6439"/>
                  </a:lnTo>
                  <a:lnTo>
                    <a:pt x="186140" y="6037"/>
                  </a:lnTo>
                  <a:lnTo>
                    <a:pt x="186341" y="5634"/>
                  </a:lnTo>
                  <a:lnTo>
                    <a:pt x="185536" y="5634"/>
                  </a:lnTo>
                  <a:lnTo>
                    <a:pt x="184329" y="5836"/>
                  </a:lnTo>
                  <a:lnTo>
                    <a:pt x="184530" y="6037"/>
                  </a:lnTo>
                  <a:lnTo>
                    <a:pt x="183926" y="6037"/>
                  </a:lnTo>
                  <a:lnTo>
                    <a:pt x="184329" y="5836"/>
                  </a:lnTo>
                  <a:lnTo>
                    <a:pt x="183121" y="6037"/>
                  </a:lnTo>
                  <a:lnTo>
                    <a:pt x="183524" y="6439"/>
                  </a:lnTo>
                  <a:lnTo>
                    <a:pt x="183323" y="6439"/>
                  </a:lnTo>
                  <a:lnTo>
                    <a:pt x="182920" y="6641"/>
                  </a:lnTo>
                  <a:lnTo>
                    <a:pt x="182920" y="6842"/>
                  </a:lnTo>
                  <a:lnTo>
                    <a:pt x="182518" y="6641"/>
                  </a:lnTo>
                  <a:lnTo>
                    <a:pt x="182518" y="6439"/>
                  </a:lnTo>
                  <a:lnTo>
                    <a:pt x="183121" y="6037"/>
                  </a:lnTo>
                  <a:lnTo>
                    <a:pt x="182719" y="6037"/>
                  </a:lnTo>
                  <a:lnTo>
                    <a:pt x="182518" y="5836"/>
                  </a:lnTo>
                  <a:lnTo>
                    <a:pt x="182719" y="5433"/>
                  </a:lnTo>
                  <a:lnTo>
                    <a:pt x="183323" y="5031"/>
                  </a:lnTo>
                  <a:lnTo>
                    <a:pt x="181512" y="5031"/>
                  </a:lnTo>
                  <a:lnTo>
                    <a:pt x="180908" y="5232"/>
                  </a:lnTo>
                  <a:lnTo>
                    <a:pt x="180707" y="5232"/>
                  </a:lnTo>
                  <a:lnTo>
                    <a:pt x="180908" y="5433"/>
                  </a:lnTo>
                  <a:lnTo>
                    <a:pt x="181310" y="5634"/>
                  </a:lnTo>
                  <a:lnTo>
                    <a:pt x="181713" y="6037"/>
                  </a:lnTo>
                  <a:lnTo>
                    <a:pt x="182115" y="6238"/>
                  </a:lnTo>
                  <a:lnTo>
                    <a:pt x="182115" y="6439"/>
                  </a:lnTo>
                  <a:lnTo>
                    <a:pt x="181914" y="6439"/>
                  </a:lnTo>
                  <a:lnTo>
                    <a:pt x="181109" y="6641"/>
                  </a:lnTo>
                  <a:lnTo>
                    <a:pt x="180908" y="6842"/>
                  </a:lnTo>
                  <a:lnTo>
                    <a:pt x="180707" y="7043"/>
                  </a:lnTo>
                  <a:lnTo>
                    <a:pt x="181109" y="7244"/>
                  </a:lnTo>
                  <a:lnTo>
                    <a:pt x="181310" y="7244"/>
                  </a:lnTo>
                  <a:lnTo>
                    <a:pt x="180908" y="7446"/>
                  </a:lnTo>
                  <a:lnTo>
                    <a:pt x="180707" y="7446"/>
                  </a:lnTo>
                  <a:lnTo>
                    <a:pt x="180304" y="7244"/>
                  </a:lnTo>
                  <a:lnTo>
                    <a:pt x="179298" y="7446"/>
                  </a:lnTo>
                  <a:lnTo>
                    <a:pt x="178493" y="7446"/>
                  </a:lnTo>
                  <a:lnTo>
                    <a:pt x="178292" y="7244"/>
                  </a:lnTo>
                  <a:lnTo>
                    <a:pt x="178091" y="7244"/>
                  </a:lnTo>
                  <a:lnTo>
                    <a:pt x="178091" y="7446"/>
                  </a:lnTo>
                  <a:lnTo>
                    <a:pt x="177889" y="7244"/>
                  </a:lnTo>
                  <a:lnTo>
                    <a:pt x="178091" y="7244"/>
                  </a:lnTo>
                  <a:lnTo>
                    <a:pt x="177889" y="7043"/>
                  </a:lnTo>
                  <a:lnTo>
                    <a:pt x="178292" y="6439"/>
                  </a:lnTo>
                  <a:lnTo>
                    <a:pt x="178896" y="6238"/>
                  </a:lnTo>
                  <a:lnTo>
                    <a:pt x="179298" y="6238"/>
                  </a:lnTo>
                  <a:lnTo>
                    <a:pt x="179298" y="6439"/>
                  </a:lnTo>
                  <a:lnTo>
                    <a:pt x="179097" y="6641"/>
                  </a:lnTo>
                  <a:lnTo>
                    <a:pt x="179499" y="6842"/>
                  </a:lnTo>
                  <a:lnTo>
                    <a:pt x="180103" y="6842"/>
                  </a:lnTo>
                  <a:lnTo>
                    <a:pt x="180304" y="6641"/>
                  </a:lnTo>
                  <a:lnTo>
                    <a:pt x="179701" y="6439"/>
                  </a:lnTo>
                  <a:lnTo>
                    <a:pt x="179499" y="6037"/>
                  </a:lnTo>
                  <a:lnTo>
                    <a:pt x="179499" y="5836"/>
                  </a:lnTo>
                  <a:lnTo>
                    <a:pt x="179499" y="5634"/>
                  </a:lnTo>
                  <a:lnTo>
                    <a:pt x="179701" y="5232"/>
                  </a:lnTo>
                  <a:lnTo>
                    <a:pt x="180304" y="5232"/>
                  </a:lnTo>
                  <a:lnTo>
                    <a:pt x="179701" y="4830"/>
                  </a:lnTo>
                  <a:lnTo>
                    <a:pt x="179298" y="4830"/>
                  </a:lnTo>
                  <a:lnTo>
                    <a:pt x="179097" y="5031"/>
                  </a:lnTo>
                  <a:lnTo>
                    <a:pt x="178896" y="5232"/>
                  </a:lnTo>
                  <a:lnTo>
                    <a:pt x="178493" y="5634"/>
                  </a:lnTo>
                  <a:lnTo>
                    <a:pt x="178292" y="5836"/>
                  </a:lnTo>
                  <a:lnTo>
                    <a:pt x="177889" y="5634"/>
                  </a:lnTo>
                  <a:lnTo>
                    <a:pt x="177487" y="5232"/>
                  </a:lnTo>
                  <a:lnTo>
                    <a:pt x="177487" y="5836"/>
                  </a:lnTo>
                  <a:lnTo>
                    <a:pt x="177286" y="5836"/>
                  </a:lnTo>
                  <a:lnTo>
                    <a:pt x="176481" y="5031"/>
                  </a:lnTo>
                  <a:lnTo>
                    <a:pt x="174871" y="2817"/>
                  </a:lnTo>
                  <a:lnTo>
                    <a:pt x="173865" y="2616"/>
                  </a:lnTo>
                  <a:lnTo>
                    <a:pt x="172859" y="2214"/>
                  </a:lnTo>
                  <a:lnTo>
                    <a:pt x="172657" y="2012"/>
                  </a:lnTo>
                  <a:lnTo>
                    <a:pt x="172859" y="1610"/>
                  </a:lnTo>
                  <a:lnTo>
                    <a:pt x="172255" y="1610"/>
                  </a:lnTo>
                  <a:lnTo>
                    <a:pt x="172054" y="1811"/>
                  </a:lnTo>
                  <a:lnTo>
                    <a:pt x="172054" y="2214"/>
                  </a:lnTo>
                  <a:lnTo>
                    <a:pt x="171852" y="2616"/>
                  </a:lnTo>
                  <a:lnTo>
                    <a:pt x="171651" y="2817"/>
                  </a:lnTo>
                  <a:lnTo>
                    <a:pt x="171048" y="2817"/>
                  </a:lnTo>
                  <a:lnTo>
                    <a:pt x="170846" y="2616"/>
                  </a:lnTo>
                  <a:lnTo>
                    <a:pt x="170846" y="3018"/>
                  </a:lnTo>
                  <a:lnTo>
                    <a:pt x="170846" y="3220"/>
                  </a:lnTo>
                  <a:lnTo>
                    <a:pt x="170645" y="3421"/>
                  </a:lnTo>
                  <a:lnTo>
                    <a:pt x="170243" y="3421"/>
                  </a:lnTo>
                  <a:lnTo>
                    <a:pt x="169639" y="3220"/>
                  </a:lnTo>
                  <a:lnTo>
                    <a:pt x="170041" y="3622"/>
                  </a:lnTo>
                  <a:lnTo>
                    <a:pt x="170243" y="3823"/>
                  </a:lnTo>
                  <a:lnTo>
                    <a:pt x="170645" y="4025"/>
                  </a:lnTo>
                  <a:lnTo>
                    <a:pt x="171852" y="4025"/>
                  </a:lnTo>
                  <a:lnTo>
                    <a:pt x="171450" y="4628"/>
                  </a:lnTo>
                  <a:lnTo>
                    <a:pt x="170846" y="4830"/>
                  </a:lnTo>
                  <a:lnTo>
                    <a:pt x="170041" y="5031"/>
                  </a:lnTo>
                  <a:lnTo>
                    <a:pt x="169236" y="4830"/>
                  </a:lnTo>
                  <a:lnTo>
                    <a:pt x="168834" y="4628"/>
                  </a:lnTo>
                  <a:lnTo>
                    <a:pt x="168633" y="4427"/>
                  </a:lnTo>
                  <a:lnTo>
                    <a:pt x="168834" y="4226"/>
                  </a:lnTo>
                  <a:lnTo>
                    <a:pt x="169840" y="4226"/>
                  </a:lnTo>
                  <a:lnTo>
                    <a:pt x="169035" y="4025"/>
                  </a:lnTo>
                  <a:lnTo>
                    <a:pt x="168834" y="3622"/>
                  </a:lnTo>
                  <a:lnTo>
                    <a:pt x="168633" y="3421"/>
                  </a:lnTo>
                  <a:lnTo>
                    <a:pt x="168230" y="3622"/>
                  </a:lnTo>
                  <a:lnTo>
                    <a:pt x="168633" y="4025"/>
                  </a:lnTo>
                  <a:lnTo>
                    <a:pt x="168633" y="4226"/>
                  </a:lnTo>
                  <a:lnTo>
                    <a:pt x="168230" y="3823"/>
                  </a:lnTo>
                  <a:lnTo>
                    <a:pt x="168029" y="3622"/>
                  </a:lnTo>
                  <a:lnTo>
                    <a:pt x="167828" y="3220"/>
                  </a:lnTo>
                  <a:lnTo>
                    <a:pt x="168029" y="3018"/>
                  </a:lnTo>
                  <a:lnTo>
                    <a:pt x="168834" y="2817"/>
                  </a:lnTo>
                  <a:lnTo>
                    <a:pt x="167224" y="2616"/>
                  </a:lnTo>
                  <a:lnTo>
                    <a:pt x="168230" y="2214"/>
                  </a:lnTo>
                  <a:lnTo>
                    <a:pt x="167425" y="2012"/>
                  </a:lnTo>
                  <a:lnTo>
                    <a:pt x="167627" y="2214"/>
                  </a:lnTo>
                  <a:lnTo>
                    <a:pt x="167224" y="2214"/>
                  </a:lnTo>
                  <a:lnTo>
                    <a:pt x="167224" y="2012"/>
                  </a:lnTo>
                  <a:lnTo>
                    <a:pt x="166822" y="2012"/>
                  </a:lnTo>
                  <a:lnTo>
                    <a:pt x="166620" y="1610"/>
                  </a:lnTo>
                  <a:lnTo>
                    <a:pt x="166822" y="1409"/>
                  </a:lnTo>
                  <a:lnTo>
                    <a:pt x="167023" y="1207"/>
                  </a:lnTo>
                  <a:lnTo>
                    <a:pt x="167224" y="1207"/>
                  </a:lnTo>
                  <a:lnTo>
                    <a:pt x="167627" y="1409"/>
                  </a:lnTo>
                  <a:lnTo>
                    <a:pt x="167828" y="1610"/>
                  </a:lnTo>
                  <a:lnTo>
                    <a:pt x="168432" y="1409"/>
                  </a:lnTo>
                  <a:lnTo>
                    <a:pt x="168633" y="1409"/>
                  </a:lnTo>
                  <a:lnTo>
                    <a:pt x="167828" y="1207"/>
                  </a:lnTo>
                  <a:lnTo>
                    <a:pt x="167023" y="1006"/>
                  </a:lnTo>
                  <a:lnTo>
                    <a:pt x="166822" y="1006"/>
                  </a:lnTo>
                  <a:lnTo>
                    <a:pt x="167023" y="805"/>
                  </a:lnTo>
                  <a:lnTo>
                    <a:pt x="167023" y="604"/>
                  </a:lnTo>
                  <a:lnTo>
                    <a:pt x="166822" y="604"/>
                  </a:lnTo>
                  <a:lnTo>
                    <a:pt x="166218" y="805"/>
                  </a:lnTo>
                  <a:lnTo>
                    <a:pt x="163803" y="1610"/>
                  </a:lnTo>
                  <a:lnTo>
                    <a:pt x="162395" y="2012"/>
                  </a:lnTo>
                  <a:lnTo>
                    <a:pt x="160785" y="2214"/>
                  </a:lnTo>
                  <a:lnTo>
                    <a:pt x="160181" y="2214"/>
                  </a:lnTo>
                  <a:lnTo>
                    <a:pt x="159376" y="1811"/>
                  </a:lnTo>
                  <a:lnTo>
                    <a:pt x="158974" y="1409"/>
                  </a:lnTo>
                  <a:lnTo>
                    <a:pt x="158370" y="805"/>
                  </a:lnTo>
                  <a:lnTo>
                    <a:pt x="158974" y="805"/>
                  </a:lnTo>
                  <a:lnTo>
                    <a:pt x="159175" y="604"/>
                  </a:lnTo>
                  <a:lnTo>
                    <a:pt x="158974" y="402"/>
                  </a:lnTo>
                  <a:lnTo>
                    <a:pt x="158772" y="201"/>
                  </a:lnTo>
                  <a:lnTo>
                    <a:pt x="157766" y="0"/>
                  </a:lnTo>
                  <a:close/>
                </a:path>
              </a:pathLst>
            </a:custGeom>
            <a:solidFill>
              <a:srgbClr val="CDF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14" name="Google Shape;314;p71"/>
            <p:cNvSpPr txBox="1"/>
            <p:nvPr/>
          </p:nvSpPr>
          <p:spPr>
            <a:xfrm rot="-202801">
              <a:off x="4221290" y="3955023"/>
              <a:ext cx="1638450" cy="665062"/>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2000"/>
                </a:spcBef>
                <a:spcAft>
                  <a:spcPts val="0"/>
                </a:spcAft>
                <a:buNone/>
              </a:pPr>
              <a:r>
                <a:rPr lang="en-US" sz="2500">
                  <a:solidFill>
                    <a:srgbClr val="202124"/>
                  </a:solidFill>
                  <a:latin typeface="Gabarito Black"/>
                  <a:ea typeface="Gabarito Black"/>
                  <a:cs typeface="Gabarito Black"/>
                  <a:sym typeface="Gabarito Black"/>
                </a:rPr>
                <a:t>Full Name</a:t>
              </a:r>
              <a:br>
                <a:rPr lang="en-US" sz="1500">
                  <a:solidFill>
                    <a:srgbClr val="202124"/>
                  </a:solidFill>
                  <a:latin typeface="Gabarito Black"/>
                  <a:ea typeface="Gabarito Black"/>
                  <a:cs typeface="Gabarito Black"/>
                  <a:sym typeface="Gabarito Black"/>
                </a:rPr>
              </a:br>
              <a:endParaRPr sz="1500">
                <a:solidFill>
                  <a:srgbClr val="202124"/>
                </a:solidFill>
                <a:latin typeface="Gabarito Black"/>
                <a:ea typeface="Gabarito Black"/>
                <a:cs typeface="Gabarito Black"/>
                <a:sym typeface="Gabarito Black"/>
              </a:endParaRPr>
            </a:p>
          </p:txBody>
        </p:sp>
        <p:sp>
          <p:nvSpPr>
            <p:cNvPr id="315" name="Google Shape;315;p71"/>
            <p:cNvSpPr/>
            <p:nvPr/>
          </p:nvSpPr>
          <p:spPr>
            <a:xfrm rot="809477">
              <a:off x="3042727" y="3952668"/>
              <a:ext cx="993556" cy="380282"/>
            </a:xfrm>
            <a:custGeom>
              <a:rect b="b" l="l" r="r" t="t"/>
              <a:pathLst>
                <a:path extrusionOk="0" h="101104" w="264153">
                  <a:moveTo>
                    <a:pt x="949" y="2373"/>
                  </a:moveTo>
                  <a:lnTo>
                    <a:pt x="1187" y="3085"/>
                  </a:lnTo>
                  <a:lnTo>
                    <a:pt x="1187" y="2611"/>
                  </a:lnTo>
                  <a:lnTo>
                    <a:pt x="1424" y="3323"/>
                  </a:lnTo>
                  <a:lnTo>
                    <a:pt x="1424" y="3323"/>
                  </a:lnTo>
                  <a:lnTo>
                    <a:pt x="1187" y="3085"/>
                  </a:lnTo>
                  <a:lnTo>
                    <a:pt x="1424" y="3560"/>
                  </a:lnTo>
                  <a:lnTo>
                    <a:pt x="2136" y="4509"/>
                  </a:lnTo>
                  <a:lnTo>
                    <a:pt x="1899" y="4509"/>
                  </a:lnTo>
                  <a:lnTo>
                    <a:pt x="1424" y="4035"/>
                  </a:lnTo>
                  <a:lnTo>
                    <a:pt x="949" y="2848"/>
                  </a:lnTo>
                  <a:lnTo>
                    <a:pt x="949" y="2373"/>
                  </a:lnTo>
                  <a:close/>
                  <a:moveTo>
                    <a:pt x="2611" y="5221"/>
                  </a:moveTo>
                  <a:lnTo>
                    <a:pt x="2848" y="5459"/>
                  </a:lnTo>
                  <a:lnTo>
                    <a:pt x="3323" y="6645"/>
                  </a:lnTo>
                  <a:lnTo>
                    <a:pt x="3797" y="7832"/>
                  </a:lnTo>
                  <a:lnTo>
                    <a:pt x="4035" y="8781"/>
                  </a:lnTo>
                  <a:lnTo>
                    <a:pt x="3085" y="6883"/>
                  </a:lnTo>
                  <a:lnTo>
                    <a:pt x="2136" y="5221"/>
                  </a:lnTo>
                  <a:close/>
                  <a:moveTo>
                    <a:pt x="6408" y="9019"/>
                  </a:moveTo>
                  <a:lnTo>
                    <a:pt x="6408" y="9256"/>
                  </a:lnTo>
                  <a:lnTo>
                    <a:pt x="6171" y="9493"/>
                  </a:lnTo>
                  <a:lnTo>
                    <a:pt x="6171" y="9019"/>
                  </a:lnTo>
                  <a:close/>
                  <a:moveTo>
                    <a:pt x="9256" y="12104"/>
                  </a:moveTo>
                  <a:lnTo>
                    <a:pt x="9731" y="12579"/>
                  </a:lnTo>
                  <a:lnTo>
                    <a:pt x="9968" y="12816"/>
                  </a:lnTo>
                  <a:lnTo>
                    <a:pt x="9968" y="13053"/>
                  </a:lnTo>
                  <a:lnTo>
                    <a:pt x="9493" y="12579"/>
                  </a:lnTo>
                  <a:lnTo>
                    <a:pt x="9256" y="12341"/>
                  </a:lnTo>
                  <a:lnTo>
                    <a:pt x="9256" y="12104"/>
                  </a:lnTo>
                  <a:close/>
                  <a:moveTo>
                    <a:pt x="5459" y="10917"/>
                  </a:moveTo>
                  <a:lnTo>
                    <a:pt x="5933" y="11629"/>
                  </a:lnTo>
                  <a:lnTo>
                    <a:pt x="6883" y="12816"/>
                  </a:lnTo>
                  <a:lnTo>
                    <a:pt x="7120" y="13528"/>
                  </a:lnTo>
                  <a:lnTo>
                    <a:pt x="7120" y="14240"/>
                  </a:lnTo>
                  <a:lnTo>
                    <a:pt x="6645" y="13291"/>
                  </a:lnTo>
                  <a:lnTo>
                    <a:pt x="6171" y="12816"/>
                  </a:lnTo>
                  <a:lnTo>
                    <a:pt x="5696" y="12579"/>
                  </a:lnTo>
                  <a:lnTo>
                    <a:pt x="5221" y="11392"/>
                  </a:lnTo>
                  <a:lnTo>
                    <a:pt x="5221" y="11392"/>
                  </a:lnTo>
                  <a:lnTo>
                    <a:pt x="5933" y="12341"/>
                  </a:lnTo>
                  <a:lnTo>
                    <a:pt x="5459" y="10917"/>
                  </a:lnTo>
                  <a:close/>
                  <a:moveTo>
                    <a:pt x="9731" y="14003"/>
                  </a:moveTo>
                  <a:lnTo>
                    <a:pt x="10205" y="14240"/>
                  </a:lnTo>
                  <a:lnTo>
                    <a:pt x="10443" y="14715"/>
                  </a:lnTo>
                  <a:lnTo>
                    <a:pt x="9968" y="14240"/>
                  </a:lnTo>
                  <a:lnTo>
                    <a:pt x="9731" y="14003"/>
                  </a:lnTo>
                  <a:close/>
                  <a:moveTo>
                    <a:pt x="8307" y="14477"/>
                  </a:moveTo>
                  <a:lnTo>
                    <a:pt x="9019" y="15664"/>
                  </a:lnTo>
                  <a:lnTo>
                    <a:pt x="9493" y="15901"/>
                  </a:lnTo>
                  <a:lnTo>
                    <a:pt x="9731" y="15664"/>
                  </a:lnTo>
                  <a:lnTo>
                    <a:pt x="9968" y="15427"/>
                  </a:lnTo>
                  <a:lnTo>
                    <a:pt x="10205" y="16139"/>
                  </a:lnTo>
                  <a:lnTo>
                    <a:pt x="9968" y="16613"/>
                  </a:lnTo>
                  <a:lnTo>
                    <a:pt x="9493" y="16613"/>
                  </a:lnTo>
                  <a:lnTo>
                    <a:pt x="9019" y="16376"/>
                  </a:lnTo>
                  <a:lnTo>
                    <a:pt x="8544" y="15901"/>
                  </a:lnTo>
                  <a:lnTo>
                    <a:pt x="8069" y="15427"/>
                  </a:lnTo>
                  <a:lnTo>
                    <a:pt x="8069" y="14952"/>
                  </a:lnTo>
                  <a:lnTo>
                    <a:pt x="8307" y="14477"/>
                  </a:lnTo>
                  <a:close/>
                  <a:moveTo>
                    <a:pt x="9493" y="17563"/>
                  </a:moveTo>
                  <a:lnTo>
                    <a:pt x="10917" y="19936"/>
                  </a:lnTo>
                  <a:lnTo>
                    <a:pt x="9968" y="18987"/>
                  </a:lnTo>
                  <a:lnTo>
                    <a:pt x="9493" y="18275"/>
                  </a:lnTo>
                  <a:lnTo>
                    <a:pt x="9493" y="17563"/>
                  </a:lnTo>
                  <a:close/>
                  <a:moveTo>
                    <a:pt x="11629" y="18275"/>
                  </a:moveTo>
                  <a:lnTo>
                    <a:pt x="12104" y="19224"/>
                  </a:lnTo>
                  <a:lnTo>
                    <a:pt x="12104" y="19461"/>
                  </a:lnTo>
                  <a:lnTo>
                    <a:pt x="11629" y="19461"/>
                  </a:lnTo>
                  <a:lnTo>
                    <a:pt x="11629" y="19699"/>
                  </a:lnTo>
                  <a:lnTo>
                    <a:pt x="12104" y="20411"/>
                  </a:lnTo>
                  <a:lnTo>
                    <a:pt x="12104" y="20411"/>
                  </a:lnTo>
                  <a:lnTo>
                    <a:pt x="11392" y="20173"/>
                  </a:lnTo>
                  <a:lnTo>
                    <a:pt x="11155" y="19461"/>
                  </a:lnTo>
                  <a:lnTo>
                    <a:pt x="11155" y="18749"/>
                  </a:lnTo>
                  <a:lnTo>
                    <a:pt x="11629" y="18275"/>
                  </a:lnTo>
                  <a:close/>
                  <a:moveTo>
                    <a:pt x="12579" y="21123"/>
                  </a:moveTo>
                  <a:lnTo>
                    <a:pt x="13053" y="21360"/>
                  </a:lnTo>
                  <a:lnTo>
                    <a:pt x="13291" y="21597"/>
                  </a:lnTo>
                  <a:lnTo>
                    <a:pt x="13291" y="21835"/>
                  </a:lnTo>
                  <a:lnTo>
                    <a:pt x="12816" y="21835"/>
                  </a:lnTo>
                  <a:lnTo>
                    <a:pt x="12579" y="21123"/>
                  </a:lnTo>
                  <a:close/>
                  <a:moveTo>
                    <a:pt x="14477" y="22072"/>
                  </a:moveTo>
                  <a:lnTo>
                    <a:pt x="14715" y="22309"/>
                  </a:lnTo>
                  <a:lnTo>
                    <a:pt x="14240" y="22547"/>
                  </a:lnTo>
                  <a:lnTo>
                    <a:pt x="14240" y="22309"/>
                  </a:lnTo>
                  <a:lnTo>
                    <a:pt x="14003" y="22309"/>
                  </a:lnTo>
                  <a:lnTo>
                    <a:pt x="14477" y="22072"/>
                  </a:lnTo>
                  <a:close/>
                  <a:moveTo>
                    <a:pt x="13291" y="22784"/>
                  </a:moveTo>
                  <a:lnTo>
                    <a:pt x="13765" y="23259"/>
                  </a:lnTo>
                  <a:lnTo>
                    <a:pt x="13765" y="23733"/>
                  </a:lnTo>
                  <a:lnTo>
                    <a:pt x="13291" y="23021"/>
                  </a:lnTo>
                  <a:lnTo>
                    <a:pt x="13053" y="22784"/>
                  </a:lnTo>
                  <a:close/>
                  <a:moveTo>
                    <a:pt x="14715" y="23259"/>
                  </a:moveTo>
                  <a:lnTo>
                    <a:pt x="15189" y="23496"/>
                  </a:lnTo>
                  <a:lnTo>
                    <a:pt x="15901" y="23971"/>
                  </a:lnTo>
                  <a:lnTo>
                    <a:pt x="15664" y="24445"/>
                  </a:lnTo>
                  <a:lnTo>
                    <a:pt x="15189" y="24445"/>
                  </a:lnTo>
                  <a:lnTo>
                    <a:pt x="14952" y="24208"/>
                  </a:lnTo>
                  <a:lnTo>
                    <a:pt x="14240" y="23496"/>
                  </a:lnTo>
                  <a:lnTo>
                    <a:pt x="14477" y="23259"/>
                  </a:lnTo>
                  <a:close/>
                  <a:moveTo>
                    <a:pt x="15901" y="24920"/>
                  </a:moveTo>
                  <a:lnTo>
                    <a:pt x="16613" y="25395"/>
                  </a:lnTo>
                  <a:lnTo>
                    <a:pt x="17088" y="25869"/>
                  </a:lnTo>
                  <a:lnTo>
                    <a:pt x="17800" y="26107"/>
                  </a:lnTo>
                  <a:lnTo>
                    <a:pt x="17325" y="26344"/>
                  </a:lnTo>
                  <a:lnTo>
                    <a:pt x="17088" y="26344"/>
                  </a:lnTo>
                  <a:lnTo>
                    <a:pt x="16613" y="26107"/>
                  </a:lnTo>
                  <a:lnTo>
                    <a:pt x="15427" y="24920"/>
                  </a:lnTo>
                  <a:close/>
                  <a:moveTo>
                    <a:pt x="17325" y="24920"/>
                  </a:moveTo>
                  <a:lnTo>
                    <a:pt x="17800" y="25157"/>
                  </a:lnTo>
                  <a:lnTo>
                    <a:pt x="18275" y="25395"/>
                  </a:lnTo>
                  <a:lnTo>
                    <a:pt x="18512" y="26344"/>
                  </a:lnTo>
                  <a:lnTo>
                    <a:pt x="17325" y="24920"/>
                  </a:lnTo>
                  <a:close/>
                  <a:moveTo>
                    <a:pt x="18987" y="25632"/>
                  </a:moveTo>
                  <a:lnTo>
                    <a:pt x="19224" y="25869"/>
                  </a:lnTo>
                  <a:lnTo>
                    <a:pt x="19699" y="26581"/>
                  </a:lnTo>
                  <a:lnTo>
                    <a:pt x="19224" y="26344"/>
                  </a:lnTo>
                  <a:lnTo>
                    <a:pt x="18987" y="26107"/>
                  </a:lnTo>
                  <a:lnTo>
                    <a:pt x="18512" y="25632"/>
                  </a:lnTo>
                  <a:close/>
                  <a:moveTo>
                    <a:pt x="20648" y="25869"/>
                  </a:moveTo>
                  <a:lnTo>
                    <a:pt x="21123" y="26107"/>
                  </a:lnTo>
                  <a:lnTo>
                    <a:pt x="21360" y="26344"/>
                  </a:lnTo>
                  <a:lnTo>
                    <a:pt x="21360" y="26581"/>
                  </a:lnTo>
                  <a:lnTo>
                    <a:pt x="20885" y="26107"/>
                  </a:lnTo>
                  <a:lnTo>
                    <a:pt x="20648" y="26107"/>
                  </a:lnTo>
                  <a:lnTo>
                    <a:pt x="20648" y="25869"/>
                  </a:lnTo>
                  <a:close/>
                  <a:moveTo>
                    <a:pt x="24208" y="31565"/>
                  </a:moveTo>
                  <a:lnTo>
                    <a:pt x="24683" y="32040"/>
                  </a:lnTo>
                  <a:lnTo>
                    <a:pt x="24683" y="32277"/>
                  </a:lnTo>
                  <a:lnTo>
                    <a:pt x="24208" y="32040"/>
                  </a:lnTo>
                  <a:lnTo>
                    <a:pt x="23971" y="31565"/>
                  </a:lnTo>
                  <a:close/>
                  <a:moveTo>
                    <a:pt x="30853" y="35837"/>
                  </a:moveTo>
                  <a:lnTo>
                    <a:pt x="31091" y="36075"/>
                  </a:lnTo>
                  <a:lnTo>
                    <a:pt x="31803" y="36549"/>
                  </a:lnTo>
                  <a:lnTo>
                    <a:pt x="31565" y="36549"/>
                  </a:lnTo>
                  <a:lnTo>
                    <a:pt x="31328" y="36312"/>
                  </a:lnTo>
                  <a:lnTo>
                    <a:pt x="30616" y="36075"/>
                  </a:lnTo>
                  <a:lnTo>
                    <a:pt x="30853" y="35837"/>
                  </a:lnTo>
                  <a:close/>
                  <a:moveTo>
                    <a:pt x="30616" y="36787"/>
                  </a:moveTo>
                  <a:lnTo>
                    <a:pt x="30853" y="37024"/>
                  </a:lnTo>
                  <a:lnTo>
                    <a:pt x="30853" y="37499"/>
                  </a:lnTo>
                  <a:lnTo>
                    <a:pt x="30616" y="37736"/>
                  </a:lnTo>
                  <a:lnTo>
                    <a:pt x="30141" y="37499"/>
                  </a:lnTo>
                  <a:lnTo>
                    <a:pt x="29667" y="37024"/>
                  </a:lnTo>
                  <a:lnTo>
                    <a:pt x="30379" y="36787"/>
                  </a:lnTo>
                  <a:close/>
                  <a:moveTo>
                    <a:pt x="32040" y="37973"/>
                  </a:moveTo>
                  <a:lnTo>
                    <a:pt x="32040" y="38448"/>
                  </a:lnTo>
                  <a:lnTo>
                    <a:pt x="31803" y="39160"/>
                  </a:lnTo>
                  <a:lnTo>
                    <a:pt x="31565" y="38923"/>
                  </a:lnTo>
                  <a:lnTo>
                    <a:pt x="31565" y="38685"/>
                  </a:lnTo>
                  <a:lnTo>
                    <a:pt x="31803" y="37973"/>
                  </a:lnTo>
                  <a:close/>
                  <a:moveTo>
                    <a:pt x="32752" y="38685"/>
                  </a:moveTo>
                  <a:lnTo>
                    <a:pt x="33464" y="39160"/>
                  </a:lnTo>
                  <a:lnTo>
                    <a:pt x="33939" y="39397"/>
                  </a:lnTo>
                  <a:lnTo>
                    <a:pt x="33701" y="39635"/>
                  </a:lnTo>
                  <a:lnTo>
                    <a:pt x="33227" y="39160"/>
                  </a:lnTo>
                  <a:lnTo>
                    <a:pt x="32752" y="38923"/>
                  </a:lnTo>
                  <a:lnTo>
                    <a:pt x="32752" y="38685"/>
                  </a:lnTo>
                  <a:close/>
                  <a:moveTo>
                    <a:pt x="44619" y="40821"/>
                  </a:moveTo>
                  <a:lnTo>
                    <a:pt x="44856" y="41059"/>
                  </a:lnTo>
                  <a:lnTo>
                    <a:pt x="45331" y="41533"/>
                  </a:lnTo>
                  <a:lnTo>
                    <a:pt x="44856" y="41771"/>
                  </a:lnTo>
                  <a:lnTo>
                    <a:pt x="44619" y="41771"/>
                  </a:lnTo>
                  <a:lnTo>
                    <a:pt x="44381" y="40821"/>
                  </a:lnTo>
                  <a:close/>
                  <a:moveTo>
                    <a:pt x="36549" y="42957"/>
                  </a:moveTo>
                  <a:lnTo>
                    <a:pt x="36787" y="43195"/>
                  </a:lnTo>
                  <a:lnTo>
                    <a:pt x="36787" y="43432"/>
                  </a:lnTo>
                  <a:lnTo>
                    <a:pt x="36312" y="43195"/>
                  </a:lnTo>
                  <a:lnTo>
                    <a:pt x="35837" y="43195"/>
                  </a:lnTo>
                  <a:lnTo>
                    <a:pt x="35837" y="42957"/>
                  </a:lnTo>
                  <a:close/>
                  <a:moveTo>
                    <a:pt x="62419" y="46755"/>
                  </a:moveTo>
                  <a:lnTo>
                    <a:pt x="63131" y="46992"/>
                  </a:lnTo>
                  <a:lnTo>
                    <a:pt x="63131" y="47229"/>
                  </a:lnTo>
                  <a:lnTo>
                    <a:pt x="62893" y="47229"/>
                  </a:lnTo>
                  <a:lnTo>
                    <a:pt x="62181" y="46992"/>
                  </a:lnTo>
                  <a:lnTo>
                    <a:pt x="62181" y="46755"/>
                  </a:lnTo>
                  <a:close/>
                  <a:moveTo>
                    <a:pt x="47704" y="50077"/>
                  </a:moveTo>
                  <a:lnTo>
                    <a:pt x="48416" y="50789"/>
                  </a:lnTo>
                  <a:lnTo>
                    <a:pt x="46755" y="50315"/>
                  </a:lnTo>
                  <a:lnTo>
                    <a:pt x="47467" y="50077"/>
                  </a:lnTo>
                  <a:close/>
                  <a:moveTo>
                    <a:pt x="53637" y="53637"/>
                  </a:moveTo>
                  <a:lnTo>
                    <a:pt x="53875" y="54112"/>
                  </a:lnTo>
                  <a:lnTo>
                    <a:pt x="53875" y="54349"/>
                  </a:lnTo>
                  <a:lnTo>
                    <a:pt x="53163" y="54587"/>
                  </a:lnTo>
                  <a:lnTo>
                    <a:pt x="53637" y="53637"/>
                  </a:lnTo>
                  <a:close/>
                  <a:moveTo>
                    <a:pt x="86627" y="61232"/>
                  </a:moveTo>
                  <a:lnTo>
                    <a:pt x="87814" y="61944"/>
                  </a:lnTo>
                  <a:lnTo>
                    <a:pt x="87102" y="61944"/>
                  </a:lnTo>
                  <a:lnTo>
                    <a:pt x="86627" y="61707"/>
                  </a:lnTo>
                  <a:lnTo>
                    <a:pt x="86627" y="61232"/>
                  </a:lnTo>
                  <a:close/>
                  <a:moveTo>
                    <a:pt x="83779" y="65504"/>
                  </a:moveTo>
                  <a:lnTo>
                    <a:pt x="83304" y="65979"/>
                  </a:lnTo>
                  <a:lnTo>
                    <a:pt x="83067" y="65979"/>
                  </a:lnTo>
                  <a:lnTo>
                    <a:pt x="82830" y="65741"/>
                  </a:lnTo>
                  <a:lnTo>
                    <a:pt x="83304" y="65504"/>
                  </a:lnTo>
                  <a:close/>
                  <a:moveTo>
                    <a:pt x="102291" y="65267"/>
                  </a:moveTo>
                  <a:lnTo>
                    <a:pt x="102766" y="65504"/>
                  </a:lnTo>
                  <a:lnTo>
                    <a:pt x="102766" y="65741"/>
                  </a:lnTo>
                  <a:lnTo>
                    <a:pt x="102054" y="65979"/>
                  </a:lnTo>
                  <a:lnTo>
                    <a:pt x="102291" y="65267"/>
                  </a:lnTo>
                  <a:close/>
                  <a:moveTo>
                    <a:pt x="84728" y="65979"/>
                  </a:moveTo>
                  <a:lnTo>
                    <a:pt x="84966" y="66216"/>
                  </a:lnTo>
                  <a:lnTo>
                    <a:pt x="85440" y="66691"/>
                  </a:lnTo>
                  <a:lnTo>
                    <a:pt x="84016" y="66453"/>
                  </a:lnTo>
                  <a:lnTo>
                    <a:pt x="84491" y="66216"/>
                  </a:lnTo>
                  <a:lnTo>
                    <a:pt x="84728" y="65979"/>
                  </a:lnTo>
                  <a:close/>
                  <a:moveTo>
                    <a:pt x="92323" y="68352"/>
                  </a:moveTo>
                  <a:lnTo>
                    <a:pt x="92560" y="68589"/>
                  </a:lnTo>
                  <a:lnTo>
                    <a:pt x="92086" y="68827"/>
                  </a:lnTo>
                  <a:lnTo>
                    <a:pt x="91611" y="68827"/>
                  </a:lnTo>
                  <a:lnTo>
                    <a:pt x="91611" y="68589"/>
                  </a:lnTo>
                  <a:lnTo>
                    <a:pt x="92086" y="68352"/>
                  </a:lnTo>
                  <a:close/>
                  <a:moveTo>
                    <a:pt x="99443" y="70251"/>
                  </a:moveTo>
                  <a:lnTo>
                    <a:pt x="99680" y="70488"/>
                  </a:lnTo>
                  <a:lnTo>
                    <a:pt x="98968" y="70725"/>
                  </a:lnTo>
                  <a:lnTo>
                    <a:pt x="98494" y="70488"/>
                  </a:lnTo>
                  <a:lnTo>
                    <a:pt x="98256" y="70488"/>
                  </a:lnTo>
                  <a:lnTo>
                    <a:pt x="98968" y="70251"/>
                  </a:lnTo>
                  <a:close/>
                  <a:moveTo>
                    <a:pt x="93747" y="70488"/>
                  </a:moveTo>
                  <a:lnTo>
                    <a:pt x="94222" y="70963"/>
                  </a:lnTo>
                  <a:lnTo>
                    <a:pt x="93510" y="70963"/>
                  </a:lnTo>
                  <a:lnTo>
                    <a:pt x="93272" y="70488"/>
                  </a:lnTo>
                  <a:close/>
                  <a:moveTo>
                    <a:pt x="97782" y="70963"/>
                  </a:moveTo>
                  <a:lnTo>
                    <a:pt x="98019" y="71200"/>
                  </a:lnTo>
                  <a:lnTo>
                    <a:pt x="98731" y="71437"/>
                  </a:lnTo>
                  <a:lnTo>
                    <a:pt x="98256" y="71437"/>
                  </a:lnTo>
                  <a:lnTo>
                    <a:pt x="97544" y="71200"/>
                  </a:lnTo>
                  <a:lnTo>
                    <a:pt x="97782" y="70963"/>
                  </a:lnTo>
                  <a:close/>
                  <a:moveTo>
                    <a:pt x="115344" y="72624"/>
                  </a:moveTo>
                  <a:lnTo>
                    <a:pt x="115107" y="72861"/>
                  </a:lnTo>
                  <a:lnTo>
                    <a:pt x="114632" y="72861"/>
                  </a:lnTo>
                  <a:lnTo>
                    <a:pt x="114870" y="72624"/>
                  </a:lnTo>
                  <a:close/>
                  <a:moveTo>
                    <a:pt x="121515" y="72387"/>
                  </a:moveTo>
                  <a:lnTo>
                    <a:pt x="122227" y="72861"/>
                  </a:lnTo>
                  <a:lnTo>
                    <a:pt x="120566" y="72624"/>
                  </a:lnTo>
                  <a:lnTo>
                    <a:pt x="121040" y="72387"/>
                  </a:lnTo>
                  <a:close/>
                  <a:moveTo>
                    <a:pt x="121752" y="73336"/>
                  </a:moveTo>
                  <a:lnTo>
                    <a:pt x="123888" y="74048"/>
                  </a:lnTo>
                  <a:lnTo>
                    <a:pt x="123176" y="74285"/>
                  </a:lnTo>
                  <a:lnTo>
                    <a:pt x="122702" y="74285"/>
                  </a:lnTo>
                  <a:lnTo>
                    <a:pt x="121752" y="73336"/>
                  </a:lnTo>
                  <a:close/>
                  <a:moveTo>
                    <a:pt x="96120" y="73573"/>
                  </a:moveTo>
                  <a:lnTo>
                    <a:pt x="98731" y="74048"/>
                  </a:lnTo>
                  <a:lnTo>
                    <a:pt x="98019" y="74760"/>
                  </a:lnTo>
                  <a:lnTo>
                    <a:pt x="97070" y="74760"/>
                  </a:lnTo>
                  <a:lnTo>
                    <a:pt x="96595" y="74523"/>
                  </a:lnTo>
                  <a:lnTo>
                    <a:pt x="96120" y="73573"/>
                  </a:lnTo>
                  <a:close/>
                  <a:moveTo>
                    <a:pt x="93747" y="74285"/>
                  </a:moveTo>
                  <a:lnTo>
                    <a:pt x="93984" y="74523"/>
                  </a:lnTo>
                  <a:lnTo>
                    <a:pt x="93747" y="74997"/>
                  </a:lnTo>
                  <a:lnTo>
                    <a:pt x="93510" y="75235"/>
                  </a:lnTo>
                  <a:lnTo>
                    <a:pt x="93035" y="75235"/>
                  </a:lnTo>
                  <a:lnTo>
                    <a:pt x="93510" y="74523"/>
                  </a:lnTo>
                  <a:lnTo>
                    <a:pt x="93747" y="74285"/>
                  </a:lnTo>
                  <a:close/>
                  <a:moveTo>
                    <a:pt x="100630" y="75472"/>
                  </a:moveTo>
                  <a:lnTo>
                    <a:pt x="100630" y="75709"/>
                  </a:lnTo>
                  <a:lnTo>
                    <a:pt x="99918" y="75709"/>
                  </a:lnTo>
                  <a:lnTo>
                    <a:pt x="99680" y="75472"/>
                  </a:lnTo>
                  <a:close/>
                  <a:moveTo>
                    <a:pt x="96358" y="74997"/>
                  </a:moveTo>
                  <a:lnTo>
                    <a:pt x="97070" y="75235"/>
                  </a:lnTo>
                  <a:lnTo>
                    <a:pt x="97782" y="75709"/>
                  </a:lnTo>
                  <a:lnTo>
                    <a:pt x="97307" y="75947"/>
                  </a:lnTo>
                  <a:lnTo>
                    <a:pt x="96358" y="75709"/>
                  </a:lnTo>
                  <a:lnTo>
                    <a:pt x="95646" y="75235"/>
                  </a:lnTo>
                  <a:lnTo>
                    <a:pt x="94696" y="74997"/>
                  </a:lnTo>
                  <a:close/>
                  <a:moveTo>
                    <a:pt x="103715" y="75709"/>
                  </a:moveTo>
                  <a:lnTo>
                    <a:pt x="107038" y="77133"/>
                  </a:lnTo>
                  <a:lnTo>
                    <a:pt x="106088" y="77133"/>
                  </a:lnTo>
                  <a:lnTo>
                    <a:pt x="105139" y="76896"/>
                  </a:lnTo>
                  <a:lnTo>
                    <a:pt x="104190" y="76421"/>
                  </a:lnTo>
                  <a:lnTo>
                    <a:pt x="103715" y="75709"/>
                  </a:lnTo>
                  <a:close/>
                  <a:moveTo>
                    <a:pt x="100155" y="76659"/>
                  </a:moveTo>
                  <a:lnTo>
                    <a:pt x="101342" y="77371"/>
                  </a:lnTo>
                  <a:lnTo>
                    <a:pt x="100392" y="77371"/>
                  </a:lnTo>
                  <a:lnTo>
                    <a:pt x="100155" y="77133"/>
                  </a:lnTo>
                  <a:lnTo>
                    <a:pt x="100155" y="76659"/>
                  </a:lnTo>
                  <a:close/>
                  <a:moveTo>
                    <a:pt x="106088" y="77845"/>
                  </a:moveTo>
                  <a:lnTo>
                    <a:pt x="106563" y="78320"/>
                  </a:lnTo>
                  <a:lnTo>
                    <a:pt x="106088" y="78320"/>
                  </a:lnTo>
                  <a:lnTo>
                    <a:pt x="105614" y="77845"/>
                  </a:lnTo>
                  <a:close/>
                  <a:moveTo>
                    <a:pt x="142163" y="78557"/>
                  </a:moveTo>
                  <a:lnTo>
                    <a:pt x="142163" y="79032"/>
                  </a:lnTo>
                  <a:lnTo>
                    <a:pt x="141214" y="79032"/>
                  </a:lnTo>
                  <a:lnTo>
                    <a:pt x="142163" y="78557"/>
                  </a:lnTo>
                  <a:close/>
                  <a:moveTo>
                    <a:pt x="105851" y="79032"/>
                  </a:moveTo>
                  <a:lnTo>
                    <a:pt x="105851" y="79269"/>
                  </a:lnTo>
                  <a:lnTo>
                    <a:pt x="105139" y="79269"/>
                  </a:lnTo>
                  <a:lnTo>
                    <a:pt x="104902" y="79032"/>
                  </a:lnTo>
                  <a:close/>
                  <a:moveTo>
                    <a:pt x="110360" y="78083"/>
                  </a:moveTo>
                  <a:lnTo>
                    <a:pt x="112259" y="79981"/>
                  </a:lnTo>
                  <a:lnTo>
                    <a:pt x="111072" y="79981"/>
                  </a:lnTo>
                  <a:lnTo>
                    <a:pt x="110598" y="80219"/>
                  </a:lnTo>
                  <a:lnTo>
                    <a:pt x="110123" y="80219"/>
                  </a:lnTo>
                  <a:lnTo>
                    <a:pt x="110123" y="78557"/>
                  </a:lnTo>
                  <a:lnTo>
                    <a:pt x="110360" y="78320"/>
                  </a:lnTo>
                  <a:lnTo>
                    <a:pt x="110360" y="78083"/>
                  </a:lnTo>
                  <a:close/>
                  <a:moveTo>
                    <a:pt x="125550" y="81880"/>
                  </a:moveTo>
                  <a:lnTo>
                    <a:pt x="125075" y="82117"/>
                  </a:lnTo>
                  <a:lnTo>
                    <a:pt x="124838" y="82117"/>
                  </a:lnTo>
                  <a:lnTo>
                    <a:pt x="124600" y="81880"/>
                  </a:lnTo>
                  <a:close/>
                  <a:moveTo>
                    <a:pt x="150470" y="82117"/>
                  </a:moveTo>
                  <a:lnTo>
                    <a:pt x="150944" y="82355"/>
                  </a:lnTo>
                  <a:lnTo>
                    <a:pt x="151419" y="82355"/>
                  </a:lnTo>
                  <a:lnTo>
                    <a:pt x="151182" y="82592"/>
                  </a:lnTo>
                  <a:lnTo>
                    <a:pt x="150944" y="82592"/>
                  </a:lnTo>
                  <a:lnTo>
                    <a:pt x="150470" y="82355"/>
                  </a:lnTo>
                  <a:lnTo>
                    <a:pt x="150470" y="82117"/>
                  </a:lnTo>
                  <a:close/>
                  <a:moveTo>
                    <a:pt x="129347" y="81880"/>
                  </a:moveTo>
                  <a:lnTo>
                    <a:pt x="129584" y="82117"/>
                  </a:lnTo>
                  <a:lnTo>
                    <a:pt x="130059" y="82355"/>
                  </a:lnTo>
                  <a:lnTo>
                    <a:pt x="130296" y="83067"/>
                  </a:lnTo>
                  <a:lnTo>
                    <a:pt x="129822" y="82829"/>
                  </a:lnTo>
                  <a:lnTo>
                    <a:pt x="129347" y="82829"/>
                  </a:lnTo>
                  <a:lnTo>
                    <a:pt x="128398" y="83304"/>
                  </a:lnTo>
                  <a:lnTo>
                    <a:pt x="128160" y="82829"/>
                  </a:lnTo>
                  <a:lnTo>
                    <a:pt x="128160" y="82592"/>
                  </a:lnTo>
                  <a:lnTo>
                    <a:pt x="128398" y="82117"/>
                  </a:lnTo>
                  <a:lnTo>
                    <a:pt x="128872" y="82117"/>
                  </a:lnTo>
                  <a:lnTo>
                    <a:pt x="129347" y="81880"/>
                  </a:lnTo>
                  <a:close/>
                  <a:moveTo>
                    <a:pt x="247302" y="82829"/>
                  </a:moveTo>
                  <a:lnTo>
                    <a:pt x="247539" y="83067"/>
                  </a:lnTo>
                  <a:lnTo>
                    <a:pt x="248251" y="83541"/>
                  </a:lnTo>
                  <a:lnTo>
                    <a:pt x="247539" y="83541"/>
                  </a:lnTo>
                  <a:lnTo>
                    <a:pt x="247065" y="83067"/>
                  </a:lnTo>
                  <a:lnTo>
                    <a:pt x="247302" y="82829"/>
                  </a:lnTo>
                  <a:close/>
                  <a:moveTo>
                    <a:pt x="253235" y="83304"/>
                  </a:moveTo>
                  <a:lnTo>
                    <a:pt x="255371" y="83541"/>
                  </a:lnTo>
                  <a:lnTo>
                    <a:pt x="254659" y="83779"/>
                  </a:lnTo>
                  <a:lnTo>
                    <a:pt x="254185" y="84016"/>
                  </a:lnTo>
                  <a:lnTo>
                    <a:pt x="253710" y="84016"/>
                  </a:lnTo>
                  <a:lnTo>
                    <a:pt x="253235" y="83304"/>
                  </a:lnTo>
                  <a:close/>
                  <a:moveTo>
                    <a:pt x="122702" y="84253"/>
                  </a:moveTo>
                  <a:lnTo>
                    <a:pt x="123888" y="84491"/>
                  </a:lnTo>
                  <a:lnTo>
                    <a:pt x="123414" y="84491"/>
                  </a:lnTo>
                  <a:lnTo>
                    <a:pt x="122702" y="84253"/>
                  </a:lnTo>
                  <a:close/>
                  <a:moveTo>
                    <a:pt x="123651" y="83541"/>
                  </a:moveTo>
                  <a:lnTo>
                    <a:pt x="124126" y="83779"/>
                  </a:lnTo>
                  <a:lnTo>
                    <a:pt x="124363" y="84491"/>
                  </a:lnTo>
                  <a:lnTo>
                    <a:pt x="123888" y="84491"/>
                  </a:lnTo>
                  <a:lnTo>
                    <a:pt x="123414" y="83779"/>
                  </a:lnTo>
                  <a:lnTo>
                    <a:pt x="123651" y="83541"/>
                  </a:lnTo>
                  <a:close/>
                  <a:moveTo>
                    <a:pt x="137179" y="84253"/>
                  </a:moveTo>
                  <a:lnTo>
                    <a:pt x="137179" y="84491"/>
                  </a:lnTo>
                  <a:lnTo>
                    <a:pt x="136230" y="84491"/>
                  </a:lnTo>
                  <a:lnTo>
                    <a:pt x="136230" y="84253"/>
                  </a:lnTo>
                  <a:close/>
                  <a:moveTo>
                    <a:pt x="264153" y="85203"/>
                  </a:moveTo>
                  <a:lnTo>
                    <a:pt x="263175" y="85482"/>
                  </a:lnTo>
                  <a:lnTo>
                    <a:pt x="263175" y="85482"/>
                  </a:lnTo>
                  <a:lnTo>
                    <a:pt x="263678" y="85440"/>
                  </a:lnTo>
                  <a:lnTo>
                    <a:pt x="264153" y="85203"/>
                  </a:lnTo>
                  <a:close/>
                  <a:moveTo>
                    <a:pt x="120803" y="84491"/>
                  </a:moveTo>
                  <a:lnTo>
                    <a:pt x="121752" y="85915"/>
                  </a:lnTo>
                  <a:lnTo>
                    <a:pt x="121040" y="85677"/>
                  </a:lnTo>
                  <a:lnTo>
                    <a:pt x="120566" y="85440"/>
                  </a:lnTo>
                  <a:lnTo>
                    <a:pt x="120566" y="84965"/>
                  </a:lnTo>
                  <a:lnTo>
                    <a:pt x="120803" y="84491"/>
                  </a:lnTo>
                  <a:close/>
                  <a:moveTo>
                    <a:pt x="259169" y="85677"/>
                  </a:moveTo>
                  <a:lnTo>
                    <a:pt x="258457" y="85915"/>
                  </a:lnTo>
                  <a:lnTo>
                    <a:pt x="258931" y="85677"/>
                  </a:lnTo>
                  <a:close/>
                  <a:moveTo>
                    <a:pt x="140264" y="84491"/>
                  </a:moveTo>
                  <a:lnTo>
                    <a:pt x="140739" y="84965"/>
                  </a:lnTo>
                  <a:lnTo>
                    <a:pt x="141214" y="86152"/>
                  </a:lnTo>
                  <a:lnTo>
                    <a:pt x="139552" y="85915"/>
                  </a:lnTo>
                  <a:lnTo>
                    <a:pt x="138603" y="85915"/>
                  </a:lnTo>
                  <a:lnTo>
                    <a:pt x="138603" y="85677"/>
                  </a:lnTo>
                  <a:lnTo>
                    <a:pt x="138603" y="85440"/>
                  </a:lnTo>
                  <a:lnTo>
                    <a:pt x="139790" y="84491"/>
                  </a:lnTo>
                  <a:close/>
                  <a:moveTo>
                    <a:pt x="257033" y="85203"/>
                  </a:moveTo>
                  <a:lnTo>
                    <a:pt x="257982" y="85440"/>
                  </a:lnTo>
                  <a:lnTo>
                    <a:pt x="258457" y="85440"/>
                  </a:lnTo>
                  <a:lnTo>
                    <a:pt x="256083" y="86152"/>
                  </a:lnTo>
                  <a:lnTo>
                    <a:pt x="256083" y="85677"/>
                  </a:lnTo>
                  <a:lnTo>
                    <a:pt x="256321" y="85440"/>
                  </a:lnTo>
                  <a:lnTo>
                    <a:pt x="257033" y="85203"/>
                  </a:lnTo>
                  <a:close/>
                  <a:moveTo>
                    <a:pt x="257507" y="86389"/>
                  </a:moveTo>
                  <a:lnTo>
                    <a:pt x="256558" y="86627"/>
                  </a:lnTo>
                  <a:lnTo>
                    <a:pt x="256083" y="86627"/>
                  </a:lnTo>
                  <a:lnTo>
                    <a:pt x="256321" y="86389"/>
                  </a:lnTo>
                  <a:close/>
                  <a:moveTo>
                    <a:pt x="135518" y="86389"/>
                  </a:moveTo>
                  <a:lnTo>
                    <a:pt x="135755" y="86627"/>
                  </a:lnTo>
                  <a:lnTo>
                    <a:pt x="135518" y="86864"/>
                  </a:lnTo>
                  <a:lnTo>
                    <a:pt x="134568" y="86864"/>
                  </a:lnTo>
                  <a:lnTo>
                    <a:pt x="134568" y="86627"/>
                  </a:lnTo>
                  <a:lnTo>
                    <a:pt x="134806" y="86389"/>
                  </a:lnTo>
                  <a:close/>
                  <a:moveTo>
                    <a:pt x="260593" y="86152"/>
                  </a:moveTo>
                  <a:lnTo>
                    <a:pt x="259881" y="86627"/>
                  </a:lnTo>
                  <a:lnTo>
                    <a:pt x="259169" y="86864"/>
                  </a:lnTo>
                  <a:lnTo>
                    <a:pt x="259406" y="86627"/>
                  </a:lnTo>
                  <a:lnTo>
                    <a:pt x="259881" y="86152"/>
                  </a:lnTo>
                  <a:close/>
                  <a:moveTo>
                    <a:pt x="129584" y="86389"/>
                  </a:moveTo>
                  <a:lnTo>
                    <a:pt x="129347" y="86864"/>
                  </a:lnTo>
                  <a:lnTo>
                    <a:pt x="129347" y="87101"/>
                  </a:lnTo>
                  <a:lnTo>
                    <a:pt x="129110" y="86864"/>
                  </a:lnTo>
                  <a:lnTo>
                    <a:pt x="129347" y="86389"/>
                  </a:lnTo>
                  <a:close/>
                  <a:moveTo>
                    <a:pt x="149283" y="86627"/>
                  </a:moveTo>
                  <a:lnTo>
                    <a:pt x="151419" y="87101"/>
                  </a:lnTo>
                  <a:lnTo>
                    <a:pt x="149758" y="87576"/>
                  </a:lnTo>
                  <a:lnTo>
                    <a:pt x="149520" y="87576"/>
                  </a:lnTo>
                  <a:lnTo>
                    <a:pt x="149283" y="87339"/>
                  </a:lnTo>
                  <a:lnTo>
                    <a:pt x="149283" y="87101"/>
                  </a:lnTo>
                  <a:lnTo>
                    <a:pt x="149283" y="86627"/>
                  </a:lnTo>
                  <a:close/>
                  <a:moveTo>
                    <a:pt x="213126" y="87576"/>
                  </a:moveTo>
                  <a:lnTo>
                    <a:pt x="213601" y="87813"/>
                  </a:lnTo>
                  <a:lnTo>
                    <a:pt x="212651" y="87813"/>
                  </a:lnTo>
                  <a:lnTo>
                    <a:pt x="212889" y="87576"/>
                  </a:lnTo>
                  <a:close/>
                  <a:moveTo>
                    <a:pt x="258219" y="86627"/>
                  </a:moveTo>
                  <a:lnTo>
                    <a:pt x="258219" y="86864"/>
                  </a:lnTo>
                  <a:lnTo>
                    <a:pt x="257982" y="87101"/>
                  </a:lnTo>
                  <a:lnTo>
                    <a:pt x="257745" y="87339"/>
                  </a:lnTo>
                  <a:lnTo>
                    <a:pt x="257745" y="87576"/>
                  </a:lnTo>
                  <a:lnTo>
                    <a:pt x="257982" y="87576"/>
                  </a:lnTo>
                  <a:lnTo>
                    <a:pt x="255846" y="88051"/>
                  </a:lnTo>
                  <a:lnTo>
                    <a:pt x="257982" y="86627"/>
                  </a:lnTo>
                  <a:close/>
                  <a:moveTo>
                    <a:pt x="157115" y="87813"/>
                  </a:moveTo>
                  <a:lnTo>
                    <a:pt x="157590" y="88051"/>
                  </a:lnTo>
                  <a:lnTo>
                    <a:pt x="157352" y="88288"/>
                  </a:lnTo>
                  <a:lnTo>
                    <a:pt x="156878" y="88288"/>
                  </a:lnTo>
                  <a:lnTo>
                    <a:pt x="157115" y="87813"/>
                  </a:lnTo>
                  <a:close/>
                  <a:moveTo>
                    <a:pt x="135280" y="87813"/>
                  </a:moveTo>
                  <a:lnTo>
                    <a:pt x="135518" y="88051"/>
                  </a:lnTo>
                  <a:lnTo>
                    <a:pt x="135280" y="88763"/>
                  </a:lnTo>
                  <a:lnTo>
                    <a:pt x="135043" y="87813"/>
                  </a:lnTo>
                  <a:close/>
                  <a:moveTo>
                    <a:pt x="159488" y="88525"/>
                  </a:moveTo>
                  <a:lnTo>
                    <a:pt x="159488" y="89000"/>
                  </a:lnTo>
                  <a:lnTo>
                    <a:pt x="158302" y="89000"/>
                  </a:lnTo>
                  <a:lnTo>
                    <a:pt x="158776" y="88525"/>
                  </a:lnTo>
                  <a:close/>
                  <a:moveTo>
                    <a:pt x="213363" y="88525"/>
                  </a:moveTo>
                  <a:lnTo>
                    <a:pt x="214550" y="89000"/>
                  </a:lnTo>
                  <a:lnTo>
                    <a:pt x="212651" y="89237"/>
                  </a:lnTo>
                  <a:lnTo>
                    <a:pt x="213126" y="88763"/>
                  </a:lnTo>
                  <a:lnTo>
                    <a:pt x="213363" y="88525"/>
                  </a:lnTo>
                  <a:close/>
                  <a:moveTo>
                    <a:pt x="135518" y="88763"/>
                  </a:moveTo>
                  <a:lnTo>
                    <a:pt x="135992" y="89475"/>
                  </a:lnTo>
                  <a:lnTo>
                    <a:pt x="135518" y="89475"/>
                  </a:lnTo>
                  <a:lnTo>
                    <a:pt x="135518" y="88763"/>
                  </a:lnTo>
                  <a:close/>
                  <a:moveTo>
                    <a:pt x="239945" y="89475"/>
                  </a:moveTo>
                  <a:lnTo>
                    <a:pt x="239470" y="89712"/>
                  </a:lnTo>
                  <a:lnTo>
                    <a:pt x="238995" y="89712"/>
                  </a:lnTo>
                  <a:lnTo>
                    <a:pt x="238995" y="89475"/>
                  </a:lnTo>
                  <a:close/>
                  <a:moveTo>
                    <a:pt x="139790" y="89237"/>
                  </a:moveTo>
                  <a:lnTo>
                    <a:pt x="140027" y="89475"/>
                  </a:lnTo>
                  <a:lnTo>
                    <a:pt x="139552" y="90424"/>
                  </a:lnTo>
                  <a:lnTo>
                    <a:pt x="139315" y="90187"/>
                  </a:lnTo>
                  <a:lnTo>
                    <a:pt x="139315" y="89712"/>
                  </a:lnTo>
                  <a:lnTo>
                    <a:pt x="139552" y="89475"/>
                  </a:lnTo>
                  <a:lnTo>
                    <a:pt x="139790" y="89237"/>
                  </a:lnTo>
                  <a:close/>
                  <a:moveTo>
                    <a:pt x="141688" y="90424"/>
                  </a:moveTo>
                  <a:lnTo>
                    <a:pt x="142875" y="91373"/>
                  </a:lnTo>
                  <a:lnTo>
                    <a:pt x="141688" y="91373"/>
                  </a:lnTo>
                  <a:lnTo>
                    <a:pt x="140739" y="90899"/>
                  </a:lnTo>
                  <a:lnTo>
                    <a:pt x="140976" y="90661"/>
                  </a:lnTo>
                  <a:lnTo>
                    <a:pt x="141214" y="90424"/>
                  </a:lnTo>
                  <a:close/>
                  <a:moveTo>
                    <a:pt x="183459" y="90899"/>
                  </a:moveTo>
                  <a:lnTo>
                    <a:pt x="183459" y="91136"/>
                  </a:lnTo>
                  <a:lnTo>
                    <a:pt x="182272" y="91373"/>
                  </a:lnTo>
                  <a:lnTo>
                    <a:pt x="182272" y="91136"/>
                  </a:lnTo>
                  <a:lnTo>
                    <a:pt x="182747" y="90899"/>
                  </a:lnTo>
                  <a:close/>
                  <a:moveTo>
                    <a:pt x="172304" y="91611"/>
                  </a:moveTo>
                  <a:lnTo>
                    <a:pt x="173254" y="91848"/>
                  </a:lnTo>
                  <a:lnTo>
                    <a:pt x="173254" y="92085"/>
                  </a:lnTo>
                  <a:lnTo>
                    <a:pt x="172779" y="92323"/>
                  </a:lnTo>
                  <a:lnTo>
                    <a:pt x="172304" y="92085"/>
                  </a:lnTo>
                  <a:lnTo>
                    <a:pt x="172067" y="91848"/>
                  </a:lnTo>
                  <a:lnTo>
                    <a:pt x="172304" y="91611"/>
                  </a:lnTo>
                  <a:close/>
                  <a:moveTo>
                    <a:pt x="163286" y="92323"/>
                  </a:moveTo>
                  <a:lnTo>
                    <a:pt x="163523" y="92560"/>
                  </a:lnTo>
                  <a:lnTo>
                    <a:pt x="162336" y="92560"/>
                  </a:lnTo>
                  <a:lnTo>
                    <a:pt x="162336" y="92323"/>
                  </a:lnTo>
                  <a:close/>
                  <a:moveTo>
                    <a:pt x="251099" y="91848"/>
                  </a:moveTo>
                  <a:lnTo>
                    <a:pt x="251099" y="92323"/>
                  </a:lnTo>
                  <a:lnTo>
                    <a:pt x="250862" y="92560"/>
                  </a:lnTo>
                  <a:lnTo>
                    <a:pt x="250625" y="92797"/>
                  </a:lnTo>
                  <a:lnTo>
                    <a:pt x="250625" y="92085"/>
                  </a:lnTo>
                  <a:lnTo>
                    <a:pt x="250625" y="91848"/>
                  </a:lnTo>
                  <a:close/>
                  <a:moveTo>
                    <a:pt x="240419" y="92797"/>
                  </a:moveTo>
                  <a:lnTo>
                    <a:pt x="239470" y="93509"/>
                  </a:lnTo>
                  <a:lnTo>
                    <a:pt x="238995" y="93747"/>
                  </a:lnTo>
                  <a:lnTo>
                    <a:pt x="238521" y="93035"/>
                  </a:lnTo>
                  <a:lnTo>
                    <a:pt x="240419" y="92797"/>
                  </a:lnTo>
                  <a:close/>
                  <a:moveTo>
                    <a:pt x="173016" y="93747"/>
                  </a:moveTo>
                  <a:lnTo>
                    <a:pt x="174203" y="93984"/>
                  </a:lnTo>
                  <a:lnTo>
                    <a:pt x="173966" y="94221"/>
                  </a:lnTo>
                  <a:lnTo>
                    <a:pt x="173728" y="94459"/>
                  </a:lnTo>
                  <a:lnTo>
                    <a:pt x="173016" y="93747"/>
                  </a:lnTo>
                  <a:close/>
                  <a:moveTo>
                    <a:pt x="240894" y="94221"/>
                  </a:moveTo>
                  <a:lnTo>
                    <a:pt x="241131" y="94696"/>
                  </a:lnTo>
                  <a:lnTo>
                    <a:pt x="239707" y="94459"/>
                  </a:lnTo>
                  <a:lnTo>
                    <a:pt x="240419" y="94221"/>
                  </a:lnTo>
                  <a:close/>
                  <a:moveTo>
                    <a:pt x="168270" y="94459"/>
                  </a:moveTo>
                  <a:lnTo>
                    <a:pt x="168744" y="94696"/>
                  </a:lnTo>
                  <a:lnTo>
                    <a:pt x="168744" y="94933"/>
                  </a:lnTo>
                  <a:lnTo>
                    <a:pt x="167795" y="94933"/>
                  </a:lnTo>
                  <a:lnTo>
                    <a:pt x="167320" y="94696"/>
                  </a:lnTo>
                  <a:lnTo>
                    <a:pt x="167320" y="94459"/>
                  </a:lnTo>
                  <a:close/>
                  <a:moveTo>
                    <a:pt x="238046" y="93035"/>
                  </a:moveTo>
                  <a:lnTo>
                    <a:pt x="237809" y="93747"/>
                  </a:lnTo>
                  <a:lnTo>
                    <a:pt x="237334" y="94459"/>
                  </a:lnTo>
                  <a:lnTo>
                    <a:pt x="236622" y="94696"/>
                  </a:lnTo>
                  <a:lnTo>
                    <a:pt x="235910" y="94933"/>
                  </a:lnTo>
                  <a:lnTo>
                    <a:pt x="236385" y="94459"/>
                  </a:lnTo>
                  <a:lnTo>
                    <a:pt x="236622" y="94221"/>
                  </a:lnTo>
                  <a:lnTo>
                    <a:pt x="236622" y="93747"/>
                  </a:lnTo>
                  <a:lnTo>
                    <a:pt x="236622" y="93509"/>
                  </a:lnTo>
                  <a:lnTo>
                    <a:pt x="236622" y="93272"/>
                  </a:lnTo>
                  <a:lnTo>
                    <a:pt x="238046" y="93035"/>
                  </a:lnTo>
                  <a:close/>
                  <a:moveTo>
                    <a:pt x="178712" y="94459"/>
                  </a:moveTo>
                  <a:lnTo>
                    <a:pt x="178950" y="94696"/>
                  </a:lnTo>
                  <a:lnTo>
                    <a:pt x="179187" y="94696"/>
                  </a:lnTo>
                  <a:lnTo>
                    <a:pt x="179662" y="95408"/>
                  </a:lnTo>
                  <a:lnTo>
                    <a:pt x="179187" y="95645"/>
                  </a:lnTo>
                  <a:lnTo>
                    <a:pt x="178950" y="95408"/>
                  </a:lnTo>
                  <a:lnTo>
                    <a:pt x="178712" y="94459"/>
                  </a:lnTo>
                  <a:close/>
                  <a:moveTo>
                    <a:pt x="185595" y="94933"/>
                  </a:moveTo>
                  <a:lnTo>
                    <a:pt x="185832" y="95171"/>
                  </a:lnTo>
                  <a:lnTo>
                    <a:pt x="186544" y="95408"/>
                  </a:lnTo>
                  <a:lnTo>
                    <a:pt x="186070" y="95645"/>
                  </a:lnTo>
                  <a:lnTo>
                    <a:pt x="185832" y="95645"/>
                  </a:lnTo>
                  <a:lnTo>
                    <a:pt x="185358" y="95171"/>
                  </a:lnTo>
                  <a:lnTo>
                    <a:pt x="185595" y="94933"/>
                  </a:lnTo>
                  <a:close/>
                  <a:moveTo>
                    <a:pt x="222382" y="94933"/>
                  </a:moveTo>
                  <a:lnTo>
                    <a:pt x="223094" y="95171"/>
                  </a:lnTo>
                  <a:lnTo>
                    <a:pt x="224043" y="95408"/>
                  </a:lnTo>
                  <a:lnTo>
                    <a:pt x="224518" y="95645"/>
                  </a:lnTo>
                  <a:lnTo>
                    <a:pt x="224518" y="95883"/>
                  </a:lnTo>
                  <a:lnTo>
                    <a:pt x="223331" y="95883"/>
                  </a:lnTo>
                  <a:lnTo>
                    <a:pt x="222619" y="95645"/>
                  </a:lnTo>
                  <a:lnTo>
                    <a:pt x="221433" y="95645"/>
                  </a:lnTo>
                  <a:lnTo>
                    <a:pt x="220958" y="95408"/>
                  </a:lnTo>
                  <a:lnTo>
                    <a:pt x="220721" y="95171"/>
                  </a:lnTo>
                  <a:lnTo>
                    <a:pt x="221195" y="95171"/>
                  </a:lnTo>
                  <a:lnTo>
                    <a:pt x="222382" y="94933"/>
                  </a:lnTo>
                  <a:close/>
                  <a:moveTo>
                    <a:pt x="226179" y="95408"/>
                  </a:moveTo>
                  <a:lnTo>
                    <a:pt x="226417" y="95645"/>
                  </a:lnTo>
                  <a:lnTo>
                    <a:pt x="226179" y="95883"/>
                  </a:lnTo>
                  <a:lnTo>
                    <a:pt x="225942" y="96357"/>
                  </a:lnTo>
                  <a:lnTo>
                    <a:pt x="225942" y="95408"/>
                  </a:lnTo>
                  <a:close/>
                  <a:moveTo>
                    <a:pt x="166371" y="95883"/>
                  </a:moveTo>
                  <a:lnTo>
                    <a:pt x="166608" y="96120"/>
                  </a:lnTo>
                  <a:lnTo>
                    <a:pt x="166134" y="96357"/>
                  </a:lnTo>
                  <a:lnTo>
                    <a:pt x="165896" y="96595"/>
                  </a:lnTo>
                  <a:lnTo>
                    <a:pt x="165422" y="96357"/>
                  </a:lnTo>
                  <a:lnTo>
                    <a:pt x="166134" y="96120"/>
                  </a:lnTo>
                  <a:lnTo>
                    <a:pt x="166371" y="95883"/>
                  </a:lnTo>
                  <a:close/>
                  <a:moveTo>
                    <a:pt x="211227" y="95883"/>
                  </a:moveTo>
                  <a:lnTo>
                    <a:pt x="211227" y="96357"/>
                  </a:lnTo>
                  <a:lnTo>
                    <a:pt x="210990" y="96595"/>
                  </a:lnTo>
                  <a:lnTo>
                    <a:pt x="210752" y="96595"/>
                  </a:lnTo>
                  <a:lnTo>
                    <a:pt x="210752" y="96120"/>
                  </a:lnTo>
                  <a:lnTo>
                    <a:pt x="210990" y="95883"/>
                  </a:lnTo>
                  <a:close/>
                  <a:moveTo>
                    <a:pt x="222857" y="96357"/>
                  </a:moveTo>
                  <a:lnTo>
                    <a:pt x="222619" y="96595"/>
                  </a:lnTo>
                  <a:lnTo>
                    <a:pt x="221433" y="96595"/>
                  </a:lnTo>
                  <a:lnTo>
                    <a:pt x="221670" y="96357"/>
                  </a:lnTo>
                  <a:close/>
                  <a:moveTo>
                    <a:pt x="198411" y="96595"/>
                  </a:moveTo>
                  <a:lnTo>
                    <a:pt x="196512" y="96832"/>
                  </a:lnTo>
                  <a:lnTo>
                    <a:pt x="196512" y="96832"/>
                  </a:lnTo>
                  <a:lnTo>
                    <a:pt x="196750" y="96595"/>
                  </a:lnTo>
                  <a:close/>
                  <a:moveTo>
                    <a:pt x="182510" y="95408"/>
                  </a:moveTo>
                  <a:lnTo>
                    <a:pt x="183222" y="95645"/>
                  </a:lnTo>
                  <a:lnTo>
                    <a:pt x="183696" y="95883"/>
                  </a:lnTo>
                  <a:lnTo>
                    <a:pt x="183934" y="96120"/>
                  </a:lnTo>
                  <a:lnTo>
                    <a:pt x="183934" y="96595"/>
                  </a:lnTo>
                  <a:lnTo>
                    <a:pt x="183696" y="96832"/>
                  </a:lnTo>
                  <a:lnTo>
                    <a:pt x="182747" y="96832"/>
                  </a:lnTo>
                  <a:lnTo>
                    <a:pt x="182272" y="96357"/>
                  </a:lnTo>
                  <a:lnTo>
                    <a:pt x="182272" y="96357"/>
                  </a:lnTo>
                  <a:lnTo>
                    <a:pt x="182984" y="96595"/>
                  </a:lnTo>
                  <a:lnTo>
                    <a:pt x="183222" y="96357"/>
                  </a:lnTo>
                  <a:lnTo>
                    <a:pt x="182510" y="95408"/>
                  </a:lnTo>
                  <a:close/>
                  <a:moveTo>
                    <a:pt x="232825" y="96120"/>
                  </a:moveTo>
                  <a:lnTo>
                    <a:pt x="233062" y="96357"/>
                  </a:lnTo>
                  <a:lnTo>
                    <a:pt x="232825" y="96595"/>
                  </a:lnTo>
                  <a:lnTo>
                    <a:pt x="232350" y="96832"/>
                  </a:lnTo>
                  <a:lnTo>
                    <a:pt x="230926" y="96595"/>
                  </a:lnTo>
                  <a:lnTo>
                    <a:pt x="231163" y="96357"/>
                  </a:lnTo>
                  <a:lnTo>
                    <a:pt x="231638" y="96357"/>
                  </a:lnTo>
                  <a:lnTo>
                    <a:pt x="232825" y="96120"/>
                  </a:lnTo>
                  <a:close/>
                  <a:moveTo>
                    <a:pt x="178000" y="96357"/>
                  </a:moveTo>
                  <a:lnTo>
                    <a:pt x="177763" y="96832"/>
                  </a:lnTo>
                  <a:lnTo>
                    <a:pt x="177763" y="97069"/>
                  </a:lnTo>
                  <a:lnTo>
                    <a:pt x="177288" y="96832"/>
                  </a:lnTo>
                  <a:lnTo>
                    <a:pt x="177763" y="96357"/>
                  </a:lnTo>
                  <a:close/>
                  <a:moveTo>
                    <a:pt x="204344" y="96595"/>
                  </a:moveTo>
                  <a:lnTo>
                    <a:pt x="204582" y="96832"/>
                  </a:lnTo>
                  <a:lnTo>
                    <a:pt x="204107" y="97069"/>
                  </a:lnTo>
                  <a:lnTo>
                    <a:pt x="203870" y="97307"/>
                  </a:lnTo>
                  <a:lnTo>
                    <a:pt x="203632" y="97069"/>
                  </a:lnTo>
                  <a:lnTo>
                    <a:pt x="204107" y="96832"/>
                  </a:lnTo>
                  <a:lnTo>
                    <a:pt x="204344" y="96595"/>
                  </a:lnTo>
                  <a:close/>
                  <a:moveTo>
                    <a:pt x="195326" y="98019"/>
                  </a:moveTo>
                  <a:lnTo>
                    <a:pt x="195326" y="98256"/>
                  </a:lnTo>
                  <a:lnTo>
                    <a:pt x="195088" y="98493"/>
                  </a:lnTo>
                  <a:lnTo>
                    <a:pt x="194614" y="98493"/>
                  </a:lnTo>
                  <a:lnTo>
                    <a:pt x="193902" y="98256"/>
                  </a:lnTo>
                  <a:lnTo>
                    <a:pt x="193902" y="98019"/>
                  </a:lnTo>
                  <a:close/>
                  <a:moveTo>
                    <a:pt x="196512" y="98019"/>
                  </a:moveTo>
                  <a:lnTo>
                    <a:pt x="196987" y="98256"/>
                  </a:lnTo>
                  <a:lnTo>
                    <a:pt x="196987" y="98493"/>
                  </a:lnTo>
                  <a:lnTo>
                    <a:pt x="196512" y="98493"/>
                  </a:lnTo>
                  <a:lnTo>
                    <a:pt x="195800" y="98256"/>
                  </a:lnTo>
                  <a:lnTo>
                    <a:pt x="196038" y="98019"/>
                  </a:lnTo>
                  <a:close/>
                  <a:moveTo>
                    <a:pt x="0" y="0"/>
                  </a:moveTo>
                  <a:lnTo>
                    <a:pt x="0" y="237"/>
                  </a:lnTo>
                  <a:lnTo>
                    <a:pt x="0" y="712"/>
                  </a:lnTo>
                  <a:lnTo>
                    <a:pt x="712" y="2611"/>
                  </a:lnTo>
                  <a:lnTo>
                    <a:pt x="1899" y="5696"/>
                  </a:lnTo>
                  <a:lnTo>
                    <a:pt x="3323" y="9019"/>
                  </a:lnTo>
                  <a:lnTo>
                    <a:pt x="5221" y="12816"/>
                  </a:lnTo>
                  <a:lnTo>
                    <a:pt x="7357" y="16376"/>
                  </a:lnTo>
                  <a:lnTo>
                    <a:pt x="9493" y="19461"/>
                  </a:lnTo>
                  <a:lnTo>
                    <a:pt x="10680" y="20648"/>
                  </a:lnTo>
                  <a:lnTo>
                    <a:pt x="11629" y="21835"/>
                  </a:lnTo>
                  <a:lnTo>
                    <a:pt x="12816" y="23733"/>
                  </a:lnTo>
                  <a:lnTo>
                    <a:pt x="14003" y="24920"/>
                  </a:lnTo>
                  <a:lnTo>
                    <a:pt x="15189" y="25869"/>
                  </a:lnTo>
                  <a:lnTo>
                    <a:pt x="16376" y="26344"/>
                  </a:lnTo>
                  <a:lnTo>
                    <a:pt x="17563" y="26819"/>
                  </a:lnTo>
                  <a:lnTo>
                    <a:pt x="18275" y="27293"/>
                  </a:lnTo>
                  <a:lnTo>
                    <a:pt x="18749" y="28005"/>
                  </a:lnTo>
                  <a:lnTo>
                    <a:pt x="18749" y="28955"/>
                  </a:lnTo>
                  <a:lnTo>
                    <a:pt x="17800" y="27768"/>
                  </a:lnTo>
                  <a:lnTo>
                    <a:pt x="17325" y="27531"/>
                  </a:lnTo>
                  <a:lnTo>
                    <a:pt x="17325" y="27768"/>
                  </a:lnTo>
                  <a:lnTo>
                    <a:pt x="17325" y="28243"/>
                  </a:lnTo>
                  <a:lnTo>
                    <a:pt x="17800" y="28717"/>
                  </a:lnTo>
                  <a:lnTo>
                    <a:pt x="18275" y="29429"/>
                  </a:lnTo>
                  <a:lnTo>
                    <a:pt x="18987" y="29667"/>
                  </a:lnTo>
                  <a:lnTo>
                    <a:pt x="19699" y="29667"/>
                  </a:lnTo>
                  <a:lnTo>
                    <a:pt x="20411" y="31091"/>
                  </a:lnTo>
                  <a:lnTo>
                    <a:pt x="20648" y="31803"/>
                  </a:lnTo>
                  <a:lnTo>
                    <a:pt x="20885" y="31803"/>
                  </a:lnTo>
                  <a:lnTo>
                    <a:pt x="20885" y="31565"/>
                  </a:lnTo>
                  <a:lnTo>
                    <a:pt x="20885" y="31091"/>
                  </a:lnTo>
                  <a:lnTo>
                    <a:pt x="20885" y="30141"/>
                  </a:lnTo>
                  <a:lnTo>
                    <a:pt x="20411" y="28955"/>
                  </a:lnTo>
                  <a:lnTo>
                    <a:pt x="19699" y="28005"/>
                  </a:lnTo>
                  <a:lnTo>
                    <a:pt x="18512" y="27056"/>
                  </a:lnTo>
                  <a:lnTo>
                    <a:pt x="18512" y="26819"/>
                  </a:lnTo>
                  <a:lnTo>
                    <a:pt x="18749" y="26819"/>
                  </a:lnTo>
                  <a:lnTo>
                    <a:pt x="19461" y="27056"/>
                  </a:lnTo>
                  <a:lnTo>
                    <a:pt x="21123" y="28480"/>
                  </a:lnTo>
                  <a:lnTo>
                    <a:pt x="22072" y="29429"/>
                  </a:lnTo>
                  <a:lnTo>
                    <a:pt x="22547" y="30141"/>
                  </a:lnTo>
                  <a:lnTo>
                    <a:pt x="22547" y="30379"/>
                  </a:lnTo>
                  <a:lnTo>
                    <a:pt x="22309" y="30379"/>
                  </a:lnTo>
                  <a:lnTo>
                    <a:pt x="21597" y="30141"/>
                  </a:lnTo>
                  <a:lnTo>
                    <a:pt x="22547" y="31091"/>
                  </a:lnTo>
                  <a:lnTo>
                    <a:pt x="22784" y="31565"/>
                  </a:lnTo>
                  <a:lnTo>
                    <a:pt x="22784" y="31803"/>
                  </a:lnTo>
                  <a:lnTo>
                    <a:pt x="22547" y="32040"/>
                  </a:lnTo>
                  <a:lnTo>
                    <a:pt x="22309" y="32040"/>
                  </a:lnTo>
                  <a:lnTo>
                    <a:pt x="22072" y="32277"/>
                  </a:lnTo>
                  <a:lnTo>
                    <a:pt x="22547" y="32989"/>
                  </a:lnTo>
                  <a:lnTo>
                    <a:pt x="23496" y="33939"/>
                  </a:lnTo>
                  <a:lnTo>
                    <a:pt x="23733" y="33939"/>
                  </a:lnTo>
                  <a:lnTo>
                    <a:pt x="23733" y="33464"/>
                  </a:lnTo>
                  <a:lnTo>
                    <a:pt x="23733" y="32752"/>
                  </a:lnTo>
                  <a:lnTo>
                    <a:pt x="24445" y="33227"/>
                  </a:lnTo>
                  <a:lnTo>
                    <a:pt x="25395" y="34176"/>
                  </a:lnTo>
                  <a:lnTo>
                    <a:pt x="25632" y="34651"/>
                  </a:lnTo>
                  <a:lnTo>
                    <a:pt x="25632" y="34888"/>
                  </a:lnTo>
                  <a:lnTo>
                    <a:pt x="25395" y="34888"/>
                  </a:lnTo>
                  <a:lnTo>
                    <a:pt x="24683" y="34413"/>
                  </a:lnTo>
                  <a:lnTo>
                    <a:pt x="24920" y="34176"/>
                  </a:lnTo>
                  <a:lnTo>
                    <a:pt x="24920" y="33939"/>
                  </a:lnTo>
                  <a:lnTo>
                    <a:pt x="24445" y="33939"/>
                  </a:lnTo>
                  <a:lnTo>
                    <a:pt x="24208" y="34176"/>
                  </a:lnTo>
                  <a:lnTo>
                    <a:pt x="24208" y="34651"/>
                  </a:lnTo>
                  <a:lnTo>
                    <a:pt x="24445" y="35125"/>
                  </a:lnTo>
                  <a:lnTo>
                    <a:pt x="25395" y="35837"/>
                  </a:lnTo>
                  <a:lnTo>
                    <a:pt x="26107" y="35837"/>
                  </a:lnTo>
                  <a:lnTo>
                    <a:pt x="26581" y="36075"/>
                  </a:lnTo>
                  <a:lnTo>
                    <a:pt x="27056" y="37024"/>
                  </a:lnTo>
                  <a:lnTo>
                    <a:pt x="27531" y="37736"/>
                  </a:lnTo>
                  <a:lnTo>
                    <a:pt x="27768" y="38211"/>
                  </a:lnTo>
                  <a:lnTo>
                    <a:pt x="28480" y="38448"/>
                  </a:lnTo>
                  <a:lnTo>
                    <a:pt x="28480" y="38448"/>
                  </a:lnTo>
                  <a:lnTo>
                    <a:pt x="28243" y="37261"/>
                  </a:lnTo>
                  <a:lnTo>
                    <a:pt x="28243" y="37024"/>
                  </a:lnTo>
                  <a:lnTo>
                    <a:pt x="28480" y="37261"/>
                  </a:lnTo>
                  <a:lnTo>
                    <a:pt x="29429" y="37973"/>
                  </a:lnTo>
                  <a:lnTo>
                    <a:pt x="30141" y="38448"/>
                  </a:lnTo>
                  <a:lnTo>
                    <a:pt x="29429" y="38448"/>
                  </a:lnTo>
                  <a:lnTo>
                    <a:pt x="29429" y="38923"/>
                  </a:lnTo>
                  <a:lnTo>
                    <a:pt x="29667" y="39160"/>
                  </a:lnTo>
                  <a:lnTo>
                    <a:pt x="30141" y="39635"/>
                  </a:lnTo>
                  <a:lnTo>
                    <a:pt x="30616" y="39872"/>
                  </a:lnTo>
                  <a:lnTo>
                    <a:pt x="31091" y="40109"/>
                  </a:lnTo>
                  <a:lnTo>
                    <a:pt x="31565" y="39872"/>
                  </a:lnTo>
                  <a:lnTo>
                    <a:pt x="31803" y="39397"/>
                  </a:lnTo>
                  <a:lnTo>
                    <a:pt x="33227" y="40821"/>
                  </a:lnTo>
                  <a:lnTo>
                    <a:pt x="33464" y="41059"/>
                  </a:lnTo>
                  <a:lnTo>
                    <a:pt x="33701" y="40821"/>
                  </a:lnTo>
                  <a:lnTo>
                    <a:pt x="33464" y="40109"/>
                  </a:lnTo>
                  <a:lnTo>
                    <a:pt x="34176" y="40347"/>
                  </a:lnTo>
                  <a:lnTo>
                    <a:pt x="35363" y="41059"/>
                  </a:lnTo>
                  <a:lnTo>
                    <a:pt x="36312" y="42008"/>
                  </a:lnTo>
                  <a:lnTo>
                    <a:pt x="36549" y="42245"/>
                  </a:lnTo>
                  <a:lnTo>
                    <a:pt x="36549" y="42483"/>
                  </a:lnTo>
                  <a:lnTo>
                    <a:pt x="33227" y="41296"/>
                  </a:lnTo>
                  <a:lnTo>
                    <a:pt x="32752" y="41296"/>
                  </a:lnTo>
                  <a:lnTo>
                    <a:pt x="33939" y="42483"/>
                  </a:lnTo>
                  <a:lnTo>
                    <a:pt x="36312" y="44144"/>
                  </a:lnTo>
                  <a:lnTo>
                    <a:pt x="39397" y="46043"/>
                  </a:lnTo>
                  <a:lnTo>
                    <a:pt x="42245" y="47704"/>
                  </a:lnTo>
                  <a:lnTo>
                    <a:pt x="44619" y="48653"/>
                  </a:lnTo>
                  <a:lnTo>
                    <a:pt x="45093" y="48891"/>
                  </a:lnTo>
                  <a:lnTo>
                    <a:pt x="45331" y="48653"/>
                  </a:lnTo>
                  <a:lnTo>
                    <a:pt x="45568" y="49128"/>
                  </a:lnTo>
                  <a:lnTo>
                    <a:pt x="45568" y="49365"/>
                  </a:lnTo>
                  <a:lnTo>
                    <a:pt x="44856" y="49603"/>
                  </a:lnTo>
                  <a:lnTo>
                    <a:pt x="44619" y="49840"/>
                  </a:lnTo>
                  <a:lnTo>
                    <a:pt x="44856" y="50077"/>
                  </a:lnTo>
                  <a:lnTo>
                    <a:pt x="46280" y="51027"/>
                  </a:lnTo>
                  <a:lnTo>
                    <a:pt x="47467" y="51739"/>
                  </a:lnTo>
                  <a:lnTo>
                    <a:pt x="48416" y="52213"/>
                  </a:lnTo>
                  <a:lnTo>
                    <a:pt x="49365" y="52213"/>
                  </a:lnTo>
                  <a:lnTo>
                    <a:pt x="50552" y="51739"/>
                  </a:lnTo>
                  <a:lnTo>
                    <a:pt x="50077" y="53163"/>
                  </a:lnTo>
                  <a:lnTo>
                    <a:pt x="50315" y="53400"/>
                  </a:lnTo>
                  <a:lnTo>
                    <a:pt x="50552" y="53400"/>
                  </a:lnTo>
                  <a:lnTo>
                    <a:pt x="51264" y="53163"/>
                  </a:lnTo>
                  <a:lnTo>
                    <a:pt x="51739" y="53163"/>
                  </a:lnTo>
                  <a:lnTo>
                    <a:pt x="51976" y="53637"/>
                  </a:lnTo>
                  <a:lnTo>
                    <a:pt x="51501" y="53875"/>
                  </a:lnTo>
                  <a:lnTo>
                    <a:pt x="51501" y="54349"/>
                  </a:lnTo>
                  <a:lnTo>
                    <a:pt x="51976" y="54824"/>
                  </a:lnTo>
                  <a:lnTo>
                    <a:pt x="52925" y="55299"/>
                  </a:lnTo>
                  <a:lnTo>
                    <a:pt x="53875" y="55536"/>
                  </a:lnTo>
                  <a:lnTo>
                    <a:pt x="54587" y="55773"/>
                  </a:lnTo>
                  <a:lnTo>
                    <a:pt x="55299" y="55536"/>
                  </a:lnTo>
                  <a:lnTo>
                    <a:pt x="55536" y="55299"/>
                  </a:lnTo>
                  <a:lnTo>
                    <a:pt x="55536" y="55061"/>
                  </a:lnTo>
                  <a:lnTo>
                    <a:pt x="56723" y="55536"/>
                  </a:lnTo>
                  <a:lnTo>
                    <a:pt x="58147" y="56248"/>
                  </a:lnTo>
                  <a:lnTo>
                    <a:pt x="60520" y="58147"/>
                  </a:lnTo>
                  <a:lnTo>
                    <a:pt x="61944" y="59096"/>
                  </a:lnTo>
                  <a:lnTo>
                    <a:pt x="63368" y="60045"/>
                  </a:lnTo>
                  <a:lnTo>
                    <a:pt x="65029" y="60757"/>
                  </a:lnTo>
                  <a:lnTo>
                    <a:pt x="66691" y="61232"/>
                  </a:lnTo>
                  <a:lnTo>
                    <a:pt x="67640" y="61469"/>
                  </a:lnTo>
                  <a:lnTo>
                    <a:pt x="66691" y="61469"/>
                  </a:lnTo>
                  <a:lnTo>
                    <a:pt x="65979" y="61707"/>
                  </a:lnTo>
                  <a:lnTo>
                    <a:pt x="65504" y="61707"/>
                  </a:lnTo>
                  <a:lnTo>
                    <a:pt x="65504" y="61944"/>
                  </a:lnTo>
                  <a:lnTo>
                    <a:pt x="65741" y="61944"/>
                  </a:lnTo>
                  <a:lnTo>
                    <a:pt x="66453" y="62419"/>
                  </a:lnTo>
                  <a:lnTo>
                    <a:pt x="67165" y="63131"/>
                  </a:lnTo>
                  <a:lnTo>
                    <a:pt x="67877" y="63368"/>
                  </a:lnTo>
                  <a:lnTo>
                    <a:pt x="68352" y="63368"/>
                  </a:lnTo>
                  <a:lnTo>
                    <a:pt x="69064" y="62893"/>
                  </a:lnTo>
                  <a:lnTo>
                    <a:pt x="69539" y="62656"/>
                  </a:lnTo>
                  <a:lnTo>
                    <a:pt x="70014" y="62656"/>
                  </a:lnTo>
                  <a:lnTo>
                    <a:pt x="70488" y="62893"/>
                  </a:lnTo>
                  <a:lnTo>
                    <a:pt x="70726" y="63843"/>
                  </a:lnTo>
                  <a:lnTo>
                    <a:pt x="72862" y="64080"/>
                  </a:lnTo>
                  <a:lnTo>
                    <a:pt x="75235" y="64792"/>
                  </a:lnTo>
                  <a:lnTo>
                    <a:pt x="74998" y="65029"/>
                  </a:lnTo>
                  <a:lnTo>
                    <a:pt x="74760" y="65267"/>
                  </a:lnTo>
                  <a:lnTo>
                    <a:pt x="75235" y="65741"/>
                  </a:lnTo>
                  <a:lnTo>
                    <a:pt x="76184" y="66453"/>
                  </a:lnTo>
                  <a:lnTo>
                    <a:pt x="77371" y="66928"/>
                  </a:lnTo>
                  <a:lnTo>
                    <a:pt x="79982" y="67877"/>
                  </a:lnTo>
                  <a:lnTo>
                    <a:pt x="80931" y="68115"/>
                  </a:lnTo>
                  <a:lnTo>
                    <a:pt x="81406" y="68115"/>
                  </a:lnTo>
                  <a:lnTo>
                    <a:pt x="83067" y="69301"/>
                  </a:lnTo>
                  <a:lnTo>
                    <a:pt x="84254" y="70251"/>
                  </a:lnTo>
                  <a:lnTo>
                    <a:pt x="85440" y="70725"/>
                  </a:lnTo>
                  <a:lnTo>
                    <a:pt x="87102" y="70963"/>
                  </a:lnTo>
                  <a:lnTo>
                    <a:pt x="88051" y="71675"/>
                  </a:lnTo>
                  <a:lnTo>
                    <a:pt x="88763" y="72149"/>
                  </a:lnTo>
                  <a:lnTo>
                    <a:pt x="90662" y="72624"/>
                  </a:lnTo>
                  <a:lnTo>
                    <a:pt x="91374" y="72861"/>
                  </a:lnTo>
                  <a:lnTo>
                    <a:pt x="91848" y="73099"/>
                  </a:lnTo>
                  <a:lnTo>
                    <a:pt x="92323" y="73573"/>
                  </a:lnTo>
                  <a:lnTo>
                    <a:pt x="92560" y="74523"/>
                  </a:lnTo>
                  <a:lnTo>
                    <a:pt x="91374" y="73811"/>
                  </a:lnTo>
                  <a:lnTo>
                    <a:pt x="91136" y="74048"/>
                  </a:lnTo>
                  <a:lnTo>
                    <a:pt x="90899" y="74048"/>
                  </a:lnTo>
                  <a:lnTo>
                    <a:pt x="90899" y="74285"/>
                  </a:lnTo>
                  <a:lnTo>
                    <a:pt x="91136" y="74523"/>
                  </a:lnTo>
                  <a:lnTo>
                    <a:pt x="92323" y="75235"/>
                  </a:lnTo>
                  <a:lnTo>
                    <a:pt x="94222" y="75709"/>
                  </a:lnTo>
                  <a:lnTo>
                    <a:pt x="95646" y="76184"/>
                  </a:lnTo>
                  <a:lnTo>
                    <a:pt x="97544" y="77133"/>
                  </a:lnTo>
                  <a:lnTo>
                    <a:pt x="98494" y="77608"/>
                  </a:lnTo>
                  <a:lnTo>
                    <a:pt x="99443" y="77845"/>
                  </a:lnTo>
                  <a:lnTo>
                    <a:pt x="100630" y="78083"/>
                  </a:lnTo>
                  <a:lnTo>
                    <a:pt x="102054" y="78083"/>
                  </a:lnTo>
                  <a:lnTo>
                    <a:pt x="101816" y="78320"/>
                  </a:lnTo>
                  <a:lnTo>
                    <a:pt x="102054" y="78795"/>
                  </a:lnTo>
                  <a:lnTo>
                    <a:pt x="102528" y="79269"/>
                  </a:lnTo>
                  <a:lnTo>
                    <a:pt x="103478" y="79744"/>
                  </a:lnTo>
                  <a:lnTo>
                    <a:pt x="104902" y="79981"/>
                  </a:lnTo>
                  <a:lnTo>
                    <a:pt x="107275" y="80456"/>
                  </a:lnTo>
                  <a:lnTo>
                    <a:pt x="107987" y="80219"/>
                  </a:lnTo>
                  <a:lnTo>
                    <a:pt x="107987" y="79981"/>
                  </a:lnTo>
                  <a:lnTo>
                    <a:pt x="109174" y="81168"/>
                  </a:lnTo>
                  <a:lnTo>
                    <a:pt x="110598" y="82355"/>
                  </a:lnTo>
                  <a:lnTo>
                    <a:pt x="111547" y="82829"/>
                  </a:lnTo>
                  <a:lnTo>
                    <a:pt x="110360" y="81880"/>
                  </a:lnTo>
                  <a:lnTo>
                    <a:pt x="112259" y="82117"/>
                  </a:lnTo>
                  <a:lnTo>
                    <a:pt x="112971" y="82355"/>
                  </a:lnTo>
                  <a:lnTo>
                    <a:pt x="113446" y="82829"/>
                  </a:lnTo>
                  <a:lnTo>
                    <a:pt x="113683" y="82592"/>
                  </a:lnTo>
                  <a:lnTo>
                    <a:pt x="114158" y="82829"/>
                  </a:lnTo>
                  <a:lnTo>
                    <a:pt x="115819" y="83304"/>
                  </a:lnTo>
                  <a:lnTo>
                    <a:pt x="117480" y="84253"/>
                  </a:lnTo>
                  <a:lnTo>
                    <a:pt x="117955" y="84728"/>
                  </a:lnTo>
                  <a:lnTo>
                    <a:pt x="117955" y="85203"/>
                  </a:lnTo>
                  <a:lnTo>
                    <a:pt x="118430" y="85203"/>
                  </a:lnTo>
                  <a:lnTo>
                    <a:pt x="119142" y="84728"/>
                  </a:lnTo>
                  <a:lnTo>
                    <a:pt x="119379" y="84491"/>
                  </a:lnTo>
                  <a:lnTo>
                    <a:pt x="119142" y="85440"/>
                  </a:lnTo>
                  <a:lnTo>
                    <a:pt x="119854" y="85915"/>
                  </a:lnTo>
                  <a:lnTo>
                    <a:pt x="121040" y="86389"/>
                  </a:lnTo>
                  <a:lnTo>
                    <a:pt x="122227" y="86627"/>
                  </a:lnTo>
                  <a:lnTo>
                    <a:pt x="123176" y="86627"/>
                  </a:lnTo>
                  <a:lnTo>
                    <a:pt x="123888" y="86152"/>
                  </a:lnTo>
                  <a:lnTo>
                    <a:pt x="124600" y="86152"/>
                  </a:lnTo>
                  <a:lnTo>
                    <a:pt x="125550" y="86389"/>
                  </a:lnTo>
                  <a:lnTo>
                    <a:pt x="126499" y="86864"/>
                  </a:lnTo>
                  <a:lnTo>
                    <a:pt x="128398" y="88051"/>
                  </a:lnTo>
                  <a:lnTo>
                    <a:pt x="129347" y="88763"/>
                  </a:lnTo>
                  <a:lnTo>
                    <a:pt x="130296" y="89237"/>
                  </a:lnTo>
                  <a:lnTo>
                    <a:pt x="134094" y="89712"/>
                  </a:lnTo>
                  <a:lnTo>
                    <a:pt x="136942" y="90187"/>
                  </a:lnTo>
                  <a:lnTo>
                    <a:pt x="139790" y="91136"/>
                  </a:lnTo>
                  <a:lnTo>
                    <a:pt x="142163" y="92085"/>
                  </a:lnTo>
                  <a:lnTo>
                    <a:pt x="144774" y="93035"/>
                  </a:lnTo>
                  <a:lnTo>
                    <a:pt x="147622" y="93747"/>
                  </a:lnTo>
                  <a:lnTo>
                    <a:pt x="150944" y="94221"/>
                  </a:lnTo>
                  <a:lnTo>
                    <a:pt x="154979" y="94696"/>
                  </a:lnTo>
                  <a:lnTo>
                    <a:pt x="155454" y="94933"/>
                  </a:lnTo>
                  <a:lnTo>
                    <a:pt x="156640" y="95645"/>
                  </a:lnTo>
                  <a:lnTo>
                    <a:pt x="158539" y="96357"/>
                  </a:lnTo>
                  <a:lnTo>
                    <a:pt x="160438" y="96832"/>
                  </a:lnTo>
                  <a:lnTo>
                    <a:pt x="162574" y="97307"/>
                  </a:lnTo>
                  <a:lnTo>
                    <a:pt x="164472" y="97544"/>
                  </a:lnTo>
                  <a:lnTo>
                    <a:pt x="166134" y="97307"/>
                  </a:lnTo>
                  <a:lnTo>
                    <a:pt x="166608" y="97069"/>
                  </a:lnTo>
                  <a:lnTo>
                    <a:pt x="167083" y="96832"/>
                  </a:lnTo>
                  <a:lnTo>
                    <a:pt x="168507" y="97307"/>
                  </a:lnTo>
                  <a:lnTo>
                    <a:pt x="169931" y="97781"/>
                  </a:lnTo>
                  <a:lnTo>
                    <a:pt x="171118" y="97544"/>
                  </a:lnTo>
                  <a:lnTo>
                    <a:pt x="172542" y="97544"/>
                  </a:lnTo>
                  <a:lnTo>
                    <a:pt x="173966" y="97307"/>
                  </a:lnTo>
                  <a:lnTo>
                    <a:pt x="177288" y="97307"/>
                  </a:lnTo>
                  <a:lnTo>
                    <a:pt x="179187" y="97781"/>
                  </a:lnTo>
                  <a:lnTo>
                    <a:pt x="180374" y="98493"/>
                  </a:lnTo>
                  <a:lnTo>
                    <a:pt x="181798" y="98968"/>
                  </a:lnTo>
                  <a:lnTo>
                    <a:pt x="182272" y="99205"/>
                  </a:lnTo>
                  <a:lnTo>
                    <a:pt x="182747" y="98968"/>
                  </a:lnTo>
                  <a:lnTo>
                    <a:pt x="182984" y="98493"/>
                  </a:lnTo>
                  <a:lnTo>
                    <a:pt x="183222" y="97544"/>
                  </a:lnTo>
                  <a:lnTo>
                    <a:pt x="184171" y="98019"/>
                  </a:lnTo>
                  <a:lnTo>
                    <a:pt x="184408" y="98493"/>
                  </a:lnTo>
                  <a:lnTo>
                    <a:pt x="184408" y="98731"/>
                  </a:lnTo>
                  <a:lnTo>
                    <a:pt x="184408" y="98968"/>
                  </a:lnTo>
                  <a:lnTo>
                    <a:pt x="184408" y="99205"/>
                  </a:lnTo>
                  <a:lnTo>
                    <a:pt x="185832" y="99205"/>
                  </a:lnTo>
                  <a:lnTo>
                    <a:pt x="185120" y="98493"/>
                  </a:lnTo>
                  <a:lnTo>
                    <a:pt x="184883" y="97781"/>
                  </a:lnTo>
                  <a:lnTo>
                    <a:pt x="185120" y="97307"/>
                  </a:lnTo>
                  <a:lnTo>
                    <a:pt x="185595" y="97069"/>
                  </a:lnTo>
                  <a:lnTo>
                    <a:pt x="186307" y="96832"/>
                  </a:lnTo>
                  <a:lnTo>
                    <a:pt x="187019" y="96595"/>
                  </a:lnTo>
                  <a:lnTo>
                    <a:pt x="188680" y="96832"/>
                  </a:lnTo>
                  <a:lnTo>
                    <a:pt x="187731" y="96832"/>
                  </a:lnTo>
                  <a:lnTo>
                    <a:pt x="186782" y="97307"/>
                  </a:lnTo>
                  <a:lnTo>
                    <a:pt x="186307" y="98019"/>
                  </a:lnTo>
                  <a:lnTo>
                    <a:pt x="186307" y="98731"/>
                  </a:lnTo>
                  <a:lnTo>
                    <a:pt x="186307" y="99443"/>
                  </a:lnTo>
                  <a:lnTo>
                    <a:pt x="186544" y="99680"/>
                  </a:lnTo>
                  <a:lnTo>
                    <a:pt x="187019" y="99205"/>
                  </a:lnTo>
                  <a:lnTo>
                    <a:pt x="187494" y="98256"/>
                  </a:lnTo>
                  <a:lnTo>
                    <a:pt x="187968" y="98731"/>
                  </a:lnTo>
                  <a:lnTo>
                    <a:pt x="188443" y="98968"/>
                  </a:lnTo>
                  <a:lnTo>
                    <a:pt x="188918" y="98731"/>
                  </a:lnTo>
                  <a:lnTo>
                    <a:pt x="189630" y="98493"/>
                  </a:lnTo>
                  <a:lnTo>
                    <a:pt x="190816" y="98256"/>
                  </a:lnTo>
                  <a:lnTo>
                    <a:pt x="191291" y="98256"/>
                  </a:lnTo>
                  <a:lnTo>
                    <a:pt x="191291" y="98731"/>
                  </a:lnTo>
                  <a:lnTo>
                    <a:pt x="189867" y="99205"/>
                  </a:lnTo>
                  <a:lnTo>
                    <a:pt x="189630" y="99205"/>
                  </a:lnTo>
                  <a:lnTo>
                    <a:pt x="189392" y="99443"/>
                  </a:lnTo>
                  <a:lnTo>
                    <a:pt x="189630" y="99680"/>
                  </a:lnTo>
                  <a:lnTo>
                    <a:pt x="190104" y="99917"/>
                  </a:lnTo>
                  <a:lnTo>
                    <a:pt x="191291" y="100155"/>
                  </a:lnTo>
                  <a:lnTo>
                    <a:pt x="192003" y="100392"/>
                  </a:lnTo>
                  <a:lnTo>
                    <a:pt x="192715" y="100155"/>
                  </a:lnTo>
                  <a:lnTo>
                    <a:pt x="194614" y="99917"/>
                  </a:lnTo>
                  <a:lnTo>
                    <a:pt x="196275" y="99680"/>
                  </a:lnTo>
                  <a:lnTo>
                    <a:pt x="197224" y="99917"/>
                  </a:lnTo>
                  <a:lnTo>
                    <a:pt x="198174" y="100155"/>
                  </a:lnTo>
                  <a:lnTo>
                    <a:pt x="197936" y="98968"/>
                  </a:lnTo>
                  <a:lnTo>
                    <a:pt x="197936" y="98493"/>
                  </a:lnTo>
                  <a:lnTo>
                    <a:pt x="198648" y="98019"/>
                  </a:lnTo>
                  <a:lnTo>
                    <a:pt x="198886" y="98731"/>
                  </a:lnTo>
                  <a:lnTo>
                    <a:pt x="198886" y="99205"/>
                  </a:lnTo>
                  <a:lnTo>
                    <a:pt x="198411" y="100155"/>
                  </a:lnTo>
                  <a:lnTo>
                    <a:pt x="198411" y="100629"/>
                  </a:lnTo>
                  <a:lnTo>
                    <a:pt x="198411" y="100867"/>
                  </a:lnTo>
                  <a:lnTo>
                    <a:pt x="198886" y="101104"/>
                  </a:lnTo>
                  <a:lnTo>
                    <a:pt x="199835" y="101104"/>
                  </a:lnTo>
                  <a:lnTo>
                    <a:pt x="199598" y="100867"/>
                  </a:lnTo>
                  <a:lnTo>
                    <a:pt x="199598" y="100629"/>
                  </a:lnTo>
                  <a:lnTo>
                    <a:pt x="200072" y="100392"/>
                  </a:lnTo>
                  <a:lnTo>
                    <a:pt x="200547" y="99917"/>
                  </a:lnTo>
                  <a:lnTo>
                    <a:pt x="200310" y="99917"/>
                  </a:lnTo>
                  <a:lnTo>
                    <a:pt x="199835" y="99680"/>
                  </a:lnTo>
                  <a:lnTo>
                    <a:pt x="199835" y="99205"/>
                  </a:lnTo>
                  <a:lnTo>
                    <a:pt x="199835" y="98968"/>
                  </a:lnTo>
                  <a:lnTo>
                    <a:pt x="200310" y="98493"/>
                  </a:lnTo>
                  <a:lnTo>
                    <a:pt x="201259" y="98256"/>
                  </a:lnTo>
                  <a:lnTo>
                    <a:pt x="202208" y="98256"/>
                  </a:lnTo>
                  <a:lnTo>
                    <a:pt x="202920" y="98493"/>
                  </a:lnTo>
                  <a:lnTo>
                    <a:pt x="203632" y="98731"/>
                  </a:lnTo>
                  <a:lnTo>
                    <a:pt x="203632" y="98968"/>
                  </a:lnTo>
                  <a:lnTo>
                    <a:pt x="203632" y="99205"/>
                  </a:lnTo>
                  <a:lnTo>
                    <a:pt x="203158" y="99917"/>
                  </a:lnTo>
                  <a:lnTo>
                    <a:pt x="204582" y="99443"/>
                  </a:lnTo>
                  <a:lnTo>
                    <a:pt x="206243" y="98968"/>
                  </a:lnTo>
                  <a:lnTo>
                    <a:pt x="206718" y="99205"/>
                  </a:lnTo>
                  <a:lnTo>
                    <a:pt x="207192" y="99443"/>
                  </a:lnTo>
                  <a:lnTo>
                    <a:pt x="207192" y="99917"/>
                  </a:lnTo>
                  <a:lnTo>
                    <a:pt x="207192" y="100629"/>
                  </a:lnTo>
                  <a:lnTo>
                    <a:pt x="208142" y="100392"/>
                  </a:lnTo>
                  <a:lnTo>
                    <a:pt x="208616" y="100392"/>
                  </a:lnTo>
                  <a:lnTo>
                    <a:pt x="209091" y="100629"/>
                  </a:lnTo>
                  <a:lnTo>
                    <a:pt x="209803" y="101104"/>
                  </a:lnTo>
                  <a:lnTo>
                    <a:pt x="209566" y="99917"/>
                  </a:lnTo>
                  <a:lnTo>
                    <a:pt x="209566" y="99443"/>
                  </a:lnTo>
                  <a:lnTo>
                    <a:pt x="210040" y="99205"/>
                  </a:lnTo>
                  <a:lnTo>
                    <a:pt x="211465" y="99205"/>
                  </a:lnTo>
                  <a:lnTo>
                    <a:pt x="211702" y="98968"/>
                  </a:lnTo>
                  <a:lnTo>
                    <a:pt x="211702" y="98256"/>
                  </a:lnTo>
                  <a:lnTo>
                    <a:pt x="212177" y="98731"/>
                  </a:lnTo>
                  <a:lnTo>
                    <a:pt x="213126" y="98968"/>
                  </a:lnTo>
                  <a:lnTo>
                    <a:pt x="215499" y="98968"/>
                  </a:lnTo>
                  <a:lnTo>
                    <a:pt x="218347" y="98731"/>
                  </a:lnTo>
                  <a:lnTo>
                    <a:pt x="221433" y="98019"/>
                  </a:lnTo>
                  <a:lnTo>
                    <a:pt x="224281" y="97544"/>
                  </a:lnTo>
                  <a:lnTo>
                    <a:pt x="226179" y="97307"/>
                  </a:lnTo>
                  <a:lnTo>
                    <a:pt x="226654" y="97307"/>
                  </a:lnTo>
                  <a:lnTo>
                    <a:pt x="226891" y="97544"/>
                  </a:lnTo>
                  <a:lnTo>
                    <a:pt x="226654" y="97781"/>
                  </a:lnTo>
                  <a:lnTo>
                    <a:pt x="225942" y="98256"/>
                  </a:lnTo>
                  <a:lnTo>
                    <a:pt x="226179" y="98731"/>
                  </a:lnTo>
                  <a:lnTo>
                    <a:pt x="228078" y="98731"/>
                  </a:lnTo>
                  <a:lnTo>
                    <a:pt x="228553" y="98968"/>
                  </a:lnTo>
                  <a:lnTo>
                    <a:pt x="228790" y="99443"/>
                  </a:lnTo>
                  <a:lnTo>
                    <a:pt x="229027" y="98493"/>
                  </a:lnTo>
                  <a:lnTo>
                    <a:pt x="229502" y="98019"/>
                  </a:lnTo>
                  <a:lnTo>
                    <a:pt x="229977" y="97544"/>
                  </a:lnTo>
                  <a:lnTo>
                    <a:pt x="231401" y="97544"/>
                  </a:lnTo>
                  <a:lnTo>
                    <a:pt x="231875" y="97781"/>
                  </a:lnTo>
                  <a:lnTo>
                    <a:pt x="232350" y="98256"/>
                  </a:lnTo>
                  <a:lnTo>
                    <a:pt x="232825" y="98731"/>
                  </a:lnTo>
                  <a:lnTo>
                    <a:pt x="234011" y="98493"/>
                  </a:lnTo>
                  <a:lnTo>
                    <a:pt x="235198" y="97544"/>
                  </a:lnTo>
                  <a:lnTo>
                    <a:pt x="236859" y="95883"/>
                  </a:lnTo>
                  <a:lnTo>
                    <a:pt x="237809" y="95171"/>
                  </a:lnTo>
                  <a:lnTo>
                    <a:pt x="238283" y="94696"/>
                  </a:lnTo>
                  <a:lnTo>
                    <a:pt x="238758" y="94696"/>
                  </a:lnTo>
                  <a:lnTo>
                    <a:pt x="238995" y="94933"/>
                  </a:lnTo>
                  <a:lnTo>
                    <a:pt x="239470" y="95883"/>
                  </a:lnTo>
                  <a:lnTo>
                    <a:pt x="241606" y="95408"/>
                  </a:lnTo>
                  <a:lnTo>
                    <a:pt x="243742" y="94459"/>
                  </a:lnTo>
                  <a:lnTo>
                    <a:pt x="244929" y="93984"/>
                  </a:lnTo>
                  <a:lnTo>
                    <a:pt x="246115" y="93747"/>
                  </a:lnTo>
                  <a:lnTo>
                    <a:pt x="247065" y="93747"/>
                  </a:lnTo>
                  <a:lnTo>
                    <a:pt x="248014" y="93984"/>
                  </a:lnTo>
                  <a:lnTo>
                    <a:pt x="248489" y="93984"/>
                  </a:lnTo>
                  <a:lnTo>
                    <a:pt x="248726" y="93747"/>
                  </a:lnTo>
                  <a:lnTo>
                    <a:pt x="249438" y="93272"/>
                  </a:lnTo>
                  <a:lnTo>
                    <a:pt x="248963" y="93272"/>
                  </a:lnTo>
                  <a:lnTo>
                    <a:pt x="248963" y="93035"/>
                  </a:lnTo>
                  <a:lnTo>
                    <a:pt x="248963" y="92797"/>
                  </a:lnTo>
                  <a:lnTo>
                    <a:pt x="250150" y="92797"/>
                  </a:lnTo>
                  <a:lnTo>
                    <a:pt x="250862" y="93272"/>
                  </a:lnTo>
                  <a:lnTo>
                    <a:pt x="251099" y="93272"/>
                  </a:lnTo>
                  <a:lnTo>
                    <a:pt x="251337" y="93035"/>
                  </a:lnTo>
                  <a:lnTo>
                    <a:pt x="252049" y="91611"/>
                  </a:lnTo>
                  <a:lnTo>
                    <a:pt x="253947" y="90899"/>
                  </a:lnTo>
                  <a:lnTo>
                    <a:pt x="256321" y="89712"/>
                  </a:lnTo>
                  <a:lnTo>
                    <a:pt x="260830" y="87576"/>
                  </a:lnTo>
                  <a:lnTo>
                    <a:pt x="262966" y="86152"/>
                  </a:lnTo>
                  <a:lnTo>
                    <a:pt x="262254" y="86389"/>
                  </a:lnTo>
                  <a:lnTo>
                    <a:pt x="259643" y="87576"/>
                  </a:lnTo>
                  <a:lnTo>
                    <a:pt x="261305" y="86389"/>
                  </a:lnTo>
                  <a:lnTo>
                    <a:pt x="262491" y="85677"/>
                  </a:lnTo>
                  <a:lnTo>
                    <a:pt x="263175" y="85482"/>
                  </a:lnTo>
                  <a:lnTo>
                    <a:pt x="263175" y="85482"/>
                  </a:lnTo>
                  <a:lnTo>
                    <a:pt x="260830" y="85677"/>
                  </a:lnTo>
                  <a:lnTo>
                    <a:pt x="260593" y="85677"/>
                  </a:lnTo>
                  <a:lnTo>
                    <a:pt x="260593" y="85440"/>
                  </a:lnTo>
                  <a:lnTo>
                    <a:pt x="261779" y="84965"/>
                  </a:lnTo>
                  <a:lnTo>
                    <a:pt x="262966" y="84491"/>
                  </a:lnTo>
                  <a:lnTo>
                    <a:pt x="263441" y="84491"/>
                  </a:lnTo>
                  <a:lnTo>
                    <a:pt x="263203" y="84253"/>
                  </a:lnTo>
                  <a:lnTo>
                    <a:pt x="261779" y="84728"/>
                  </a:lnTo>
                  <a:lnTo>
                    <a:pt x="261305" y="84728"/>
                  </a:lnTo>
                  <a:lnTo>
                    <a:pt x="261779" y="84491"/>
                  </a:lnTo>
                  <a:lnTo>
                    <a:pt x="262966" y="84016"/>
                  </a:lnTo>
                  <a:lnTo>
                    <a:pt x="260830" y="83779"/>
                  </a:lnTo>
                  <a:lnTo>
                    <a:pt x="261305" y="83541"/>
                  </a:lnTo>
                  <a:lnTo>
                    <a:pt x="262966" y="83067"/>
                  </a:lnTo>
                  <a:lnTo>
                    <a:pt x="262729" y="82355"/>
                  </a:lnTo>
                  <a:lnTo>
                    <a:pt x="262491" y="82117"/>
                  </a:lnTo>
                  <a:lnTo>
                    <a:pt x="262491" y="81880"/>
                  </a:lnTo>
                  <a:lnTo>
                    <a:pt x="262729" y="81643"/>
                  </a:lnTo>
                  <a:lnTo>
                    <a:pt x="241843" y="83067"/>
                  </a:lnTo>
                  <a:lnTo>
                    <a:pt x="224043" y="84728"/>
                  </a:lnTo>
                  <a:lnTo>
                    <a:pt x="207667" y="86152"/>
                  </a:lnTo>
                  <a:lnTo>
                    <a:pt x="191291" y="87101"/>
                  </a:lnTo>
                  <a:lnTo>
                    <a:pt x="184408" y="86389"/>
                  </a:lnTo>
                  <a:lnTo>
                    <a:pt x="177288" y="85440"/>
                  </a:lnTo>
                  <a:lnTo>
                    <a:pt x="170406" y="84253"/>
                  </a:lnTo>
                  <a:lnTo>
                    <a:pt x="163523" y="83067"/>
                  </a:lnTo>
                  <a:lnTo>
                    <a:pt x="149995" y="79981"/>
                  </a:lnTo>
                  <a:lnTo>
                    <a:pt x="136704" y="76659"/>
                  </a:lnTo>
                  <a:lnTo>
                    <a:pt x="123651" y="72624"/>
                  </a:lnTo>
                  <a:lnTo>
                    <a:pt x="110598" y="68115"/>
                  </a:lnTo>
                  <a:lnTo>
                    <a:pt x="98019" y="63131"/>
                  </a:lnTo>
                  <a:lnTo>
                    <a:pt x="85678" y="57909"/>
                  </a:lnTo>
                  <a:lnTo>
                    <a:pt x="73811" y="51976"/>
                  </a:lnTo>
                  <a:lnTo>
                    <a:pt x="61944" y="45805"/>
                  </a:lnTo>
                  <a:lnTo>
                    <a:pt x="50789" y="38923"/>
                  </a:lnTo>
                  <a:lnTo>
                    <a:pt x="39635" y="32040"/>
                  </a:lnTo>
                  <a:lnTo>
                    <a:pt x="29192" y="24445"/>
                  </a:lnTo>
                  <a:lnTo>
                    <a:pt x="18987" y="16613"/>
                  </a:lnTo>
                  <a:lnTo>
                    <a:pt x="9256" y="8544"/>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16" name="Google Shape;316;p71"/>
            <p:cNvSpPr/>
            <p:nvPr/>
          </p:nvSpPr>
          <p:spPr>
            <a:xfrm rot="809477">
              <a:off x="3870001" y="4305611"/>
              <a:ext cx="199962" cy="183897"/>
            </a:xfrm>
            <a:custGeom>
              <a:rect b="b" l="l" r="r" t="t"/>
              <a:pathLst>
                <a:path extrusionOk="0" h="48892" w="53163">
                  <a:moveTo>
                    <a:pt x="23496" y="950"/>
                  </a:moveTo>
                  <a:lnTo>
                    <a:pt x="23496" y="1187"/>
                  </a:lnTo>
                  <a:lnTo>
                    <a:pt x="23259" y="1662"/>
                  </a:lnTo>
                  <a:lnTo>
                    <a:pt x="23496" y="950"/>
                  </a:lnTo>
                  <a:close/>
                  <a:moveTo>
                    <a:pt x="27294" y="1662"/>
                  </a:moveTo>
                  <a:lnTo>
                    <a:pt x="27294" y="2137"/>
                  </a:lnTo>
                  <a:lnTo>
                    <a:pt x="27056" y="2137"/>
                  </a:lnTo>
                  <a:lnTo>
                    <a:pt x="27294" y="1662"/>
                  </a:lnTo>
                  <a:close/>
                  <a:moveTo>
                    <a:pt x="31091" y="2374"/>
                  </a:moveTo>
                  <a:lnTo>
                    <a:pt x="31091" y="2849"/>
                  </a:lnTo>
                  <a:lnTo>
                    <a:pt x="30854" y="3086"/>
                  </a:lnTo>
                  <a:lnTo>
                    <a:pt x="31091" y="2374"/>
                  </a:lnTo>
                  <a:close/>
                  <a:moveTo>
                    <a:pt x="27531" y="2611"/>
                  </a:moveTo>
                  <a:lnTo>
                    <a:pt x="27294" y="3086"/>
                  </a:lnTo>
                  <a:lnTo>
                    <a:pt x="27294" y="2611"/>
                  </a:lnTo>
                  <a:close/>
                  <a:moveTo>
                    <a:pt x="19936" y="2849"/>
                  </a:moveTo>
                  <a:lnTo>
                    <a:pt x="20174" y="3086"/>
                  </a:lnTo>
                  <a:lnTo>
                    <a:pt x="20174" y="3323"/>
                  </a:lnTo>
                  <a:lnTo>
                    <a:pt x="19936" y="3086"/>
                  </a:lnTo>
                  <a:lnTo>
                    <a:pt x="19936" y="2849"/>
                  </a:lnTo>
                  <a:close/>
                  <a:moveTo>
                    <a:pt x="25870" y="3798"/>
                  </a:moveTo>
                  <a:lnTo>
                    <a:pt x="25632" y="4035"/>
                  </a:lnTo>
                  <a:lnTo>
                    <a:pt x="25632" y="3798"/>
                  </a:lnTo>
                  <a:close/>
                  <a:moveTo>
                    <a:pt x="32515" y="4273"/>
                  </a:moveTo>
                  <a:lnTo>
                    <a:pt x="32752" y="4510"/>
                  </a:lnTo>
                  <a:lnTo>
                    <a:pt x="32515" y="4747"/>
                  </a:lnTo>
                  <a:lnTo>
                    <a:pt x="32515" y="4510"/>
                  </a:lnTo>
                  <a:lnTo>
                    <a:pt x="32515" y="4273"/>
                  </a:lnTo>
                  <a:close/>
                  <a:moveTo>
                    <a:pt x="10918" y="4510"/>
                  </a:moveTo>
                  <a:lnTo>
                    <a:pt x="11155" y="4747"/>
                  </a:lnTo>
                  <a:lnTo>
                    <a:pt x="11155" y="5222"/>
                  </a:lnTo>
                  <a:lnTo>
                    <a:pt x="10918" y="4747"/>
                  </a:lnTo>
                  <a:lnTo>
                    <a:pt x="10918" y="4510"/>
                  </a:lnTo>
                  <a:close/>
                  <a:moveTo>
                    <a:pt x="43907" y="5934"/>
                  </a:moveTo>
                  <a:lnTo>
                    <a:pt x="44144" y="6171"/>
                  </a:lnTo>
                  <a:lnTo>
                    <a:pt x="43907" y="6171"/>
                  </a:lnTo>
                  <a:lnTo>
                    <a:pt x="43907" y="5934"/>
                  </a:lnTo>
                  <a:close/>
                  <a:moveTo>
                    <a:pt x="50790" y="5222"/>
                  </a:moveTo>
                  <a:lnTo>
                    <a:pt x="50552" y="6171"/>
                  </a:lnTo>
                  <a:lnTo>
                    <a:pt x="50552" y="5934"/>
                  </a:lnTo>
                  <a:lnTo>
                    <a:pt x="50790" y="5222"/>
                  </a:lnTo>
                  <a:close/>
                  <a:moveTo>
                    <a:pt x="6171" y="6883"/>
                  </a:moveTo>
                  <a:lnTo>
                    <a:pt x="6171" y="7121"/>
                  </a:lnTo>
                  <a:lnTo>
                    <a:pt x="5934" y="7358"/>
                  </a:lnTo>
                  <a:lnTo>
                    <a:pt x="5934" y="7121"/>
                  </a:lnTo>
                  <a:lnTo>
                    <a:pt x="6171" y="6883"/>
                  </a:lnTo>
                  <a:close/>
                  <a:moveTo>
                    <a:pt x="22310" y="6409"/>
                  </a:moveTo>
                  <a:lnTo>
                    <a:pt x="22547" y="6646"/>
                  </a:lnTo>
                  <a:lnTo>
                    <a:pt x="22310" y="7121"/>
                  </a:lnTo>
                  <a:lnTo>
                    <a:pt x="22310" y="7358"/>
                  </a:lnTo>
                  <a:lnTo>
                    <a:pt x="22072" y="7121"/>
                  </a:lnTo>
                  <a:lnTo>
                    <a:pt x="22310" y="6646"/>
                  </a:lnTo>
                  <a:lnTo>
                    <a:pt x="22310" y="6409"/>
                  </a:lnTo>
                  <a:close/>
                  <a:moveTo>
                    <a:pt x="43907" y="6883"/>
                  </a:moveTo>
                  <a:lnTo>
                    <a:pt x="44144" y="7358"/>
                  </a:lnTo>
                  <a:lnTo>
                    <a:pt x="43670" y="7358"/>
                  </a:lnTo>
                  <a:lnTo>
                    <a:pt x="43907" y="6883"/>
                  </a:lnTo>
                  <a:close/>
                  <a:moveTo>
                    <a:pt x="95" y="7263"/>
                  </a:moveTo>
                  <a:lnTo>
                    <a:pt x="0" y="7358"/>
                  </a:lnTo>
                  <a:lnTo>
                    <a:pt x="238" y="7833"/>
                  </a:lnTo>
                  <a:lnTo>
                    <a:pt x="475" y="7833"/>
                  </a:lnTo>
                  <a:lnTo>
                    <a:pt x="95" y="7263"/>
                  </a:lnTo>
                  <a:close/>
                  <a:moveTo>
                    <a:pt x="20886" y="7358"/>
                  </a:moveTo>
                  <a:lnTo>
                    <a:pt x="21123" y="7595"/>
                  </a:lnTo>
                  <a:lnTo>
                    <a:pt x="20886" y="8070"/>
                  </a:lnTo>
                  <a:lnTo>
                    <a:pt x="20886" y="7595"/>
                  </a:lnTo>
                  <a:lnTo>
                    <a:pt x="20886" y="7358"/>
                  </a:lnTo>
                  <a:close/>
                  <a:moveTo>
                    <a:pt x="22072" y="7833"/>
                  </a:moveTo>
                  <a:lnTo>
                    <a:pt x="22072" y="8070"/>
                  </a:lnTo>
                  <a:lnTo>
                    <a:pt x="21835" y="8070"/>
                  </a:lnTo>
                  <a:lnTo>
                    <a:pt x="22072" y="7833"/>
                  </a:lnTo>
                  <a:close/>
                  <a:moveTo>
                    <a:pt x="5696" y="8070"/>
                  </a:moveTo>
                  <a:lnTo>
                    <a:pt x="5934" y="8307"/>
                  </a:lnTo>
                  <a:lnTo>
                    <a:pt x="5696" y="8307"/>
                  </a:lnTo>
                  <a:lnTo>
                    <a:pt x="5696" y="8070"/>
                  </a:lnTo>
                  <a:close/>
                  <a:moveTo>
                    <a:pt x="8782" y="8070"/>
                  </a:moveTo>
                  <a:lnTo>
                    <a:pt x="8782" y="8307"/>
                  </a:lnTo>
                  <a:lnTo>
                    <a:pt x="8544" y="8307"/>
                  </a:lnTo>
                  <a:lnTo>
                    <a:pt x="8544" y="8070"/>
                  </a:lnTo>
                  <a:close/>
                  <a:moveTo>
                    <a:pt x="19462" y="7833"/>
                  </a:moveTo>
                  <a:lnTo>
                    <a:pt x="19462" y="8545"/>
                  </a:lnTo>
                  <a:lnTo>
                    <a:pt x="19224" y="8782"/>
                  </a:lnTo>
                  <a:lnTo>
                    <a:pt x="19224" y="8782"/>
                  </a:lnTo>
                  <a:lnTo>
                    <a:pt x="19462" y="7833"/>
                  </a:lnTo>
                  <a:close/>
                  <a:moveTo>
                    <a:pt x="51502" y="7121"/>
                  </a:moveTo>
                  <a:lnTo>
                    <a:pt x="51502" y="7833"/>
                  </a:lnTo>
                  <a:lnTo>
                    <a:pt x="51264" y="8782"/>
                  </a:lnTo>
                  <a:lnTo>
                    <a:pt x="51502" y="7121"/>
                  </a:lnTo>
                  <a:close/>
                  <a:moveTo>
                    <a:pt x="4747" y="8545"/>
                  </a:moveTo>
                  <a:lnTo>
                    <a:pt x="4510" y="8782"/>
                  </a:lnTo>
                  <a:lnTo>
                    <a:pt x="4510" y="8545"/>
                  </a:lnTo>
                  <a:close/>
                  <a:moveTo>
                    <a:pt x="5459" y="8307"/>
                  </a:moveTo>
                  <a:lnTo>
                    <a:pt x="5696" y="8782"/>
                  </a:lnTo>
                  <a:lnTo>
                    <a:pt x="5459" y="8545"/>
                  </a:lnTo>
                  <a:lnTo>
                    <a:pt x="5459" y="8307"/>
                  </a:lnTo>
                  <a:close/>
                  <a:moveTo>
                    <a:pt x="2136" y="8307"/>
                  </a:moveTo>
                  <a:lnTo>
                    <a:pt x="2374" y="8545"/>
                  </a:lnTo>
                  <a:lnTo>
                    <a:pt x="2374" y="8782"/>
                  </a:lnTo>
                  <a:lnTo>
                    <a:pt x="2136" y="8782"/>
                  </a:lnTo>
                  <a:lnTo>
                    <a:pt x="2136" y="9019"/>
                  </a:lnTo>
                  <a:lnTo>
                    <a:pt x="1899" y="8307"/>
                  </a:lnTo>
                  <a:close/>
                  <a:moveTo>
                    <a:pt x="3086" y="7595"/>
                  </a:moveTo>
                  <a:lnTo>
                    <a:pt x="3323" y="8070"/>
                  </a:lnTo>
                  <a:lnTo>
                    <a:pt x="3086" y="9257"/>
                  </a:lnTo>
                  <a:lnTo>
                    <a:pt x="2611" y="8782"/>
                  </a:lnTo>
                  <a:lnTo>
                    <a:pt x="2848" y="8545"/>
                  </a:lnTo>
                  <a:lnTo>
                    <a:pt x="3086" y="8307"/>
                  </a:lnTo>
                  <a:lnTo>
                    <a:pt x="3086" y="7595"/>
                  </a:lnTo>
                  <a:close/>
                  <a:moveTo>
                    <a:pt x="9256" y="9019"/>
                  </a:moveTo>
                  <a:lnTo>
                    <a:pt x="9256" y="9257"/>
                  </a:lnTo>
                  <a:lnTo>
                    <a:pt x="9019" y="9019"/>
                  </a:lnTo>
                  <a:close/>
                  <a:moveTo>
                    <a:pt x="37974" y="8782"/>
                  </a:moveTo>
                  <a:lnTo>
                    <a:pt x="37974" y="9019"/>
                  </a:lnTo>
                  <a:lnTo>
                    <a:pt x="37736" y="9257"/>
                  </a:lnTo>
                  <a:lnTo>
                    <a:pt x="37736" y="9019"/>
                  </a:lnTo>
                  <a:lnTo>
                    <a:pt x="37974" y="8782"/>
                  </a:lnTo>
                  <a:close/>
                  <a:moveTo>
                    <a:pt x="3798" y="8070"/>
                  </a:moveTo>
                  <a:lnTo>
                    <a:pt x="3798" y="8307"/>
                  </a:lnTo>
                  <a:lnTo>
                    <a:pt x="3798" y="8545"/>
                  </a:lnTo>
                  <a:lnTo>
                    <a:pt x="3798" y="9019"/>
                  </a:lnTo>
                  <a:lnTo>
                    <a:pt x="4035" y="9257"/>
                  </a:lnTo>
                  <a:lnTo>
                    <a:pt x="4272" y="9019"/>
                  </a:lnTo>
                  <a:lnTo>
                    <a:pt x="4272" y="9257"/>
                  </a:lnTo>
                  <a:lnTo>
                    <a:pt x="4272" y="9494"/>
                  </a:lnTo>
                  <a:lnTo>
                    <a:pt x="4035" y="9257"/>
                  </a:lnTo>
                  <a:lnTo>
                    <a:pt x="3798" y="9257"/>
                  </a:lnTo>
                  <a:lnTo>
                    <a:pt x="3560" y="9019"/>
                  </a:lnTo>
                  <a:lnTo>
                    <a:pt x="3798" y="8070"/>
                  </a:lnTo>
                  <a:close/>
                  <a:moveTo>
                    <a:pt x="29430" y="9019"/>
                  </a:moveTo>
                  <a:lnTo>
                    <a:pt x="29192" y="9494"/>
                  </a:lnTo>
                  <a:lnTo>
                    <a:pt x="29192" y="9019"/>
                  </a:lnTo>
                  <a:close/>
                  <a:moveTo>
                    <a:pt x="33464" y="8782"/>
                  </a:moveTo>
                  <a:lnTo>
                    <a:pt x="33464" y="9019"/>
                  </a:lnTo>
                  <a:lnTo>
                    <a:pt x="33464" y="9494"/>
                  </a:lnTo>
                  <a:lnTo>
                    <a:pt x="33227" y="9494"/>
                  </a:lnTo>
                  <a:lnTo>
                    <a:pt x="33464" y="8782"/>
                  </a:lnTo>
                  <a:close/>
                  <a:moveTo>
                    <a:pt x="3323" y="9257"/>
                  </a:moveTo>
                  <a:lnTo>
                    <a:pt x="3798" y="9731"/>
                  </a:lnTo>
                  <a:lnTo>
                    <a:pt x="3323" y="9731"/>
                  </a:lnTo>
                  <a:lnTo>
                    <a:pt x="3323" y="9257"/>
                  </a:lnTo>
                  <a:close/>
                  <a:moveTo>
                    <a:pt x="4984" y="8782"/>
                  </a:moveTo>
                  <a:lnTo>
                    <a:pt x="4984" y="9494"/>
                  </a:lnTo>
                  <a:lnTo>
                    <a:pt x="4747" y="9731"/>
                  </a:lnTo>
                  <a:lnTo>
                    <a:pt x="4747" y="9019"/>
                  </a:lnTo>
                  <a:lnTo>
                    <a:pt x="4984" y="8782"/>
                  </a:lnTo>
                  <a:close/>
                  <a:moveTo>
                    <a:pt x="8544" y="9019"/>
                  </a:moveTo>
                  <a:lnTo>
                    <a:pt x="8782" y="9494"/>
                  </a:lnTo>
                  <a:lnTo>
                    <a:pt x="8544" y="9731"/>
                  </a:lnTo>
                  <a:lnTo>
                    <a:pt x="8544" y="9257"/>
                  </a:lnTo>
                  <a:lnTo>
                    <a:pt x="8544" y="9019"/>
                  </a:lnTo>
                  <a:close/>
                  <a:moveTo>
                    <a:pt x="9019" y="9257"/>
                  </a:moveTo>
                  <a:lnTo>
                    <a:pt x="9019" y="9494"/>
                  </a:lnTo>
                  <a:lnTo>
                    <a:pt x="9019" y="9731"/>
                  </a:lnTo>
                  <a:lnTo>
                    <a:pt x="8782" y="9257"/>
                  </a:lnTo>
                  <a:close/>
                  <a:moveTo>
                    <a:pt x="32040" y="8782"/>
                  </a:moveTo>
                  <a:lnTo>
                    <a:pt x="31566" y="9731"/>
                  </a:lnTo>
                  <a:lnTo>
                    <a:pt x="31566" y="9019"/>
                  </a:lnTo>
                  <a:lnTo>
                    <a:pt x="31803" y="8782"/>
                  </a:lnTo>
                  <a:close/>
                  <a:moveTo>
                    <a:pt x="27056" y="9494"/>
                  </a:moveTo>
                  <a:lnTo>
                    <a:pt x="27056" y="9731"/>
                  </a:lnTo>
                  <a:lnTo>
                    <a:pt x="26819" y="9969"/>
                  </a:lnTo>
                  <a:lnTo>
                    <a:pt x="27056" y="9494"/>
                  </a:lnTo>
                  <a:close/>
                  <a:moveTo>
                    <a:pt x="28006" y="8782"/>
                  </a:moveTo>
                  <a:lnTo>
                    <a:pt x="28006" y="9257"/>
                  </a:lnTo>
                  <a:lnTo>
                    <a:pt x="27768" y="9494"/>
                  </a:lnTo>
                  <a:lnTo>
                    <a:pt x="27531" y="10206"/>
                  </a:lnTo>
                  <a:lnTo>
                    <a:pt x="27531" y="9494"/>
                  </a:lnTo>
                  <a:lnTo>
                    <a:pt x="27768" y="8782"/>
                  </a:lnTo>
                  <a:close/>
                  <a:moveTo>
                    <a:pt x="30142" y="8307"/>
                  </a:moveTo>
                  <a:lnTo>
                    <a:pt x="30142" y="9731"/>
                  </a:lnTo>
                  <a:lnTo>
                    <a:pt x="29430" y="10206"/>
                  </a:lnTo>
                  <a:lnTo>
                    <a:pt x="29430" y="9731"/>
                  </a:lnTo>
                  <a:lnTo>
                    <a:pt x="30142" y="8307"/>
                  </a:lnTo>
                  <a:close/>
                  <a:moveTo>
                    <a:pt x="10206" y="10443"/>
                  </a:moveTo>
                  <a:lnTo>
                    <a:pt x="10206" y="10681"/>
                  </a:lnTo>
                  <a:lnTo>
                    <a:pt x="10206" y="10918"/>
                  </a:lnTo>
                  <a:lnTo>
                    <a:pt x="9968" y="10681"/>
                  </a:lnTo>
                  <a:lnTo>
                    <a:pt x="10206" y="10443"/>
                  </a:lnTo>
                  <a:close/>
                  <a:moveTo>
                    <a:pt x="12579" y="10443"/>
                  </a:moveTo>
                  <a:lnTo>
                    <a:pt x="12579" y="10681"/>
                  </a:lnTo>
                  <a:lnTo>
                    <a:pt x="12342" y="10918"/>
                  </a:lnTo>
                  <a:lnTo>
                    <a:pt x="12579" y="10443"/>
                  </a:lnTo>
                  <a:close/>
                  <a:moveTo>
                    <a:pt x="22784" y="10206"/>
                  </a:moveTo>
                  <a:lnTo>
                    <a:pt x="23496" y="10443"/>
                  </a:lnTo>
                  <a:lnTo>
                    <a:pt x="23259" y="10918"/>
                  </a:lnTo>
                  <a:lnTo>
                    <a:pt x="23022" y="10918"/>
                  </a:lnTo>
                  <a:lnTo>
                    <a:pt x="23022" y="10681"/>
                  </a:lnTo>
                  <a:lnTo>
                    <a:pt x="22784" y="10206"/>
                  </a:lnTo>
                  <a:close/>
                  <a:moveTo>
                    <a:pt x="35838" y="10443"/>
                  </a:moveTo>
                  <a:lnTo>
                    <a:pt x="35838" y="10681"/>
                  </a:lnTo>
                  <a:lnTo>
                    <a:pt x="35838" y="10918"/>
                  </a:lnTo>
                  <a:lnTo>
                    <a:pt x="35600" y="10443"/>
                  </a:lnTo>
                  <a:close/>
                  <a:moveTo>
                    <a:pt x="22310" y="11155"/>
                  </a:moveTo>
                  <a:lnTo>
                    <a:pt x="22072" y="11393"/>
                  </a:lnTo>
                  <a:lnTo>
                    <a:pt x="22072" y="11155"/>
                  </a:lnTo>
                  <a:close/>
                  <a:moveTo>
                    <a:pt x="23259" y="11393"/>
                  </a:moveTo>
                  <a:lnTo>
                    <a:pt x="23259" y="11630"/>
                  </a:lnTo>
                  <a:lnTo>
                    <a:pt x="23259" y="11867"/>
                  </a:lnTo>
                  <a:lnTo>
                    <a:pt x="23022" y="11630"/>
                  </a:lnTo>
                  <a:lnTo>
                    <a:pt x="23259" y="11393"/>
                  </a:lnTo>
                  <a:close/>
                  <a:moveTo>
                    <a:pt x="28718" y="11393"/>
                  </a:moveTo>
                  <a:lnTo>
                    <a:pt x="28718" y="11630"/>
                  </a:lnTo>
                  <a:lnTo>
                    <a:pt x="28480" y="11867"/>
                  </a:lnTo>
                  <a:lnTo>
                    <a:pt x="28480" y="11630"/>
                  </a:lnTo>
                  <a:lnTo>
                    <a:pt x="28718" y="11393"/>
                  </a:lnTo>
                  <a:close/>
                  <a:moveTo>
                    <a:pt x="24208" y="10681"/>
                  </a:moveTo>
                  <a:lnTo>
                    <a:pt x="24446" y="11393"/>
                  </a:lnTo>
                  <a:lnTo>
                    <a:pt x="23971" y="12105"/>
                  </a:lnTo>
                  <a:lnTo>
                    <a:pt x="23971" y="10681"/>
                  </a:lnTo>
                  <a:close/>
                  <a:moveTo>
                    <a:pt x="33939" y="12105"/>
                  </a:moveTo>
                  <a:lnTo>
                    <a:pt x="33939" y="12342"/>
                  </a:lnTo>
                  <a:lnTo>
                    <a:pt x="33702" y="12342"/>
                  </a:lnTo>
                  <a:lnTo>
                    <a:pt x="33702" y="12105"/>
                  </a:lnTo>
                  <a:close/>
                  <a:moveTo>
                    <a:pt x="22072" y="10443"/>
                  </a:moveTo>
                  <a:lnTo>
                    <a:pt x="21598" y="12105"/>
                  </a:lnTo>
                  <a:lnTo>
                    <a:pt x="21598" y="12342"/>
                  </a:lnTo>
                  <a:lnTo>
                    <a:pt x="21598" y="12579"/>
                  </a:lnTo>
                  <a:lnTo>
                    <a:pt x="21123" y="12579"/>
                  </a:lnTo>
                  <a:lnTo>
                    <a:pt x="21123" y="12342"/>
                  </a:lnTo>
                  <a:lnTo>
                    <a:pt x="21360" y="12105"/>
                  </a:lnTo>
                  <a:lnTo>
                    <a:pt x="21598" y="12105"/>
                  </a:lnTo>
                  <a:lnTo>
                    <a:pt x="21360" y="11155"/>
                  </a:lnTo>
                  <a:lnTo>
                    <a:pt x="21598" y="10681"/>
                  </a:lnTo>
                  <a:lnTo>
                    <a:pt x="22072" y="10443"/>
                  </a:lnTo>
                  <a:close/>
                  <a:moveTo>
                    <a:pt x="26582" y="11867"/>
                  </a:moveTo>
                  <a:lnTo>
                    <a:pt x="26582" y="12342"/>
                  </a:lnTo>
                  <a:lnTo>
                    <a:pt x="26344" y="12579"/>
                  </a:lnTo>
                  <a:lnTo>
                    <a:pt x="26107" y="12579"/>
                  </a:lnTo>
                  <a:lnTo>
                    <a:pt x="26344" y="12342"/>
                  </a:lnTo>
                  <a:lnTo>
                    <a:pt x="26582" y="11867"/>
                  </a:lnTo>
                  <a:close/>
                  <a:moveTo>
                    <a:pt x="35838" y="12342"/>
                  </a:moveTo>
                  <a:lnTo>
                    <a:pt x="35600" y="12817"/>
                  </a:lnTo>
                  <a:lnTo>
                    <a:pt x="35600" y="12342"/>
                  </a:lnTo>
                  <a:close/>
                  <a:moveTo>
                    <a:pt x="22072" y="12342"/>
                  </a:moveTo>
                  <a:lnTo>
                    <a:pt x="22310" y="12579"/>
                  </a:lnTo>
                  <a:lnTo>
                    <a:pt x="21835" y="13054"/>
                  </a:lnTo>
                  <a:lnTo>
                    <a:pt x="22072" y="12579"/>
                  </a:lnTo>
                  <a:lnTo>
                    <a:pt x="22072" y="12342"/>
                  </a:lnTo>
                  <a:close/>
                  <a:moveTo>
                    <a:pt x="37736" y="12579"/>
                  </a:moveTo>
                  <a:lnTo>
                    <a:pt x="37974" y="12817"/>
                  </a:lnTo>
                  <a:lnTo>
                    <a:pt x="37736" y="13054"/>
                  </a:lnTo>
                  <a:lnTo>
                    <a:pt x="37736" y="12817"/>
                  </a:lnTo>
                  <a:lnTo>
                    <a:pt x="37736" y="12579"/>
                  </a:lnTo>
                  <a:close/>
                  <a:moveTo>
                    <a:pt x="20886" y="12579"/>
                  </a:moveTo>
                  <a:lnTo>
                    <a:pt x="20886" y="13054"/>
                  </a:lnTo>
                  <a:lnTo>
                    <a:pt x="20648" y="13529"/>
                  </a:lnTo>
                  <a:lnTo>
                    <a:pt x="20648" y="12817"/>
                  </a:lnTo>
                  <a:lnTo>
                    <a:pt x="20886" y="12579"/>
                  </a:lnTo>
                  <a:close/>
                  <a:moveTo>
                    <a:pt x="27531" y="12817"/>
                  </a:moveTo>
                  <a:lnTo>
                    <a:pt x="27294" y="13529"/>
                  </a:lnTo>
                  <a:lnTo>
                    <a:pt x="27294" y="13054"/>
                  </a:lnTo>
                  <a:lnTo>
                    <a:pt x="27531" y="12817"/>
                  </a:lnTo>
                  <a:close/>
                  <a:moveTo>
                    <a:pt x="29430" y="13291"/>
                  </a:moveTo>
                  <a:lnTo>
                    <a:pt x="29192" y="13766"/>
                  </a:lnTo>
                  <a:lnTo>
                    <a:pt x="29192" y="13529"/>
                  </a:lnTo>
                  <a:lnTo>
                    <a:pt x="29430" y="13291"/>
                  </a:lnTo>
                  <a:close/>
                  <a:moveTo>
                    <a:pt x="34651" y="13529"/>
                  </a:moveTo>
                  <a:lnTo>
                    <a:pt x="34651" y="14003"/>
                  </a:lnTo>
                  <a:lnTo>
                    <a:pt x="34414" y="14003"/>
                  </a:lnTo>
                  <a:lnTo>
                    <a:pt x="34176" y="13766"/>
                  </a:lnTo>
                  <a:lnTo>
                    <a:pt x="34414" y="13529"/>
                  </a:lnTo>
                  <a:close/>
                  <a:moveTo>
                    <a:pt x="39635" y="13766"/>
                  </a:moveTo>
                  <a:lnTo>
                    <a:pt x="39872" y="14003"/>
                  </a:lnTo>
                  <a:lnTo>
                    <a:pt x="39635" y="14241"/>
                  </a:lnTo>
                  <a:lnTo>
                    <a:pt x="39635" y="13766"/>
                  </a:lnTo>
                  <a:close/>
                  <a:moveTo>
                    <a:pt x="42008" y="14003"/>
                  </a:moveTo>
                  <a:lnTo>
                    <a:pt x="42246" y="14241"/>
                  </a:lnTo>
                  <a:lnTo>
                    <a:pt x="42008" y="14241"/>
                  </a:lnTo>
                  <a:lnTo>
                    <a:pt x="42008" y="14003"/>
                  </a:lnTo>
                  <a:close/>
                  <a:moveTo>
                    <a:pt x="25870" y="13291"/>
                  </a:moveTo>
                  <a:lnTo>
                    <a:pt x="25870" y="14478"/>
                  </a:lnTo>
                  <a:lnTo>
                    <a:pt x="25632" y="14241"/>
                  </a:lnTo>
                  <a:lnTo>
                    <a:pt x="25870" y="13291"/>
                  </a:lnTo>
                  <a:close/>
                  <a:moveTo>
                    <a:pt x="37262" y="13529"/>
                  </a:moveTo>
                  <a:lnTo>
                    <a:pt x="37262" y="14478"/>
                  </a:lnTo>
                  <a:lnTo>
                    <a:pt x="37024" y="14478"/>
                  </a:lnTo>
                  <a:lnTo>
                    <a:pt x="37024" y="14241"/>
                  </a:lnTo>
                  <a:lnTo>
                    <a:pt x="37024" y="14003"/>
                  </a:lnTo>
                  <a:lnTo>
                    <a:pt x="37262" y="13529"/>
                  </a:lnTo>
                  <a:close/>
                  <a:moveTo>
                    <a:pt x="29430" y="14003"/>
                  </a:moveTo>
                  <a:lnTo>
                    <a:pt x="29667" y="14715"/>
                  </a:lnTo>
                  <a:lnTo>
                    <a:pt x="29667" y="14715"/>
                  </a:lnTo>
                  <a:lnTo>
                    <a:pt x="29430" y="14478"/>
                  </a:lnTo>
                  <a:lnTo>
                    <a:pt x="29430" y="14003"/>
                  </a:lnTo>
                  <a:close/>
                  <a:moveTo>
                    <a:pt x="25158" y="14715"/>
                  </a:moveTo>
                  <a:lnTo>
                    <a:pt x="25158" y="14715"/>
                  </a:lnTo>
                  <a:lnTo>
                    <a:pt x="25158" y="14715"/>
                  </a:lnTo>
                  <a:close/>
                  <a:moveTo>
                    <a:pt x="26819" y="14715"/>
                  </a:moveTo>
                  <a:lnTo>
                    <a:pt x="26819" y="14715"/>
                  </a:lnTo>
                  <a:lnTo>
                    <a:pt x="26819" y="14715"/>
                  </a:lnTo>
                  <a:close/>
                  <a:moveTo>
                    <a:pt x="40822" y="14003"/>
                  </a:moveTo>
                  <a:lnTo>
                    <a:pt x="41059" y="14241"/>
                  </a:lnTo>
                  <a:lnTo>
                    <a:pt x="40822" y="14715"/>
                  </a:lnTo>
                  <a:lnTo>
                    <a:pt x="40822" y="14241"/>
                  </a:lnTo>
                  <a:lnTo>
                    <a:pt x="40822" y="14003"/>
                  </a:lnTo>
                  <a:close/>
                  <a:moveTo>
                    <a:pt x="36075" y="14478"/>
                  </a:moveTo>
                  <a:lnTo>
                    <a:pt x="36075" y="14715"/>
                  </a:lnTo>
                  <a:lnTo>
                    <a:pt x="36075" y="14953"/>
                  </a:lnTo>
                  <a:lnTo>
                    <a:pt x="35838" y="14953"/>
                  </a:lnTo>
                  <a:lnTo>
                    <a:pt x="36075" y="14478"/>
                  </a:lnTo>
                  <a:close/>
                  <a:moveTo>
                    <a:pt x="33939" y="14953"/>
                  </a:moveTo>
                  <a:lnTo>
                    <a:pt x="33939" y="15190"/>
                  </a:lnTo>
                  <a:lnTo>
                    <a:pt x="33702" y="15665"/>
                  </a:lnTo>
                  <a:lnTo>
                    <a:pt x="33702" y="15190"/>
                  </a:lnTo>
                  <a:lnTo>
                    <a:pt x="33939" y="14953"/>
                  </a:lnTo>
                  <a:close/>
                  <a:moveTo>
                    <a:pt x="39398" y="15190"/>
                  </a:moveTo>
                  <a:lnTo>
                    <a:pt x="39398" y="15427"/>
                  </a:lnTo>
                  <a:lnTo>
                    <a:pt x="39398" y="15665"/>
                  </a:lnTo>
                  <a:lnTo>
                    <a:pt x="39160" y="15427"/>
                  </a:lnTo>
                  <a:lnTo>
                    <a:pt x="38923" y="15665"/>
                  </a:lnTo>
                  <a:lnTo>
                    <a:pt x="38686" y="15427"/>
                  </a:lnTo>
                  <a:lnTo>
                    <a:pt x="38923" y="15190"/>
                  </a:lnTo>
                  <a:lnTo>
                    <a:pt x="39160" y="15427"/>
                  </a:lnTo>
                  <a:lnTo>
                    <a:pt x="39398" y="15190"/>
                  </a:lnTo>
                  <a:close/>
                  <a:moveTo>
                    <a:pt x="40110" y="15665"/>
                  </a:moveTo>
                  <a:lnTo>
                    <a:pt x="40347" y="15902"/>
                  </a:lnTo>
                  <a:lnTo>
                    <a:pt x="39872" y="15902"/>
                  </a:lnTo>
                  <a:lnTo>
                    <a:pt x="39872" y="15665"/>
                  </a:lnTo>
                  <a:close/>
                  <a:moveTo>
                    <a:pt x="39872" y="16139"/>
                  </a:moveTo>
                  <a:lnTo>
                    <a:pt x="40110" y="16377"/>
                  </a:lnTo>
                  <a:lnTo>
                    <a:pt x="40347" y="16851"/>
                  </a:lnTo>
                  <a:lnTo>
                    <a:pt x="39872" y="16614"/>
                  </a:lnTo>
                  <a:lnTo>
                    <a:pt x="39872" y="16139"/>
                  </a:lnTo>
                  <a:close/>
                  <a:moveTo>
                    <a:pt x="39160" y="16614"/>
                  </a:moveTo>
                  <a:lnTo>
                    <a:pt x="39160" y="17089"/>
                  </a:lnTo>
                  <a:lnTo>
                    <a:pt x="39398" y="17326"/>
                  </a:lnTo>
                  <a:lnTo>
                    <a:pt x="38686" y="17326"/>
                  </a:lnTo>
                  <a:lnTo>
                    <a:pt x="39160" y="16614"/>
                  </a:lnTo>
                  <a:close/>
                  <a:moveTo>
                    <a:pt x="39872" y="17326"/>
                  </a:moveTo>
                  <a:lnTo>
                    <a:pt x="40347" y="17563"/>
                  </a:lnTo>
                  <a:lnTo>
                    <a:pt x="40110" y="17563"/>
                  </a:lnTo>
                  <a:lnTo>
                    <a:pt x="39872" y="17326"/>
                  </a:lnTo>
                  <a:close/>
                  <a:moveTo>
                    <a:pt x="46518" y="18513"/>
                  </a:moveTo>
                  <a:lnTo>
                    <a:pt x="46992" y="18750"/>
                  </a:lnTo>
                  <a:lnTo>
                    <a:pt x="47230" y="18750"/>
                  </a:lnTo>
                  <a:lnTo>
                    <a:pt x="46992" y="18987"/>
                  </a:lnTo>
                  <a:lnTo>
                    <a:pt x="46518" y="18513"/>
                  </a:lnTo>
                  <a:close/>
                  <a:moveTo>
                    <a:pt x="40347" y="23022"/>
                  </a:moveTo>
                  <a:lnTo>
                    <a:pt x="40584" y="23259"/>
                  </a:lnTo>
                  <a:lnTo>
                    <a:pt x="39872" y="23022"/>
                  </a:lnTo>
                  <a:close/>
                  <a:moveTo>
                    <a:pt x="39872" y="23022"/>
                  </a:moveTo>
                  <a:lnTo>
                    <a:pt x="40584" y="23497"/>
                  </a:lnTo>
                  <a:lnTo>
                    <a:pt x="40110" y="23497"/>
                  </a:lnTo>
                  <a:lnTo>
                    <a:pt x="39872" y="23022"/>
                  </a:lnTo>
                  <a:close/>
                  <a:moveTo>
                    <a:pt x="34651" y="23259"/>
                  </a:moveTo>
                  <a:lnTo>
                    <a:pt x="35363" y="23734"/>
                  </a:lnTo>
                  <a:lnTo>
                    <a:pt x="35126" y="23734"/>
                  </a:lnTo>
                  <a:lnTo>
                    <a:pt x="34651" y="23259"/>
                  </a:lnTo>
                  <a:close/>
                  <a:moveTo>
                    <a:pt x="34414" y="24209"/>
                  </a:moveTo>
                  <a:lnTo>
                    <a:pt x="34888" y="24446"/>
                  </a:lnTo>
                  <a:lnTo>
                    <a:pt x="34651" y="24446"/>
                  </a:lnTo>
                  <a:lnTo>
                    <a:pt x="34414" y="24209"/>
                  </a:lnTo>
                  <a:close/>
                  <a:moveTo>
                    <a:pt x="35600" y="22785"/>
                  </a:moveTo>
                  <a:lnTo>
                    <a:pt x="35838" y="23022"/>
                  </a:lnTo>
                  <a:lnTo>
                    <a:pt x="36075" y="23259"/>
                  </a:lnTo>
                  <a:lnTo>
                    <a:pt x="35838" y="23497"/>
                  </a:lnTo>
                  <a:lnTo>
                    <a:pt x="37024" y="23734"/>
                  </a:lnTo>
                  <a:lnTo>
                    <a:pt x="37262" y="23971"/>
                  </a:lnTo>
                  <a:lnTo>
                    <a:pt x="37499" y="24446"/>
                  </a:lnTo>
                  <a:lnTo>
                    <a:pt x="35838" y="23497"/>
                  </a:lnTo>
                  <a:lnTo>
                    <a:pt x="35600" y="23497"/>
                  </a:lnTo>
                  <a:lnTo>
                    <a:pt x="35363" y="23259"/>
                  </a:lnTo>
                  <a:lnTo>
                    <a:pt x="35363" y="23022"/>
                  </a:lnTo>
                  <a:lnTo>
                    <a:pt x="35600" y="22785"/>
                  </a:lnTo>
                  <a:close/>
                  <a:moveTo>
                    <a:pt x="35838" y="24921"/>
                  </a:moveTo>
                  <a:lnTo>
                    <a:pt x="36075" y="25158"/>
                  </a:lnTo>
                  <a:lnTo>
                    <a:pt x="35838" y="25158"/>
                  </a:lnTo>
                  <a:lnTo>
                    <a:pt x="35600" y="24921"/>
                  </a:lnTo>
                  <a:close/>
                  <a:moveTo>
                    <a:pt x="36550" y="25158"/>
                  </a:moveTo>
                  <a:lnTo>
                    <a:pt x="37262" y="25395"/>
                  </a:lnTo>
                  <a:lnTo>
                    <a:pt x="36787" y="25870"/>
                  </a:lnTo>
                  <a:lnTo>
                    <a:pt x="36550" y="25395"/>
                  </a:lnTo>
                  <a:lnTo>
                    <a:pt x="36550" y="25158"/>
                  </a:lnTo>
                  <a:close/>
                  <a:moveTo>
                    <a:pt x="39635" y="25395"/>
                  </a:moveTo>
                  <a:lnTo>
                    <a:pt x="39872" y="25633"/>
                  </a:lnTo>
                  <a:lnTo>
                    <a:pt x="39872" y="25870"/>
                  </a:lnTo>
                  <a:lnTo>
                    <a:pt x="39635" y="25633"/>
                  </a:lnTo>
                  <a:lnTo>
                    <a:pt x="39635" y="25395"/>
                  </a:lnTo>
                  <a:close/>
                  <a:moveTo>
                    <a:pt x="34888" y="25158"/>
                  </a:moveTo>
                  <a:lnTo>
                    <a:pt x="36312" y="26107"/>
                  </a:lnTo>
                  <a:lnTo>
                    <a:pt x="36550" y="26345"/>
                  </a:lnTo>
                  <a:lnTo>
                    <a:pt x="36550" y="26345"/>
                  </a:lnTo>
                  <a:lnTo>
                    <a:pt x="35600" y="26107"/>
                  </a:lnTo>
                  <a:lnTo>
                    <a:pt x="34888" y="25158"/>
                  </a:lnTo>
                  <a:close/>
                  <a:moveTo>
                    <a:pt x="32515" y="25870"/>
                  </a:moveTo>
                  <a:lnTo>
                    <a:pt x="33464" y="26345"/>
                  </a:lnTo>
                  <a:lnTo>
                    <a:pt x="32278" y="25870"/>
                  </a:lnTo>
                  <a:close/>
                  <a:moveTo>
                    <a:pt x="44856" y="26107"/>
                  </a:moveTo>
                  <a:lnTo>
                    <a:pt x="45331" y="26345"/>
                  </a:lnTo>
                  <a:lnTo>
                    <a:pt x="45094" y="26345"/>
                  </a:lnTo>
                  <a:lnTo>
                    <a:pt x="44856" y="26107"/>
                  </a:lnTo>
                  <a:close/>
                  <a:moveTo>
                    <a:pt x="40584" y="26107"/>
                  </a:moveTo>
                  <a:lnTo>
                    <a:pt x="41059" y="26582"/>
                  </a:lnTo>
                  <a:lnTo>
                    <a:pt x="40584" y="26345"/>
                  </a:lnTo>
                  <a:lnTo>
                    <a:pt x="40347" y="26107"/>
                  </a:lnTo>
                  <a:close/>
                  <a:moveTo>
                    <a:pt x="34176" y="27057"/>
                  </a:moveTo>
                  <a:lnTo>
                    <a:pt x="34176" y="27294"/>
                  </a:lnTo>
                  <a:lnTo>
                    <a:pt x="34651" y="27769"/>
                  </a:lnTo>
                  <a:lnTo>
                    <a:pt x="34176" y="27531"/>
                  </a:lnTo>
                  <a:lnTo>
                    <a:pt x="33939" y="27294"/>
                  </a:lnTo>
                  <a:lnTo>
                    <a:pt x="33939" y="27057"/>
                  </a:lnTo>
                  <a:close/>
                  <a:moveTo>
                    <a:pt x="32752" y="27531"/>
                  </a:moveTo>
                  <a:lnTo>
                    <a:pt x="33227" y="27769"/>
                  </a:lnTo>
                  <a:lnTo>
                    <a:pt x="33464" y="28006"/>
                  </a:lnTo>
                  <a:lnTo>
                    <a:pt x="32752" y="27531"/>
                  </a:lnTo>
                  <a:close/>
                  <a:moveTo>
                    <a:pt x="29904" y="28006"/>
                  </a:moveTo>
                  <a:lnTo>
                    <a:pt x="29904" y="28006"/>
                  </a:lnTo>
                  <a:lnTo>
                    <a:pt x="29904" y="28006"/>
                  </a:lnTo>
                  <a:close/>
                  <a:moveTo>
                    <a:pt x="31803" y="28243"/>
                  </a:moveTo>
                  <a:lnTo>
                    <a:pt x="32515" y="28481"/>
                  </a:lnTo>
                  <a:lnTo>
                    <a:pt x="32040" y="28481"/>
                  </a:lnTo>
                  <a:lnTo>
                    <a:pt x="31803" y="28243"/>
                  </a:lnTo>
                  <a:close/>
                  <a:moveTo>
                    <a:pt x="32515" y="28481"/>
                  </a:moveTo>
                  <a:lnTo>
                    <a:pt x="32990" y="28718"/>
                  </a:lnTo>
                  <a:lnTo>
                    <a:pt x="33227" y="28955"/>
                  </a:lnTo>
                  <a:lnTo>
                    <a:pt x="32515" y="28481"/>
                  </a:lnTo>
                  <a:close/>
                  <a:moveTo>
                    <a:pt x="31328" y="28955"/>
                  </a:moveTo>
                  <a:lnTo>
                    <a:pt x="32040" y="29193"/>
                  </a:lnTo>
                  <a:lnTo>
                    <a:pt x="31091" y="28955"/>
                  </a:lnTo>
                  <a:close/>
                  <a:moveTo>
                    <a:pt x="31566" y="28718"/>
                  </a:moveTo>
                  <a:lnTo>
                    <a:pt x="32040" y="28955"/>
                  </a:lnTo>
                  <a:lnTo>
                    <a:pt x="32515" y="29430"/>
                  </a:lnTo>
                  <a:lnTo>
                    <a:pt x="31566" y="28718"/>
                  </a:lnTo>
                  <a:close/>
                  <a:moveTo>
                    <a:pt x="36075" y="29193"/>
                  </a:moveTo>
                  <a:lnTo>
                    <a:pt x="36550" y="29430"/>
                  </a:lnTo>
                  <a:lnTo>
                    <a:pt x="37262" y="29905"/>
                  </a:lnTo>
                  <a:lnTo>
                    <a:pt x="37262" y="30142"/>
                  </a:lnTo>
                  <a:lnTo>
                    <a:pt x="36550" y="29905"/>
                  </a:lnTo>
                  <a:lnTo>
                    <a:pt x="36787" y="29905"/>
                  </a:lnTo>
                  <a:lnTo>
                    <a:pt x="36550" y="29667"/>
                  </a:lnTo>
                  <a:lnTo>
                    <a:pt x="36075" y="29193"/>
                  </a:lnTo>
                  <a:close/>
                  <a:moveTo>
                    <a:pt x="42958" y="30379"/>
                  </a:moveTo>
                  <a:lnTo>
                    <a:pt x="42958" y="30617"/>
                  </a:lnTo>
                  <a:lnTo>
                    <a:pt x="42720" y="30379"/>
                  </a:lnTo>
                  <a:close/>
                  <a:moveTo>
                    <a:pt x="35600" y="30854"/>
                  </a:moveTo>
                  <a:lnTo>
                    <a:pt x="35838" y="31091"/>
                  </a:lnTo>
                  <a:lnTo>
                    <a:pt x="37024" y="31803"/>
                  </a:lnTo>
                  <a:lnTo>
                    <a:pt x="36787" y="32041"/>
                  </a:lnTo>
                  <a:lnTo>
                    <a:pt x="36550" y="31803"/>
                  </a:lnTo>
                  <a:lnTo>
                    <a:pt x="35600" y="31329"/>
                  </a:lnTo>
                  <a:lnTo>
                    <a:pt x="35600" y="30854"/>
                  </a:lnTo>
                  <a:close/>
                  <a:moveTo>
                    <a:pt x="42958" y="32041"/>
                  </a:moveTo>
                  <a:lnTo>
                    <a:pt x="43670" y="32278"/>
                  </a:lnTo>
                  <a:lnTo>
                    <a:pt x="43432" y="32515"/>
                  </a:lnTo>
                  <a:lnTo>
                    <a:pt x="42958" y="32041"/>
                  </a:lnTo>
                  <a:close/>
                  <a:moveTo>
                    <a:pt x="30616" y="33227"/>
                  </a:moveTo>
                  <a:lnTo>
                    <a:pt x="31091" y="33465"/>
                  </a:lnTo>
                  <a:lnTo>
                    <a:pt x="30616" y="33465"/>
                  </a:lnTo>
                  <a:lnTo>
                    <a:pt x="30616" y="33227"/>
                  </a:lnTo>
                  <a:close/>
                  <a:moveTo>
                    <a:pt x="32278" y="33227"/>
                  </a:moveTo>
                  <a:lnTo>
                    <a:pt x="32515" y="33465"/>
                  </a:lnTo>
                  <a:lnTo>
                    <a:pt x="32278" y="33465"/>
                  </a:lnTo>
                  <a:lnTo>
                    <a:pt x="32278" y="33227"/>
                  </a:lnTo>
                  <a:close/>
                  <a:moveTo>
                    <a:pt x="35363" y="32753"/>
                  </a:moveTo>
                  <a:lnTo>
                    <a:pt x="35838" y="32990"/>
                  </a:lnTo>
                  <a:lnTo>
                    <a:pt x="36075" y="33227"/>
                  </a:lnTo>
                  <a:lnTo>
                    <a:pt x="36075" y="33465"/>
                  </a:lnTo>
                  <a:lnTo>
                    <a:pt x="35363" y="32753"/>
                  </a:lnTo>
                  <a:close/>
                  <a:moveTo>
                    <a:pt x="27294" y="34414"/>
                  </a:moveTo>
                  <a:lnTo>
                    <a:pt x="27294" y="34414"/>
                  </a:lnTo>
                  <a:lnTo>
                    <a:pt x="27294" y="34414"/>
                  </a:lnTo>
                  <a:close/>
                  <a:moveTo>
                    <a:pt x="35126" y="34177"/>
                  </a:moveTo>
                  <a:lnTo>
                    <a:pt x="35600" y="34651"/>
                  </a:lnTo>
                  <a:lnTo>
                    <a:pt x="35363" y="34651"/>
                  </a:lnTo>
                  <a:lnTo>
                    <a:pt x="35126" y="34414"/>
                  </a:lnTo>
                  <a:lnTo>
                    <a:pt x="34888" y="34177"/>
                  </a:lnTo>
                  <a:close/>
                  <a:moveTo>
                    <a:pt x="35363" y="34177"/>
                  </a:moveTo>
                  <a:lnTo>
                    <a:pt x="35838" y="34414"/>
                  </a:lnTo>
                  <a:lnTo>
                    <a:pt x="36075" y="34651"/>
                  </a:lnTo>
                  <a:lnTo>
                    <a:pt x="35838" y="34651"/>
                  </a:lnTo>
                  <a:lnTo>
                    <a:pt x="35363" y="34177"/>
                  </a:lnTo>
                  <a:close/>
                  <a:moveTo>
                    <a:pt x="27531" y="34414"/>
                  </a:moveTo>
                  <a:lnTo>
                    <a:pt x="28322" y="34730"/>
                  </a:lnTo>
                  <a:lnTo>
                    <a:pt x="28243" y="34651"/>
                  </a:lnTo>
                  <a:lnTo>
                    <a:pt x="27531" y="34414"/>
                  </a:lnTo>
                  <a:close/>
                  <a:moveTo>
                    <a:pt x="31328" y="34651"/>
                  </a:moveTo>
                  <a:lnTo>
                    <a:pt x="31803" y="34889"/>
                  </a:lnTo>
                  <a:lnTo>
                    <a:pt x="31566" y="35126"/>
                  </a:lnTo>
                  <a:lnTo>
                    <a:pt x="31328" y="34651"/>
                  </a:lnTo>
                  <a:close/>
                  <a:moveTo>
                    <a:pt x="30379" y="35126"/>
                  </a:moveTo>
                  <a:lnTo>
                    <a:pt x="31091" y="35601"/>
                  </a:lnTo>
                  <a:lnTo>
                    <a:pt x="30616" y="35363"/>
                  </a:lnTo>
                  <a:lnTo>
                    <a:pt x="30379" y="35126"/>
                  </a:lnTo>
                  <a:close/>
                  <a:moveTo>
                    <a:pt x="41771" y="34889"/>
                  </a:moveTo>
                  <a:lnTo>
                    <a:pt x="42483" y="35601"/>
                  </a:lnTo>
                  <a:lnTo>
                    <a:pt x="42008" y="35363"/>
                  </a:lnTo>
                  <a:lnTo>
                    <a:pt x="41771" y="34889"/>
                  </a:lnTo>
                  <a:close/>
                  <a:moveTo>
                    <a:pt x="29430" y="35126"/>
                  </a:moveTo>
                  <a:lnTo>
                    <a:pt x="29667" y="35363"/>
                  </a:lnTo>
                  <a:lnTo>
                    <a:pt x="29904" y="35363"/>
                  </a:lnTo>
                  <a:lnTo>
                    <a:pt x="30142" y="35601"/>
                  </a:lnTo>
                  <a:lnTo>
                    <a:pt x="30379" y="35838"/>
                  </a:lnTo>
                  <a:lnTo>
                    <a:pt x="30142" y="35838"/>
                  </a:lnTo>
                  <a:lnTo>
                    <a:pt x="29430" y="35363"/>
                  </a:lnTo>
                  <a:lnTo>
                    <a:pt x="29430" y="35126"/>
                  </a:lnTo>
                  <a:close/>
                  <a:moveTo>
                    <a:pt x="32990" y="35601"/>
                  </a:moveTo>
                  <a:lnTo>
                    <a:pt x="33464" y="35838"/>
                  </a:lnTo>
                  <a:lnTo>
                    <a:pt x="33227" y="35838"/>
                  </a:lnTo>
                  <a:lnTo>
                    <a:pt x="32990" y="35601"/>
                  </a:lnTo>
                  <a:close/>
                  <a:moveTo>
                    <a:pt x="28243" y="36313"/>
                  </a:moveTo>
                  <a:lnTo>
                    <a:pt x="28243" y="36550"/>
                  </a:lnTo>
                  <a:lnTo>
                    <a:pt x="28006" y="36313"/>
                  </a:lnTo>
                  <a:close/>
                  <a:moveTo>
                    <a:pt x="27768" y="36550"/>
                  </a:moveTo>
                  <a:lnTo>
                    <a:pt x="28243" y="36787"/>
                  </a:lnTo>
                  <a:lnTo>
                    <a:pt x="28006" y="36787"/>
                  </a:lnTo>
                  <a:lnTo>
                    <a:pt x="27768" y="36550"/>
                  </a:lnTo>
                  <a:close/>
                  <a:moveTo>
                    <a:pt x="28955" y="37499"/>
                  </a:moveTo>
                  <a:lnTo>
                    <a:pt x="29430" y="37737"/>
                  </a:lnTo>
                  <a:lnTo>
                    <a:pt x="29192" y="37737"/>
                  </a:lnTo>
                  <a:lnTo>
                    <a:pt x="28955" y="37499"/>
                  </a:lnTo>
                  <a:close/>
                  <a:moveTo>
                    <a:pt x="33939" y="37974"/>
                  </a:moveTo>
                  <a:lnTo>
                    <a:pt x="34176" y="38449"/>
                  </a:lnTo>
                  <a:lnTo>
                    <a:pt x="33939" y="38211"/>
                  </a:lnTo>
                  <a:lnTo>
                    <a:pt x="33939" y="37974"/>
                  </a:lnTo>
                  <a:close/>
                  <a:moveTo>
                    <a:pt x="28243" y="38211"/>
                  </a:moveTo>
                  <a:lnTo>
                    <a:pt x="28718" y="38449"/>
                  </a:lnTo>
                  <a:lnTo>
                    <a:pt x="28718" y="38686"/>
                  </a:lnTo>
                  <a:lnTo>
                    <a:pt x="28243" y="38211"/>
                  </a:lnTo>
                  <a:close/>
                  <a:moveTo>
                    <a:pt x="27056" y="40585"/>
                  </a:moveTo>
                  <a:lnTo>
                    <a:pt x="27294" y="40822"/>
                  </a:lnTo>
                  <a:lnTo>
                    <a:pt x="27056" y="40822"/>
                  </a:lnTo>
                  <a:lnTo>
                    <a:pt x="27056" y="40585"/>
                  </a:lnTo>
                  <a:close/>
                  <a:moveTo>
                    <a:pt x="27768" y="41059"/>
                  </a:moveTo>
                  <a:lnTo>
                    <a:pt x="28243" y="41297"/>
                  </a:lnTo>
                  <a:lnTo>
                    <a:pt x="28243" y="41534"/>
                  </a:lnTo>
                  <a:lnTo>
                    <a:pt x="27531" y="41534"/>
                  </a:lnTo>
                  <a:lnTo>
                    <a:pt x="27294" y="41297"/>
                  </a:lnTo>
                  <a:lnTo>
                    <a:pt x="27294" y="41059"/>
                  </a:lnTo>
                  <a:lnTo>
                    <a:pt x="27531" y="41297"/>
                  </a:lnTo>
                  <a:lnTo>
                    <a:pt x="27768" y="41059"/>
                  </a:lnTo>
                  <a:close/>
                  <a:moveTo>
                    <a:pt x="26819" y="41297"/>
                  </a:moveTo>
                  <a:lnTo>
                    <a:pt x="27531" y="41771"/>
                  </a:lnTo>
                  <a:lnTo>
                    <a:pt x="27056" y="41534"/>
                  </a:lnTo>
                  <a:lnTo>
                    <a:pt x="26819" y="41297"/>
                  </a:lnTo>
                  <a:close/>
                  <a:moveTo>
                    <a:pt x="26107" y="41534"/>
                  </a:moveTo>
                  <a:lnTo>
                    <a:pt x="26107" y="41771"/>
                  </a:lnTo>
                  <a:lnTo>
                    <a:pt x="26107" y="42009"/>
                  </a:lnTo>
                  <a:lnTo>
                    <a:pt x="25870" y="41771"/>
                  </a:lnTo>
                  <a:lnTo>
                    <a:pt x="25870" y="41534"/>
                  </a:lnTo>
                  <a:close/>
                  <a:moveTo>
                    <a:pt x="25870" y="43195"/>
                  </a:moveTo>
                  <a:lnTo>
                    <a:pt x="25870" y="43433"/>
                  </a:lnTo>
                  <a:lnTo>
                    <a:pt x="25632" y="43195"/>
                  </a:lnTo>
                  <a:close/>
                  <a:moveTo>
                    <a:pt x="32990" y="43195"/>
                  </a:moveTo>
                  <a:lnTo>
                    <a:pt x="33464" y="43433"/>
                  </a:lnTo>
                  <a:lnTo>
                    <a:pt x="32990" y="43433"/>
                  </a:lnTo>
                  <a:lnTo>
                    <a:pt x="32990" y="43195"/>
                  </a:lnTo>
                  <a:close/>
                  <a:moveTo>
                    <a:pt x="36787" y="43274"/>
                  </a:moveTo>
                  <a:lnTo>
                    <a:pt x="36787" y="43433"/>
                  </a:lnTo>
                  <a:lnTo>
                    <a:pt x="37024" y="43433"/>
                  </a:lnTo>
                  <a:lnTo>
                    <a:pt x="36787" y="43274"/>
                  </a:lnTo>
                  <a:close/>
                  <a:moveTo>
                    <a:pt x="26344" y="42721"/>
                  </a:moveTo>
                  <a:lnTo>
                    <a:pt x="26582" y="42958"/>
                  </a:lnTo>
                  <a:lnTo>
                    <a:pt x="26819" y="43195"/>
                  </a:lnTo>
                  <a:lnTo>
                    <a:pt x="27056" y="43433"/>
                  </a:lnTo>
                  <a:lnTo>
                    <a:pt x="26819" y="43670"/>
                  </a:lnTo>
                  <a:lnTo>
                    <a:pt x="26582" y="43907"/>
                  </a:lnTo>
                  <a:lnTo>
                    <a:pt x="26344" y="43433"/>
                  </a:lnTo>
                  <a:lnTo>
                    <a:pt x="26344" y="43433"/>
                  </a:lnTo>
                  <a:lnTo>
                    <a:pt x="26582" y="43670"/>
                  </a:lnTo>
                  <a:lnTo>
                    <a:pt x="26819" y="43670"/>
                  </a:lnTo>
                  <a:lnTo>
                    <a:pt x="26582" y="43433"/>
                  </a:lnTo>
                  <a:lnTo>
                    <a:pt x="26344" y="42958"/>
                  </a:lnTo>
                  <a:lnTo>
                    <a:pt x="26344" y="42721"/>
                  </a:lnTo>
                  <a:close/>
                  <a:moveTo>
                    <a:pt x="25870" y="46281"/>
                  </a:moveTo>
                  <a:lnTo>
                    <a:pt x="26107" y="46993"/>
                  </a:lnTo>
                  <a:lnTo>
                    <a:pt x="25632" y="46755"/>
                  </a:lnTo>
                  <a:lnTo>
                    <a:pt x="25395" y="46518"/>
                  </a:lnTo>
                  <a:lnTo>
                    <a:pt x="25870" y="46281"/>
                  </a:lnTo>
                  <a:close/>
                  <a:moveTo>
                    <a:pt x="26344" y="47230"/>
                  </a:moveTo>
                  <a:lnTo>
                    <a:pt x="26344" y="47467"/>
                  </a:lnTo>
                  <a:lnTo>
                    <a:pt x="26107" y="47230"/>
                  </a:lnTo>
                  <a:close/>
                  <a:moveTo>
                    <a:pt x="26819" y="47230"/>
                  </a:moveTo>
                  <a:lnTo>
                    <a:pt x="27056" y="47467"/>
                  </a:lnTo>
                  <a:lnTo>
                    <a:pt x="26582" y="47467"/>
                  </a:lnTo>
                  <a:lnTo>
                    <a:pt x="26819" y="47230"/>
                  </a:lnTo>
                  <a:close/>
                  <a:moveTo>
                    <a:pt x="28243" y="47942"/>
                  </a:moveTo>
                  <a:lnTo>
                    <a:pt x="28718" y="48179"/>
                  </a:lnTo>
                  <a:lnTo>
                    <a:pt x="28243" y="48179"/>
                  </a:lnTo>
                  <a:lnTo>
                    <a:pt x="28243" y="47942"/>
                  </a:lnTo>
                  <a:close/>
                  <a:moveTo>
                    <a:pt x="30142" y="47942"/>
                  </a:moveTo>
                  <a:lnTo>
                    <a:pt x="30379" y="48179"/>
                  </a:lnTo>
                  <a:lnTo>
                    <a:pt x="29904" y="47942"/>
                  </a:lnTo>
                  <a:close/>
                  <a:moveTo>
                    <a:pt x="17800" y="1"/>
                  </a:moveTo>
                  <a:lnTo>
                    <a:pt x="16614" y="475"/>
                  </a:lnTo>
                  <a:lnTo>
                    <a:pt x="15427" y="713"/>
                  </a:lnTo>
                  <a:lnTo>
                    <a:pt x="14952" y="475"/>
                  </a:lnTo>
                  <a:lnTo>
                    <a:pt x="14478" y="238"/>
                  </a:lnTo>
                  <a:lnTo>
                    <a:pt x="14478" y="713"/>
                  </a:lnTo>
                  <a:lnTo>
                    <a:pt x="14240" y="713"/>
                  </a:lnTo>
                  <a:lnTo>
                    <a:pt x="14478" y="238"/>
                  </a:lnTo>
                  <a:lnTo>
                    <a:pt x="11630" y="238"/>
                  </a:lnTo>
                  <a:lnTo>
                    <a:pt x="9494" y="475"/>
                  </a:lnTo>
                  <a:lnTo>
                    <a:pt x="6883" y="1425"/>
                  </a:lnTo>
                  <a:lnTo>
                    <a:pt x="5222" y="1899"/>
                  </a:lnTo>
                  <a:lnTo>
                    <a:pt x="3323" y="2374"/>
                  </a:lnTo>
                  <a:lnTo>
                    <a:pt x="2611" y="2611"/>
                  </a:lnTo>
                  <a:lnTo>
                    <a:pt x="1899" y="3086"/>
                  </a:lnTo>
                  <a:lnTo>
                    <a:pt x="1187" y="3561"/>
                  </a:lnTo>
                  <a:lnTo>
                    <a:pt x="950" y="4273"/>
                  </a:lnTo>
                  <a:lnTo>
                    <a:pt x="238" y="5459"/>
                  </a:lnTo>
                  <a:lnTo>
                    <a:pt x="0" y="6171"/>
                  </a:lnTo>
                  <a:lnTo>
                    <a:pt x="0" y="7121"/>
                  </a:lnTo>
                  <a:lnTo>
                    <a:pt x="95" y="7263"/>
                  </a:lnTo>
                  <a:lnTo>
                    <a:pt x="95" y="7263"/>
                  </a:lnTo>
                  <a:lnTo>
                    <a:pt x="238" y="7121"/>
                  </a:lnTo>
                  <a:lnTo>
                    <a:pt x="238" y="7358"/>
                  </a:lnTo>
                  <a:lnTo>
                    <a:pt x="356" y="7239"/>
                  </a:lnTo>
                  <a:lnTo>
                    <a:pt x="238" y="7121"/>
                  </a:lnTo>
                  <a:lnTo>
                    <a:pt x="475" y="7121"/>
                  </a:lnTo>
                  <a:lnTo>
                    <a:pt x="356" y="7239"/>
                  </a:lnTo>
                  <a:lnTo>
                    <a:pt x="475" y="7358"/>
                  </a:lnTo>
                  <a:lnTo>
                    <a:pt x="712" y="7595"/>
                  </a:lnTo>
                  <a:lnTo>
                    <a:pt x="950" y="7358"/>
                  </a:lnTo>
                  <a:lnTo>
                    <a:pt x="950" y="7595"/>
                  </a:lnTo>
                  <a:lnTo>
                    <a:pt x="1187" y="7833"/>
                  </a:lnTo>
                  <a:lnTo>
                    <a:pt x="1187" y="8070"/>
                  </a:lnTo>
                  <a:lnTo>
                    <a:pt x="1424" y="8307"/>
                  </a:lnTo>
                  <a:lnTo>
                    <a:pt x="712" y="7833"/>
                  </a:lnTo>
                  <a:lnTo>
                    <a:pt x="712" y="7595"/>
                  </a:lnTo>
                  <a:lnTo>
                    <a:pt x="475" y="7833"/>
                  </a:lnTo>
                  <a:lnTo>
                    <a:pt x="1424" y="9257"/>
                  </a:lnTo>
                  <a:lnTo>
                    <a:pt x="2611" y="10206"/>
                  </a:lnTo>
                  <a:lnTo>
                    <a:pt x="2611" y="10443"/>
                  </a:lnTo>
                  <a:lnTo>
                    <a:pt x="3323" y="10443"/>
                  </a:lnTo>
                  <a:lnTo>
                    <a:pt x="3798" y="10206"/>
                  </a:lnTo>
                  <a:lnTo>
                    <a:pt x="4272" y="10206"/>
                  </a:lnTo>
                  <a:lnTo>
                    <a:pt x="4510" y="10918"/>
                  </a:lnTo>
                  <a:lnTo>
                    <a:pt x="4747" y="10681"/>
                  </a:lnTo>
                  <a:lnTo>
                    <a:pt x="5222" y="10681"/>
                  </a:lnTo>
                  <a:lnTo>
                    <a:pt x="5459" y="10443"/>
                  </a:lnTo>
                  <a:lnTo>
                    <a:pt x="5459" y="9969"/>
                  </a:lnTo>
                  <a:lnTo>
                    <a:pt x="5459" y="9731"/>
                  </a:lnTo>
                  <a:lnTo>
                    <a:pt x="4984" y="9731"/>
                  </a:lnTo>
                  <a:lnTo>
                    <a:pt x="5222" y="9494"/>
                  </a:lnTo>
                  <a:lnTo>
                    <a:pt x="5459" y="9019"/>
                  </a:lnTo>
                  <a:lnTo>
                    <a:pt x="5459" y="9494"/>
                  </a:lnTo>
                  <a:lnTo>
                    <a:pt x="5934" y="9494"/>
                  </a:lnTo>
                  <a:lnTo>
                    <a:pt x="5696" y="10206"/>
                  </a:lnTo>
                  <a:lnTo>
                    <a:pt x="5696" y="10918"/>
                  </a:lnTo>
                  <a:lnTo>
                    <a:pt x="5934" y="10918"/>
                  </a:lnTo>
                  <a:lnTo>
                    <a:pt x="6171" y="9969"/>
                  </a:lnTo>
                  <a:lnTo>
                    <a:pt x="6408" y="10918"/>
                  </a:lnTo>
                  <a:lnTo>
                    <a:pt x="6646" y="10681"/>
                  </a:lnTo>
                  <a:lnTo>
                    <a:pt x="6408" y="9731"/>
                  </a:lnTo>
                  <a:lnTo>
                    <a:pt x="6171" y="9257"/>
                  </a:lnTo>
                  <a:lnTo>
                    <a:pt x="5696" y="9257"/>
                  </a:lnTo>
                  <a:lnTo>
                    <a:pt x="6171" y="8545"/>
                  </a:lnTo>
                  <a:lnTo>
                    <a:pt x="6408" y="8545"/>
                  </a:lnTo>
                  <a:lnTo>
                    <a:pt x="6646" y="8782"/>
                  </a:lnTo>
                  <a:lnTo>
                    <a:pt x="6646" y="9257"/>
                  </a:lnTo>
                  <a:lnTo>
                    <a:pt x="6883" y="10443"/>
                  </a:lnTo>
                  <a:lnTo>
                    <a:pt x="7120" y="10681"/>
                  </a:lnTo>
                  <a:lnTo>
                    <a:pt x="7358" y="10918"/>
                  </a:lnTo>
                  <a:lnTo>
                    <a:pt x="7358" y="10918"/>
                  </a:lnTo>
                  <a:lnTo>
                    <a:pt x="7120" y="10206"/>
                  </a:lnTo>
                  <a:lnTo>
                    <a:pt x="7358" y="9969"/>
                  </a:lnTo>
                  <a:lnTo>
                    <a:pt x="7595" y="10206"/>
                  </a:lnTo>
                  <a:lnTo>
                    <a:pt x="7358" y="10681"/>
                  </a:lnTo>
                  <a:lnTo>
                    <a:pt x="7358" y="10918"/>
                  </a:lnTo>
                  <a:lnTo>
                    <a:pt x="7595" y="11155"/>
                  </a:lnTo>
                  <a:lnTo>
                    <a:pt x="7832" y="10918"/>
                  </a:lnTo>
                  <a:lnTo>
                    <a:pt x="8070" y="10918"/>
                  </a:lnTo>
                  <a:lnTo>
                    <a:pt x="8070" y="11630"/>
                  </a:lnTo>
                  <a:lnTo>
                    <a:pt x="8544" y="10443"/>
                  </a:lnTo>
                  <a:lnTo>
                    <a:pt x="8544" y="11393"/>
                  </a:lnTo>
                  <a:lnTo>
                    <a:pt x="9019" y="10918"/>
                  </a:lnTo>
                  <a:lnTo>
                    <a:pt x="9256" y="10681"/>
                  </a:lnTo>
                  <a:lnTo>
                    <a:pt x="9494" y="9731"/>
                  </a:lnTo>
                  <a:lnTo>
                    <a:pt x="9731" y="9731"/>
                  </a:lnTo>
                  <a:lnTo>
                    <a:pt x="9968" y="9969"/>
                  </a:lnTo>
                  <a:lnTo>
                    <a:pt x="9731" y="10681"/>
                  </a:lnTo>
                  <a:lnTo>
                    <a:pt x="9256" y="11630"/>
                  </a:lnTo>
                  <a:lnTo>
                    <a:pt x="9494" y="11630"/>
                  </a:lnTo>
                  <a:lnTo>
                    <a:pt x="9731" y="11393"/>
                  </a:lnTo>
                  <a:lnTo>
                    <a:pt x="9968" y="11393"/>
                  </a:lnTo>
                  <a:lnTo>
                    <a:pt x="9968" y="11155"/>
                  </a:lnTo>
                  <a:lnTo>
                    <a:pt x="10443" y="11393"/>
                  </a:lnTo>
                  <a:lnTo>
                    <a:pt x="10918" y="11630"/>
                  </a:lnTo>
                  <a:lnTo>
                    <a:pt x="11630" y="11630"/>
                  </a:lnTo>
                  <a:lnTo>
                    <a:pt x="11630" y="10918"/>
                  </a:lnTo>
                  <a:lnTo>
                    <a:pt x="11867" y="10443"/>
                  </a:lnTo>
                  <a:lnTo>
                    <a:pt x="12104" y="10681"/>
                  </a:lnTo>
                  <a:lnTo>
                    <a:pt x="12104" y="11393"/>
                  </a:lnTo>
                  <a:lnTo>
                    <a:pt x="12579" y="12105"/>
                  </a:lnTo>
                  <a:lnTo>
                    <a:pt x="12579" y="11867"/>
                  </a:lnTo>
                  <a:lnTo>
                    <a:pt x="12816" y="11630"/>
                  </a:lnTo>
                  <a:lnTo>
                    <a:pt x="13054" y="11155"/>
                  </a:lnTo>
                  <a:lnTo>
                    <a:pt x="13054" y="10443"/>
                  </a:lnTo>
                  <a:lnTo>
                    <a:pt x="13291" y="11867"/>
                  </a:lnTo>
                  <a:lnTo>
                    <a:pt x="13291" y="11630"/>
                  </a:lnTo>
                  <a:lnTo>
                    <a:pt x="13291" y="11155"/>
                  </a:lnTo>
                  <a:lnTo>
                    <a:pt x="13528" y="12579"/>
                  </a:lnTo>
                  <a:lnTo>
                    <a:pt x="13766" y="12105"/>
                  </a:lnTo>
                  <a:lnTo>
                    <a:pt x="14003" y="11630"/>
                  </a:lnTo>
                  <a:lnTo>
                    <a:pt x="14240" y="11155"/>
                  </a:lnTo>
                  <a:lnTo>
                    <a:pt x="14478" y="9969"/>
                  </a:lnTo>
                  <a:lnTo>
                    <a:pt x="14478" y="10681"/>
                  </a:lnTo>
                  <a:lnTo>
                    <a:pt x="14952" y="11155"/>
                  </a:lnTo>
                  <a:lnTo>
                    <a:pt x="15664" y="11393"/>
                  </a:lnTo>
                  <a:lnTo>
                    <a:pt x="15902" y="11393"/>
                  </a:lnTo>
                  <a:lnTo>
                    <a:pt x="16139" y="11155"/>
                  </a:lnTo>
                  <a:lnTo>
                    <a:pt x="16376" y="10918"/>
                  </a:lnTo>
                  <a:lnTo>
                    <a:pt x="16139" y="11393"/>
                  </a:lnTo>
                  <a:lnTo>
                    <a:pt x="16139" y="12105"/>
                  </a:lnTo>
                  <a:lnTo>
                    <a:pt x="16139" y="12342"/>
                  </a:lnTo>
                  <a:lnTo>
                    <a:pt x="16139" y="12579"/>
                  </a:lnTo>
                  <a:lnTo>
                    <a:pt x="16376" y="12579"/>
                  </a:lnTo>
                  <a:lnTo>
                    <a:pt x="16614" y="12105"/>
                  </a:lnTo>
                  <a:lnTo>
                    <a:pt x="17088" y="11393"/>
                  </a:lnTo>
                  <a:lnTo>
                    <a:pt x="17563" y="10681"/>
                  </a:lnTo>
                  <a:lnTo>
                    <a:pt x="17563" y="11393"/>
                  </a:lnTo>
                  <a:lnTo>
                    <a:pt x="17800" y="11867"/>
                  </a:lnTo>
                  <a:lnTo>
                    <a:pt x="18275" y="11867"/>
                  </a:lnTo>
                  <a:lnTo>
                    <a:pt x="18750" y="11630"/>
                  </a:lnTo>
                  <a:lnTo>
                    <a:pt x="18987" y="11630"/>
                  </a:lnTo>
                  <a:lnTo>
                    <a:pt x="19224" y="12342"/>
                  </a:lnTo>
                  <a:lnTo>
                    <a:pt x="19224" y="12105"/>
                  </a:lnTo>
                  <a:lnTo>
                    <a:pt x="19462" y="11630"/>
                  </a:lnTo>
                  <a:lnTo>
                    <a:pt x="19699" y="12105"/>
                  </a:lnTo>
                  <a:lnTo>
                    <a:pt x="19699" y="12342"/>
                  </a:lnTo>
                  <a:lnTo>
                    <a:pt x="20648" y="11393"/>
                  </a:lnTo>
                  <a:lnTo>
                    <a:pt x="20648" y="12342"/>
                  </a:lnTo>
                  <a:lnTo>
                    <a:pt x="20174" y="13529"/>
                  </a:lnTo>
                  <a:lnTo>
                    <a:pt x="20886" y="13766"/>
                  </a:lnTo>
                  <a:lnTo>
                    <a:pt x="21123" y="13766"/>
                  </a:lnTo>
                  <a:lnTo>
                    <a:pt x="21598" y="13054"/>
                  </a:lnTo>
                  <a:lnTo>
                    <a:pt x="21598" y="13766"/>
                  </a:lnTo>
                  <a:lnTo>
                    <a:pt x="21598" y="14003"/>
                  </a:lnTo>
                  <a:lnTo>
                    <a:pt x="22310" y="13054"/>
                  </a:lnTo>
                  <a:lnTo>
                    <a:pt x="22310" y="13766"/>
                  </a:lnTo>
                  <a:lnTo>
                    <a:pt x="22310" y="14003"/>
                  </a:lnTo>
                  <a:lnTo>
                    <a:pt x="22784" y="13766"/>
                  </a:lnTo>
                  <a:lnTo>
                    <a:pt x="23022" y="13291"/>
                  </a:lnTo>
                  <a:lnTo>
                    <a:pt x="23022" y="13529"/>
                  </a:lnTo>
                  <a:lnTo>
                    <a:pt x="23259" y="13529"/>
                  </a:lnTo>
                  <a:lnTo>
                    <a:pt x="23496" y="13054"/>
                  </a:lnTo>
                  <a:lnTo>
                    <a:pt x="23496" y="14241"/>
                  </a:lnTo>
                  <a:lnTo>
                    <a:pt x="23734" y="14478"/>
                  </a:lnTo>
                  <a:lnTo>
                    <a:pt x="23971" y="14478"/>
                  </a:lnTo>
                  <a:lnTo>
                    <a:pt x="23734" y="13766"/>
                  </a:lnTo>
                  <a:lnTo>
                    <a:pt x="24208" y="13529"/>
                  </a:lnTo>
                  <a:lnTo>
                    <a:pt x="24208" y="13766"/>
                  </a:lnTo>
                  <a:lnTo>
                    <a:pt x="24446" y="13766"/>
                  </a:lnTo>
                  <a:lnTo>
                    <a:pt x="24683" y="13054"/>
                  </a:lnTo>
                  <a:lnTo>
                    <a:pt x="24683" y="13766"/>
                  </a:lnTo>
                  <a:lnTo>
                    <a:pt x="24920" y="13766"/>
                  </a:lnTo>
                  <a:lnTo>
                    <a:pt x="25158" y="14715"/>
                  </a:lnTo>
                  <a:lnTo>
                    <a:pt x="25395" y="14003"/>
                  </a:lnTo>
                  <a:lnTo>
                    <a:pt x="25395" y="14715"/>
                  </a:lnTo>
                  <a:lnTo>
                    <a:pt x="25870" y="14953"/>
                  </a:lnTo>
                  <a:lnTo>
                    <a:pt x="26107" y="14715"/>
                  </a:lnTo>
                  <a:lnTo>
                    <a:pt x="26107" y="14241"/>
                  </a:lnTo>
                  <a:lnTo>
                    <a:pt x="26582" y="13766"/>
                  </a:lnTo>
                  <a:lnTo>
                    <a:pt x="26819" y="14478"/>
                  </a:lnTo>
                  <a:lnTo>
                    <a:pt x="26819" y="14715"/>
                  </a:lnTo>
                  <a:lnTo>
                    <a:pt x="27056" y="14003"/>
                  </a:lnTo>
                  <a:lnTo>
                    <a:pt x="27056" y="14715"/>
                  </a:lnTo>
                  <a:lnTo>
                    <a:pt x="27056" y="14953"/>
                  </a:lnTo>
                  <a:lnTo>
                    <a:pt x="27531" y="15190"/>
                  </a:lnTo>
                  <a:lnTo>
                    <a:pt x="27768" y="14953"/>
                  </a:lnTo>
                  <a:lnTo>
                    <a:pt x="28480" y="14715"/>
                  </a:lnTo>
                  <a:lnTo>
                    <a:pt x="28955" y="14003"/>
                  </a:lnTo>
                  <a:lnTo>
                    <a:pt x="28955" y="15190"/>
                  </a:lnTo>
                  <a:lnTo>
                    <a:pt x="29192" y="15427"/>
                  </a:lnTo>
                  <a:lnTo>
                    <a:pt x="29430" y="15902"/>
                  </a:lnTo>
                  <a:lnTo>
                    <a:pt x="29430" y="15190"/>
                  </a:lnTo>
                  <a:lnTo>
                    <a:pt x="29667" y="15190"/>
                  </a:lnTo>
                  <a:lnTo>
                    <a:pt x="29904" y="15427"/>
                  </a:lnTo>
                  <a:lnTo>
                    <a:pt x="30142" y="15427"/>
                  </a:lnTo>
                  <a:lnTo>
                    <a:pt x="30379" y="15665"/>
                  </a:lnTo>
                  <a:lnTo>
                    <a:pt x="30616" y="15665"/>
                  </a:lnTo>
                  <a:lnTo>
                    <a:pt x="31091" y="15902"/>
                  </a:lnTo>
                  <a:lnTo>
                    <a:pt x="31328" y="15902"/>
                  </a:lnTo>
                  <a:lnTo>
                    <a:pt x="31803" y="15427"/>
                  </a:lnTo>
                  <a:lnTo>
                    <a:pt x="31803" y="15902"/>
                  </a:lnTo>
                  <a:lnTo>
                    <a:pt x="32040" y="16377"/>
                  </a:lnTo>
                  <a:lnTo>
                    <a:pt x="32040" y="16614"/>
                  </a:lnTo>
                  <a:lnTo>
                    <a:pt x="32278" y="16377"/>
                  </a:lnTo>
                  <a:lnTo>
                    <a:pt x="32752" y="15902"/>
                  </a:lnTo>
                  <a:lnTo>
                    <a:pt x="32990" y="16851"/>
                  </a:lnTo>
                  <a:lnTo>
                    <a:pt x="33227" y="16851"/>
                  </a:lnTo>
                  <a:lnTo>
                    <a:pt x="33464" y="16377"/>
                  </a:lnTo>
                  <a:lnTo>
                    <a:pt x="33464" y="16614"/>
                  </a:lnTo>
                  <a:lnTo>
                    <a:pt x="33464" y="16851"/>
                  </a:lnTo>
                  <a:lnTo>
                    <a:pt x="33939" y="16377"/>
                  </a:lnTo>
                  <a:lnTo>
                    <a:pt x="34176" y="16139"/>
                  </a:lnTo>
                  <a:lnTo>
                    <a:pt x="33939" y="16851"/>
                  </a:lnTo>
                  <a:lnTo>
                    <a:pt x="34176" y="16614"/>
                  </a:lnTo>
                  <a:lnTo>
                    <a:pt x="34414" y="16614"/>
                  </a:lnTo>
                  <a:lnTo>
                    <a:pt x="34414" y="16139"/>
                  </a:lnTo>
                  <a:lnTo>
                    <a:pt x="34651" y="15902"/>
                  </a:lnTo>
                  <a:lnTo>
                    <a:pt x="34888" y="16377"/>
                  </a:lnTo>
                  <a:lnTo>
                    <a:pt x="35126" y="15427"/>
                  </a:lnTo>
                  <a:lnTo>
                    <a:pt x="35600" y="15427"/>
                  </a:lnTo>
                  <a:lnTo>
                    <a:pt x="35838" y="15665"/>
                  </a:lnTo>
                  <a:lnTo>
                    <a:pt x="36075" y="15902"/>
                  </a:lnTo>
                  <a:lnTo>
                    <a:pt x="36312" y="16377"/>
                  </a:lnTo>
                  <a:lnTo>
                    <a:pt x="36550" y="16614"/>
                  </a:lnTo>
                  <a:lnTo>
                    <a:pt x="36787" y="16139"/>
                  </a:lnTo>
                  <a:lnTo>
                    <a:pt x="37024" y="15190"/>
                  </a:lnTo>
                  <a:lnTo>
                    <a:pt x="37024" y="16377"/>
                  </a:lnTo>
                  <a:lnTo>
                    <a:pt x="37262" y="15902"/>
                  </a:lnTo>
                  <a:lnTo>
                    <a:pt x="37499" y="14715"/>
                  </a:lnTo>
                  <a:lnTo>
                    <a:pt x="37736" y="14241"/>
                  </a:lnTo>
                  <a:lnTo>
                    <a:pt x="38211" y="14241"/>
                  </a:lnTo>
                  <a:lnTo>
                    <a:pt x="37736" y="14715"/>
                  </a:lnTo>
                  <a:lnTo>
                    <a:pt x="37499" y="15190"/>
                  </a:lnTo>
                  <a:lnTo>
                    <a:pt x="37262" y="16377"/>
                  </a:lnTo>
                  <a:lnTo>
                    <a:pt x="37262" y="16851"/>
                  </a:lnTo>
                  <a:lnTo>
                    <a:pt x="37736" y="15427"/>
                  </a:lnTo>
                  <a:lnTo>
                    <a:pt x="37736" y="16139"/>
                  </a:lnTo>
                  <a:lnTo>
                    <a:pt x="38448" y="15427"/>
                  </a:lnTo>
                  <a:lnTo>
                    <a:pt x="37974" y="16377"/>
                  </a:lnTo>
                  <a:lnTo>
                    <a:pt x="37974" y="17089"/>
                  </a:lnTo>
                  <a:lnTo>
                    <a:pt x="37974" y="17563"/>
                  </a:lnTo>
                  <a:lnTo>
                    <a:pt x="39160" y="17563"/>
                  </a:lnTo>
                  <a:lnTo>
                    <a:pt x="39398" y="18038"/>
                  </a:lnTo>
                  <a:lnTo>
                    <a:pt x="39635" y="17563"/>
                  </a:lnTo>
                  <a:lnTo>
                    <a:pt x="39872" y="17801"/>
                  </a:lnTo>
                  <a:lnTo>
                    <a:pt x="40110" y="18038"/>
                  </a:lnTo>
                  <a:lnTo>
                    <a:pt x="40584" y="18275"/>
                  </a:lnTo>
                  <a:lnTo>
                    <a:pt x="40347" y="18275"/>
                  </a:lnTo>
                  <a:lnTo>
                    <a:pt x="39398" y="18038"/>
                  </a:lnTo>
                  <a:lnTo>
                    <a:pt x="39872" y="18513"/>
                  </a:lnTo>
                  <a:lnTo>
                    <a:pt x="39160" y="18513"/>
                  </a:lnTo>
                  <a:lnTo>
                    <a:pt x="38923" y="18750"/>
                  </a:lnTo>
                  <a:lnTo>
                    <a:pt x="38686" y="18987"/>
                  </a:lnTo>
                  <a:lnTo>
                    <a:pt x="38765" y="19146"/>
                  </a:lnTo>
                  <a:lnTo>
                    <a:pt x="38448" y="18987"/>
                  </a:lnTo>
                  <a:lnTo>
                    <a:pt x="37736" y="18750"/>
                  </a:lnTo>
                  <a:lnTo>
                    <a:pt x="37262" y="18513"/>
                  </a:lnTo>
                  <a:lnTo>
                    <a:pt x="37499" y="18750"/>
                  </a:lnTo>
                  <a:lnTo>
                    <a:pt x="38211" y="19225"/>
                  </a:lnTo>
                  <a:lnTo>
                    <a:pt x="38686" y="19937"/>
                  </a:lnTo>
                  <a:lnTo>
                    <a:pt x="37974" y="19699"/>
                  </a:lnTo>
                  <a:lnTo>
                    <a:pt x="37974" y="19699"/>
                  </a:lnTo>
                  <a:lnTo>
                    <a:pt x="38686" y="20174"/>
                  </a:lnTo>
                  <a:lnTo>
                    <a:pt x="38448" y="20411"/>
                  </a:lnTo>
                  <a:lnTo>
                    <a:pt x="37736" y="20411"/>
                  </a:lnTo>
                  <a:lnTo>
                    <a:pt x="37024" y="21123"/>
                  </a:lnTo>
                  <a:lnTo>
                    <a:pt x="37499" y="21361"/>
                  </a:lnTo>
                  <a:lnTo>
                    <a:pt x="36787" y="21361"/>
                  </a:lnTo>
                  <a:lnTo>
                    <a:pt x="36550" y="21598"/>
                  </a:lnTo>
                  <a:lnTo>
                    <a:pt x="36787" y="22073"/>
                  </a:lnTo>
                  <a:lnTo>
                    <a:pt x="36312" y="21835"/>
                  </a:lnTo>
                  <a:lnTo>
                    <a:pt x="36312" y="22073"/>
                  </a:lnTo>
                  <a:lnTo>
                    <a:pt x="36550" y="22547"/>
                  </a:lnTo>
                  <a:lnTo>
                    <a:pt x="36787" y="23022"/>
                  </a:lnTo>
                  <a:lnTo>
                    <a:pt x="36312" y="22547"/>
                  </a:lnTo>
                  <a:lnTo>
                    <a:pt x="36075" y="22547"/>
                  </a:lnTo>
                  <a:lnTo>
                    <a:pt x="36075" y="22785"/>
                  </a:lnTo>
                  <a:lnTo>
                    <a:pt x="35363" y="22073"/>
                  </a:lnTo>
                  <a:lnTo>
                    <a:pt x="34651" y="22073"/>
                  </a:lnTo>
                  <a:lnTo>
                    <a:pt x="34651" y="22310"/>
                  </a:lnTo>
                  <a:lnTo>
                    <a:pt x="34414" y="22547"/>
                  </a:lnTo>
                  <a:lnTo>
                    <a:pt x="34888" y="23022"/>
                  </a:lnTo>
                  <a:lnTo>
                    <a:pt x="34176" y="22785"/>
                  </a:lnTo>
                  <a:lnTo>
                    <a:pt x="33939" y="22785"/>
                  </a:lnTo>
                  <a:lnTo>
                    <a:pt x="34651" y="23734"/>
                  </a:lnTo>
                  <a:lnTo>
                    <a:pt x="34176" y="23259"/>
                  </a:lnTo>
                  <a:lnTo>
                    <a:pt x="33702" y="23497"/>
                  </a:lnTo>
                  <a:lnTo>
                    <a:pt x="33702" y="23734"/>
                  </a:lnTo>
                  <a:lnTo>
                    <a:pt x="34176" y="24209"/>
                  </a:lnTo>
                  <a:lnTo>
                    <a:pt x="33939" y="24209"/>
                  </a:lnTo>
                  <a:lnTo>
                    <a:pt x="34414" y="24683"/>
                  </a:lnTo>
                  <a:lnTo>
                    <a:pt x="33227" y="24209"/>
                  </a:lnTo>
                  <a:lnTo>
                    <a:pt x="32752" y="24209"/>
                  </a:lnTo>
                  <a:lnTo>
                    <a:pt x="32990" y="24446"/>
                  </a:lnTo>
                  <a:lnTo>
                    <a:pt x="33702" y="24921"/>
                  </a:lnTo>
                  <a:lnTo>
                    <a:pt x="33464" y="25158"/>
                  </a:lnTo>
                  <a:lnTo>
                    <a:pt x="33939" y="25633"/>
                  </a:lnTo>
                  <a:lnTo>
                    <a:pt x="33227" y="25158"/>
                  </a:lnTo>
                  <a:lnTo>
                    <a:pt x="33227" y="25395"/>
                  </a:lnTo>
                  <a:lnTo>
                    <a:pt x="32040" y="25158"/>
                  </a:lnTo>
                  <a:lnTo>
                    <a:pt x="32752" y="25870"/>
                  </a:lnTo>
                  <a:lnTo>
                    <a:pt x="32752" y="25870"/>
                  </a:lnTo>
                  <a:lnTo>
                    <a:pt x="32040" y="25395"/>
                  </a:lnTo>
                  <a:lnTo>
                    <a:pt x="31803" y="25633"/>
                  </a:lnTo>
                  <a:lnTo>
                    <a:pt x="32040" y="26107"/>
                  </a:lnTo>
                  <a:lnTo>
                    <a:pt x="32515" y="26345"/>
                  </a:lnTo>
                  <a:lnTo>
                    <a:pt x="32752" y="26819"/>
                  </a:lnTo>
                  <a:lnTo>
                    <a:pt x="32040" y="26582"/>
                  </a:lnTo>
                  <a:lnTo>
                    <a:pt x="31803" y="26582"/>
                  </a:lnTo>
                  <a:lnTo>
                    <a:pt x="32278" y="27294"/>
                  </a:lnTo>
                  <a:lnTo>
                    <a:pt x="31566" y="26819"/>
                  </a:lnTo>
                  <a:lnTo>
                    <a:pt x="31091" y="26819"/>
                  </a:lnTo>
                  <a:lnTo>
                    <a:pt x="31328" y="27294"/>
                  </a:lnTo>
                  <a:lnTo>
                    <a:pt x="31328" y="27769"/>
                  </a:lnTo>
                  <a:lnTo>
                    <a:pt x="31566" y="28481"/>
                  </a:lnTo>
                  <a:lnTo>
                    <a:pt x="31328" y="28481"/>
                  </a:lnTo>
                  <a:lnTo>
                    <a:pt x="30616" y="28006"/>
                  </a:lnTo>
                  <a:lnTo>
                    <a:pt x="30616" y="28006"/>
                  </a:lnTo>
                  <a:lnTo>
                    <a:pt x="30854" y="28481"/>
                  </a:lnTo>
                  <a:lnTo>
                    <a:pt x="30854" y="28481"/>
                  </a:lnTo>
                  <a:lnTo>
                    <a:pt x="29904" y="28006"/>
                  </a:lnTo>
                  <a:lnTo>
                    <a:pt x="30379" y="28481"/>
                  </a:lnTo>
                  <a:lnTo>
                    <a:pt x="30616" y="28718"/>
                  </a:lnTo>
                  <a:lnTo>
                    <a:pt x="30616" y="28718"/>
                  </a:lnTo>
                  <a:lnTo>
                    <a:pt x="29667" y="28481"/>
                  </a:lnTo>
                  <a:lnTo>
                    <a:pt x="30379" y="28955"/>
                  </a:lnTo>
                  <a:lnTo>
                    <a:pt x="30142" y="29193"/>
                  </a:lnTo>
                  <a:lnTo>
                    <a:pt x="29904" y="29430"/>
                  </a:lnTo>
                  <a:lnTo>
                    <a:pt x="29667" y="29667"/>
                  </a:lnTo>
                  <a:lnTo>
                    <a:pt x="29667" y="29905"/>
                  </a:lnTo>
                  <a:lnTo>
                    <a:pt x="29904" y="30379"/>
                  </a:lnTo>
                  <a:lnTo>
                    <a:pt x="29192" y="30142"/>
                  </a:lnTo>
                  <a:lnTo>
                    <a:pt x="28718" y="30142"/>
                  </a:lnTo>
                  <a:lnTo>
                    <a:pt x="28718" y="30379"/>
                  </a:lnTo>
                  <a:lnTo>
                    <a:pt x="29192" y="31091"/>
                  </a:lnTo>
                  <a:lnTo>
                    <a:pt x="28243" y="30854"/>
                  </a:lnTo>
                  <a:lnTo>
                    <a:pt x="28243" y="31091"/>
                  </a:lnTo>
                  <a:lnTo>
                    <a:pt x="28718" y="31329"/>
                  </a:lnTo>
                  <a:lnTo>
                    <a:pt x="28243" y="31329"/>
                  </a:lnTo>
                  <a:lnTo>
                    <a:pt x="28480" y="31803"/>
                  </a:lnTo>
                  <a:lnTo>
                    <a:pt x="28718" y="32041"/>
                  </a:lnTo>
                  <a:lnTo>
                    <a:pt x="28006" y="31803"/>
                  </a:lnTo>
                  <a:lnTo>
                    <a:pt x="28480" y="32278"/>
                  </a:lnTo>
                  <a:lnTo>
                    <a:pt x="28718" y="32753"/>
                  </a:lnTo>
                  <a:lnTo>
                    <a:pt x="28955" y="33227"/>
                  </a:lnTo>
                  <a:lnTo>
                    <a:pt x="28955" y="33465"/>
                  </a:lnTo>
                  <a:lnTo>
                    <a:pt x="28718" y="33939"/>
                  </a:lnTo>
                  <a:lnTo>
                    <a:pt x="27768" y="33939"/>
                  </a:lnTo>
                  <a:lnTo>
                    <a:pt x="28718" y="34889"/>
                  </a:lnTo>
                  <a:lnTo>
                    <a:pt x="28322" y="34730"/>
                  </a:lnTo>
                  <a:lnTo>
                    <a:pt x="29192" y="35601"/>
                  </a:lnTo>
                  <a:lnTo>
                    <a:pt x="29430" y="35838"/>
                  </a:lnTo>
                  <a:lnTo>
                    <a:pt x="29192" y="36075"/>
                  </a:lnTo>
                  <a:lnTo>
                    <a:pt x="28955" y="35601"/>
                  </a:lnTo>
                  <a:lnTo>
                    <a:pt x="28480" y="35363"/>
                  </a:lnTo>
                  <a:lnTo>
                    <a:pt x="27768" y="34651"/>
                  </a:lnTo>
                  <a:lnTo>
                    <a:pt x="27294" y="34414"/>
                  </a:lnTo>
                  <a:lnTo>
                    <a:pt x="28243" y="35363"/>
                  </a:lnTo>
                  <a:lnTo>
                    <a:pt x="27768" y="35126"/>
                  </a:lnTo>
                  <a:lnTo>
                    <a:pt x="27768" y="35126"/>
                  </a:lnTo>
                  <a:lnTo>
                    <a:pt x="28243" y="36075"/>
                  </a:lnTo>
                  <a:lnTo>
                    <a:pt x="27056" y="34889"/>
                  </a:lnTo>
                  <a:lnTo>
                    <a:pt x="26819" y="34651"/>
                  </a:lnTo>
                  <a:lnTo>
                    <a:pt x="27056" y="35126"/>
                  </a:lnTo>
                  <a:lnTo>
                    <a:pt x="26582" y="34889"/>
                  </a:lnTo>
                  <a:lnTo>
                    <a:pt x="26819" y="35126"/>
                  </a:lnTo>
                  <a:lnTo>
                    <a:pt x="27056" y="35363"/>
                  </a:lnTo>
                  <a:lnTo>
                    <a:pt x="26582" y="35363"/>
                  </a:lnTo>
                  <a:lnTo>
                    <a:pt x="26819" y="35838"/>
                  </a:lnTo>
                  <a:lnTo>
                    <a:pt x="27056" y="36075"/>
                  </a:lnTo>
                  <a:lnTo>
                    <a:pt x="26582" y="36075"/>
                  </a:lnTo>
                  <a:lnTo>
                    <a:pt x="27294" y="36550"/>
                  </a:lnTo>
                  <a:lnTo>
                    <a:pt x="25870" y="35838"/>
                  </a:lnTo>
                  <a:lnTo>
                    <a:pt x="26819" y="36550"/>
                  </a:lnTo>
                  <a:lnTo>
                    <a:pt x="27531" y="37262"/>
                  </a:lnTo>
                  <a:lnTo>
                    <a:pt x="27768" y="37499"/>
                  </a:lnTo>
                  <a:lnTo>
                    <a:pt x="27531" y="37499"/>
                  </a:lnTo>
                  <a:lnTo>
                    <a:pt x="26582" y="36787"/>
                  </a:lnTo>
                  <a:lnTo>
                    <a:pt x="27056" y="37737"/>
                  </a:lnTo>
                  <a:lnTo>
                    <a:pt x="26582" y="37737"/>
                  </a:lnTo>
                  <a:lnTo>
                    <a:pt x="25870" y="37262"/>
                  </a:lnTo>
                  <a:lnTo>
                    <a:pt x="25158" y="37262"/>
                  </a:lnTo>
                  <a:lnTo>
                    <a:pt x="26344" y="37974"/>
                  </a:lnTo>
                  <a:lnTo>
                    <a:pt x="26582" y="38211"/>
                  </a:lnTo>
                  <a:lnTo>
                    <a:pt x="26344" y="38211"/>
                  </a:lnTo>
                  <a:lnTo>
                    <a:pt x="26819" y="38686"/>
                  </a:lnTo>
                  <a:lnTo>
                    <a:pt x="26344" y="38686"/>
                  </a:lnTo>
                  <a:lnTo>
                    <a:pt x="26582" y="39161"/>
                  </a:lnTo>
                  <a:lnTo>
                    <a:pt x="26582" y="39398"/>
                  </a:lnTo>
                  <a:lnTo>
                    <a:pt x="26107" y="39161"/>
                  </a:lnTo>
                  <a:lnTo>
                    <a:pt x="25632" y="38923"/>
                  </a:lnTo>
                  <a:lnTo>
                    <a:pt x="25632" y="39161"/>
                  </a:lnTo>
                  <a:lnTo>
                    <a:pt x="26107" y="40110"/>
                  </a:lnTo>
                  <a:lnTo>
                    <a:pt x="26344" y="40822"/>
                  </a:lnTo>
                  <a:lnTo>
                    <a:pt x="26107" y="40822"/>
                  </a:lnTo>
                  <a:lnTo>
                    <a:pt x="25632" y="40585"/>
                  </a:lnTo>
                  <a:lnTo>
                    <a:pt x="25395" y="40110"/>
                  </a:lnTo>
                  <a:lnTo>
                    <a:pt x="25395" y="40347"/>
                  </a:lnTo>
                  <a:lnTo>
                    <a:pt x="25158" y="40585"/>
                  </a:lnTo>
                  <a:lnTo>
                    <a:pt x="24683" y="40347"/>
                  </a:lnTo>
                  <a:lnTo>
                    <a:pt x="25395" y="40822"/>
                  </a:lnTo>
                  <a:lnTo>
                    <a:pt x="25632" y="41059"/>
                  </a:lnTo>
                  <a:lnTo>
                    <a:pt x="25395" y="41297"/>
                  </a:lnTo>
                  <a:lnTo>
                    <a:pt x="25632" y="41534"/>
                  </a:lnTo>
                  <a:lnTo>
                    <a:pt x="24920" y="41059"/>
                  </a:lnTo>
                  <a:lnTo>
                    <a:pt x="24683" y="41059"/>
                  </a:lnTo>
                  <a:lnTo>
                    <a:pt x="25158" y="42009"/>
                  </a:lnTo>
                  <a:lnTo>
                    <a:pt x="25870" y="42958"/>
                  </a:lnTo>
                  <a:lnTo>
                    <a:pt x="25158" y="42483"/>
                  </a:lnTo>
                  <a:lnTo>
                    <a:pt x="25158" y="42721"/>
                  </a:lnTo>
                  <a:lnTo>
                    <a:pt x="25158" y="42958"/>
                  </a:lnTo>
                  <a:lnTo>
                    <a:pt x="25395" y="43433"/>
                  </a:lnTo>
                  <a:lnTo>
                    <a:pt x="25158" y="43433"/>
                  </a:lnTo>
                  <a:lnTo>
                    <a:pt x="24920" y="43670"/>
                  </a:lnTo>
                  <a:lnTo>
                    <a:pt x="24920" y="43907"/>
                  </a:lnTo>
                  <a:lnTo>
                    <a:pt x="24446" y="43670"/>
                  </a:lnTo>
                  <a:lnTo>
                    <a:pt x="24920" y="44382"/>
                  </a:lnTo>
                  <a:lnTo>
                    <a:pt x="24920" y="44382"/>
                  </a:lnTo>
                  <a:lnTo>
                    <a:pt x="24683" y="44145"/>
                  </a:lnTo>
                  <a:lnTo>
                    <a:pt x="24446" y="44145"/>
                  </a:lnTo>
                  <a:lnTo>
                    <a:pt x="24920" y="44857"/>
                  </a:lnTo>
                  <a:lnTo>
                    <a:pt x="24683" y="44857"/>
                  </a:lnTo>
                  <a:lnTo>
                    <a:pt x="24683" y="45094"/>
                  </a:lnTo>
                  <a:lnTo>
                    <a:pt x="24920" y="45569"/>
                  </a:lnTo>
                  <a:lnTo>
                    <a:pt x="25158" y="45806"/>
                  </a:lnTo>
                  <a:lnTo>
                    <a:pt x="24683" y="45569"/>
                  </a:lnTo>
                  <a:lnTo>
                    <a:pt x="24683" y="45806"/>
                  </a:lnTo>
                  <a:lnTo>
                    <a:pt x="24920" y="46281"/>
                  </a:lnTo>
                  <a:lnTo>
                    <a:pt x="24683" y="46755"/>
                  </a:lnTo>
                  <a:lnTo>
                    <a:pt x="24683" y="47230"/>
                  </a:lnTo>
                  <a:lnTo>
                    <a:pt x="24920" y="46518"/>
                  </a:lnTo>
                  <a:lnTo>
                    <a:pt x="25158" y="46993"/>
                  </a:lnTo>
                  <a:lnTo>
                    <a:pt x="25158" y="47467"/>
                  </a:lnTo>
                  <a:lnTo>
                    <a:pt x="25158" y="47705"/>
                  </a:lnTo>
                  <a:lnTo>
                    <a:pt x="25395" y="47230"/>
                  </a:lnTo>
                  <a:lnTo>
                    <a:pt x="25632" y="47467"/>
                  </a:lnTo>
                  <a:lnTo>
                    <a:pt x="25632" y="47230"/>
                  </a:lnTo>
                  <a:lnTo>
                    <a:pt x="25395" y="46755"/>
                  </a:lnTo>
                  <a:lnTo>
                    <a:pt x="25870" y="46993"/>
                  </a:lnTo>
                  <a:lnTo>
                    <a:pt x="25632" y="47230"/>
                  </a:lnTo>
                  <a:lnTo>
                    <a:pt x="25870" y="47942"/>
                  </a:lnTo>
                  <a:lnTo>
                    <a:pt x="26582" y="48417"/>
                  </a:lnTo>
                  <a:lnTo>
                    <a:pt x="27294" y="48654"/>
                  </a:lnTo>
                  <a:lnTo>
                    <a:pt x="28006" y="48891"/>
                  </a:lnTo>
                  <a:lnTo>
                    <a:pt x="28955" y="48891"/>
                  </a:lnTo>
                  <a:lnTo>
                    <a:pt x="29904" y="48654"/>
                  </a:lnTo>
                  <a:lnTo>
                    <a:pt x="30616" y="48179"/>
                  </a:lnTo>
                  <a:lnTo>
                    <a:pt x="31566" y="47230"/>
                  </a:lnTo>
                  <a:lnTo>
                    <a:pt x="32040" y="47467"/>
                  </a:lnTo>
                  <a:lnTo>
                    <a:pt x="32515" y="47230"/>
                  </a:lnTo>
                  <a:lnTo>
                    <a:pt x="32515" y="46993"/>
                  </a:lnTo>
                  <a:lnTo>
                    <a:pt x="32515" y="46755"/>
                  </a:lnTo>
                  <a:lnTo>
                    <a:pt x="32990" y="46993"/>
                  </a:lnTo>
                  <a:lnTo>
                    <a:pt x="32990" y="46755"/>
                  </a:lnTo>
                  <a:lnTo>
                    <a:pt x="32990" y="46518"/>
                  </a:lnTo>
                  <a:lnTo>
                    <a:pt x="33464" y="46281"/>
                  </a:lnTo>
                  <a:lnTo>
                    <a:pt x="33702" y="46043"/>
                  </a:lnTo>
                  <a:lnTo>
                    <a:pt x="33227" y="45806"/>
                  </a:lnTo>
                  <a:lnTo>
                    <a:pt x="33227" y="45806"/>
                  </a:lnTo>
                  <a:lnTo>
                    <a:pt x="34414" y="46043"/>
                  </a:lnTo>
                  <a:lnTo>
                    <a:pt x="33939" y="45569"/>
                  </a:lnTo>
                  <a:lnTo>
                    <a:pt x="33939" y="45569"/>
                  </a:lnTo>
                  <a:lnTo>
                    <a:pt x="34651" y="45806"/>
                  </a:lnTo>
                  <a:lnTo>
                    <a:pt x="33939" y="45331"/>
                  </a:lnTo>
                  <a:lnTo>
                    <a:pt x="34651" y="45569"/>
                  </a:lnTo>
                  <a:lnTo>
                    <a:pt x="34888" y="45569"/>
                  </a:lnTo>
                  <a:lnTo>
                    <a:pt x="34414" y="45094"/>
                  </a:lnTo>
                  <a:lnTo>
                    <a:pt x="35126" y="45569"/>
                  </a:lnTo>
                  <a:lnTo>
                    <a:pt x="35126" y="45094"/>
                  </a:lnTo>
                  <a:lnTo>
                    <a:pt x="35600" y="44857"/>
                  </a:lnTo>
                  <a:lnTo>
                    <a:pt x="35600" y="44619"/>
                  </a:lnTo>
                  <a:lnTo>
                    <a:pt x="35363" y="44382"/>
                  </a:lnTo>
                  <a:lnTo>
                    <a:pt x="35126" y="43907"/>
                  </a:lnTo>
                  <a:lnTo>
                    <a:pt x="35838" y="44382"/>
                  </a:lnTo>
                  <a:lnTo>
                    <a:pt x="36075" y="44619"/>
                  </a:lnTo>
                  <a:lnTo>
                    <a:pt x="36075" y="44382"/>
                  </a:lnTo>
                  <a:lnTo>
                    <a:pt x="35600" y="44145"/>
                  </a:lnTo>
                  <a:lnTo>
                    <a:pt x="35363" y="43907"/>
                  </a:lnTo>
                  <a:lnTo>
                    <a:pt x="35600" y="43907"/>
                  </a:lnTo>
                  <a:lnTo>
                    <a:pt x="35838" y="44145"/>
                  </a:lnTo>
                  <a:lnTo>
                    <a:pt x="35600" y="43433"/>
                  </a:lnTo>
                  <a:lnTo>
                    <a:pt x="35600" y="43195"/>
                  </a:lnTo>
                  <a:lnTo>
                    <a:pt x="36550" y="43670"/>
                  </a:lnTo>
                  <a:lnTo>
                    <a:pt x="36312" y="43195"/>
                  </a:lnTo>
                  <a:lnTo>
                    <a:pt x="36075" y="42958"/>
                  </a:lnTo>
                  <a:lnTo>
                    <a:pt x="36312" y="42958"/>
                  </a:lnTo>
                  <a:lnTo>
                    <a:pt x="36787" y="43274"/>
                  </a:lnTo>
                  <a:lnTo>
                    <a:pt x="36787" y="42958"/>
                  </a:lnTo>
                  <a:lnTo>
                    <a:pt x="37024" y="42246"/>
                  </a:lnTo>
                  <a:lnTo>
                    <a:pt x="36787" y="42009"/>
                  </a:lnTo>
                  <a:lnTo>
                    <a:pt x="36075" y="41297"/>
                  </a:lnTo>
                  <a:lnTo>
                    <a:pt x="37262" y="41771"/>
                  </a:lnTo>
                  <a:lnTo>
                    <a:pt x="37974" y="41771"/>
                  </a:lnTo>
                  <a:lnTo>
                    <a:pt x="38211" y="41534"/>
                  </a:lnTo>
                  <a:lnTo>
                    <a:pt x="38448" y="41059"/>
                  </a:lnTo>
                  <a:lnTo>
                    <a:pt x="39160" y="41059"/>
                  </a:lnTo>
                  <a:lnTo>
                    <a:pt x="38686" y="40822"/>
                  </a:lnTo>
                  <a:lnTo>
                    <a:pt x="39160" y="40822"/>
                  </a:lnTo>
                  <a:lnTo>
                    <a:pt x="39398" y="40585"/>
                  </a:lnTo>
                  <a:lnTo>
                    <a:pt x="39635" y="40585"/>
                  </a:lnTo>
                  <a:lnTo>
                    <a:pt x="39398" y="40347"/>
                  </a:lnTo>
                  <a:lnTo>
                    <a:pt x="38923" y="39873"/>
                  </a:lnTo>
                  <a:lnTo>
                    <a:pt x="39872" y="40347"/>
                  </a:lnTo>
                  <a:lnTo>
                    <a:pt x="40110" y="40347"/>
                  </a:lnTo>
                  <a:lnTo>
                    <a:pt x="40110" y="40110"/>
                  </a:lnTo>
                  <a:lnTo>
                    <a:pt x="39398" y="39398"/>
                  </a:lnTo>
                  <a:lnTo>
                    <a:pt x="40110" y="39635"/>
                  </a:lnTo>
                  <a:lnTo>
                    <a:pt x="39635" y="39161"/>
                  </a:lnTo>
                  <a:lnTo>
                    <a:pt x="39160" y="38686"/>
                  </a:lnTo>
                  <a:lnTo>
                    <a:pt x="39635" y="38923"/>
                  </a:lnTo>
                  <a:lnTo>
                    <a:pt x="39635" y="38923"/>
                  </a:lnTo>
                  <a:lnTo>
                    <a:pt x="39160" y="38211"/>
                  </a:lnTo>
                  <a:lnTo>
                    <a:pt x="39872" y="38686"/>
                  </a:lnTo>
                  <a:lnTo>
                    <a:pt x="40347" y="38923"/>
                  </a:lnTo>
                  <a:lnTo>
                    <a:pt x="40822" y="39161"/>
                  </a:lnTo>
                  <a:lnTo>
                    <a:pt x="41059" y="38923"/>
                  </a:lnTo>
                  <a:lnTo>
                    <a:pt x="41059" y="38211"/>
                  </a:lnTo>
                  <a:lnTo>
                    <a:pt x="41534" y="38211"/>
                  </a:lnTo>
                  <a:lnTo>
                    <a:pt x="41771" y="37737"/>
                  </a:lnTo>
                  <a:lnTo>
                    <a:pt x="41534" y="37025"/>
                  </a:lnTo>
                  <a:lnTo>
                    <a:pt x="41771" y="36550"/>
                  </a:lnTo>
                  <a:lnTo>
                    <a:pt x="42008" y="36787"/>
                  </a:lnTo>
                  <a:lnTo>
                    <a:pt x="42246" y="36787"/>
                  </a:lnTo>
                  <a:lnTo>
                    <a:pt x="42483" y="36550"/>
                  </a:lnTo>
                  <a:lnTo>
                    <a:pt x="42720" y="36075"/>
                  </a:lnTo>
                  <a:lnTo>
                    <a:pt x="42720" y="35601"/>
                  </a:lnTo>
                  <a:lnTo>
                    <a:pt x="43432" y="35126"/>
                  </a:lnTo>
                  <a:lnTo>
                    <a:pt x="43670" y="34651"/>
                  </a:lnTo>
                  <a:lnTo>
                    <a:pt x="44144" y="33939"/>
                  </a:lnTo>
                  <a:lnTo>
                    <a:pt x="44856" y="33227"/>
                  </a:lnTo>
                  <a:lnTo>
                    <a:pt x="44619" y="32753"/>
                  </a:lnTo>
                  <a:lnTo>
                    <a:pt x="44619" y="32753"/>
                  </a:lnTo>
                  <a:lnTo>
                    <a:pt x="44619" y="32753"/>
                  </a:lnTo>
                  <a:lnTo>
                    <a:pt x="44144" y="32515"/>
                  </a:lnTo>
                  <a:lnTo>
                    <a:pt x="44144" y="32278"/>
                  </a:lnTo>
                  <a:lnTo>
                    <a:pt x="44619" y="32753"/>
                  </a:lnTo>
                  <a:lnTo>
                    <a:pt x="44619" y="32515"/>
                  </a:lnTo>
                  <a:lnTo>
                    <a:pt x="45094" y="32278"/>
                  </a:lnTo>
                  <a:lnTo>
                    <a:pt x="45331" y="32278"/>
                  </a:lnTo>
                  <a:lnTo>
                    <a:pt x="45094" y="32041"/>
                  </a:lnTo>
                  <a:lnTo>
                    <a:pt x="44856" y="31803"/>
                  </a:lnTo>
                  <a:lnTo>
                    <a:pt x="45331" y="32041"/>
                  </a:lnTo>
                  <a:lnTo>
                    <a:pt x="45568" y="32041"/>
                  </a:lnTo>
                  <a:lnTo>
                    <a:pt x="45094" y="31566"/>
                  </a:lnTo>
                  <a:lnTo>
                    <a:pt x="45568" y="31566"/>
                  </a:lnTo>
                  <a:lnTo>
                    <a:pt x="45094" y="31091"/>
                  </a:lnTo>
                  <a:lnTo>
                    <a:pt x="45806" y="31329"/>
                  </a:lnTo>
                  <a:lnTo>
                    <a:pt x="45094" y="30854"/>
                  </a:lnTo>
                  <a:lnTo>
                    <a:pt x="45568" y="30854"/>
                  </a:lnTo>
                  <a:lnTo>
                    <a:pt x="45568" y="30617"/>
                  </a:lnTo>
                  <a:lnTo>
                    <a:pt x="46043" y="30854"/>
                  </a:lnTo>
                  <a:lnTo>
                    <a:pt x="46043" y="30617"/>
                  </a:lnTo>
                  <a:lnTo>
                    <a:pt x="45568" y="29905"/>
                  </a:lnTo>
                  <a:lnTo>
                    <a:pt x="46280" y="30142"/>
                  </a:lnTo>
                  <a:lnTo>
                    <a:pt x="46280" y="29905"/>
                  </a:lnTo>
                  <a:lnTo>
                    <a:pt x="46280" y="29905"/>
                  </a:lnTo>
                  <a:lnTo>
                    <a:pt x="46280" y="29905"/>
                  </a:lnTo>
                  <a:lnTo>
                    <a:pt x="45806" y="29667"/>
                  </a:lnTo>
                  <a:lnTo>
                    <a:pt x="45568" y="29430"/>
                  </a:lnTo>
                  <a:lnTo>
                    <a:pt x="45568" y="29430"/>
                  </a:lnTo>
                  <a:lnTo>
                    <a:pt x="46280" y="29905"/>
                  </a:lnTo>
                  <a:lnTo>
                    <a:pt x="46043" y="29430"/>
                  </a:lnTo>
                  <a:lnTo>
                    <a:pt x="45806" y="29193"/>
                  </a:lnTo>
                  <a:lnTo>
                    <a:pt x="46992" y="29193"/>
                  </a:lnTo>
                  <a:lnTo>
                    <a:pt x="46755" y="28718"/>
                  </a:lnTo>
                  <a:lnTo>
                    <a:pt x="46992" y="28481"/>
                  </a:lnTo>
                  <a:lnTo>
                    <a:pt x="47230" y="28481"/>
                  </a:lnTo>
                  <a:lnTo>
                    <a:pt x="46755" y="28006"/>
                  </a:lnTo>
                  <a:lnTo>
                    <a:pt x="47467" y="28006"/>
                  </a:lnTo>
                  <a:lnTo>
                    <a:pt x="47467" y="27769"/>
                  </a:lnTo>
                  <a:lnTo>
                    <a:pt x="47467" y="26819"/>
                  </a:lnTo>
                  <a:lnTo>
                    <a:pt x="47942" y="26819"/>
                  </a:lnTo>
                  <a:lnTo>
                    <a:pt x="48416" y="26582"/>
                  </a:lnTo>
                  <a:lnTo>
                    <a:pt x="48654" y="26345"/>
                  </a:lnTo>
                  <a:lnTo>
                    <a:pt x="48654" y="25870"/>
                  </a:lnTo>
                  <a:lnTo>
                    <a:pt x="48416" y="25158"/>
                  </a:lnTo>
                  <a:lnTo>
                    <a:pt x="48179" y="24446"/>
                  </a:lnTo>
                  <a:lnTo>
                    <a:pt x="49128" y="23971"/>
                  </a:lnTo>
                  <a:lnTo>
                    <a:pt x="49840" y="23497"/>
                  </a:lnTo>
                  <a:lnTo>
                    <a:pt x="50078" y="22785"/>
                  </a:lnTo>
                  <a:lnTo>
                    <a:pt x="50078" y="22073"/>
                  </a:lnTo>
                  <a:lnTo>
                    <a:pt x="50552" y="22073"/>
                  </a:lnTo>
                  <a:lnTo>
                    <a:pt x="51264" y="21123"/>
                  </a:lnTo>
                  <a:lnTo>
                    <a:pt x="51502" y="20174"/>
                  </a:lnTo>
                  <a:lnTo>
                    <a:pt x="51976" y="18750"/>
                  </a:lnTo>
                  <a:lnTo>
                    <a:pt x="52451" y="16139"/>
                  </a:lnTo>
                  <a:lnTo>
                    <a:pt x="52688" y="15427"/>
                  </a:lnTo>
                  <a:lnTo>
                    <a:pt x="52926" y="15190"/>
                  </a:lnTo>
                  <a:lnTo>
                    <a:pt x="53163" y="14241"/>
                  </a:lnTo>
                  <a:lnTo>
                    <a:pt x="53163" y="13529"/>
                  </a:lnTo>
                  <a:lnTo>
                    <a:pt x="53163" y="12579"/>
                  </a:lnTo>
                  <a:lnTo>
                    <a:pt x="52688" y="11867"/>
                  </a:lnTo>
                  <a:lnTo>
                    <a:pt x="52451" y="11393"/>
                  </a:lnTo>
                  <a:lnTo>
                    <a:pt x="52451" y="11630"/>
                  </a:lnTo>
                  <a:lnTo>
                    <a:pt x="52214" y="11393"/>
                  </a:lnTo>
                  <a:lnTo>
                    <a:pt x="52451" y="11393"/>
                  </a:lnTo>
                  <a:lnTo>
                    <a:pt x="52214" y="10918"/>
                  </a:lnTo>
                  <a:lnTo>
                    <a:pt x="52214" y="10443"/>
                  </a:lnTo>
                  <a:lnTo>
                    <a:pt x="52451" y="10206"/>
                  </a:lnTo>
                  <a:lnTo>
                    <a:pt x="52926" y="9257"/>
                  </a:lnTo>
                  <a:lnTo>
                    <a:pt x="52926" y="8307"/>
                  </a:lnTo>
                  <a:lnTo>
                    <a:pt x="52926" y="7358"/>
                  </a:lnTo>
                  <a:lnTo>
                    <a:pt x="52688" y="6409"/>
                  </a:lnTo>
                  <a:lnTo>
                    <a:pt x="52214" y="5697"/>
                  </a:lnTo>
                  <a:lnTo>
                    <a:pt x="51502" y="5222"/>
                  </a:lnTo>
                  <a:lnTo>
                    <a:pt x="50790" y="4747"/>
                  </a:lnTo>
                  <a:lnTo>
                    <a:pt x="49603" y="4985"/>
                  </a:lnTo>
                  <a:lnTo>
                    <a:pt x="49366" y="5222"/>
                  </a:lnTo>
                  <a:lnTo>
                    <a:pt x="49128" y="5222"/>
                  </a:lnTo>
                  <a:lnTo>
                    <a:pt x="48654" y="4747"/>
                  </a:lnTo>
                  <a:lnTo>
                    <a:pt x="48416" y="4510"/>
                  </a:lnTo>
                  <a:lnTo>
                    <a:pt x="48179" y="4273"/>
                  </a:lnTo>
                  <a:lnTo>
                    <a:pt x="47942" y="4510"/>
                  </a:lnTo>
                  <a:lnTo>
                    <a:pt x="47882" y="4688"/>
                  </a:lnTo>
                  <a:lnTo>
                    <a:pt x="47704" y="4510"/>
                  </a:lnTo>
                  <a:lnTo>
                    <a:pt x="47230" y="4510"/>
                  </a:lnTo>
                  <a:lnTo>
                    <a:pt x="46518" y="4747"/>
                  </a:lnTo>
                  <a:lnTo>
                    <a:pt x="46280" y="5222"/>
                  </a:lnTo>
                  <a:lnTo>
                    <a:pt x="46043" y="4035"/>
                  </a:lnTo>
                  <a:lnTo>
                    <a:pt x="45806" y="4985"/>
                  </a:lnTo>
                  <a:lnTo>
                    <a:pt x="45806" y="4035"/>
                  </a:lnTo>
                  <a:lnTo>
                    <a:pt x="45331" y="5222"/>
                  </a:lnTo>
                  <a:lnTo>
                    <a:pt x="45331" y="4273"/>
                  </a:lnTo>
                  <a:lnTo>
                    <a:pt x="45094" y="4510"/>
                  </a:lnTo>
                  <a:lnTo>
                    <a:pt x="45094" y="3798"/>
                  </a:lnTo>
                  <a:lnTo>
                    <a:pt x="44619" y="4035"/>
                  </a:lnTo>
                  <a:lnTo>
                    <a:pt x="44144" y="4273"/>
                  </a:lnTo>
                  <a:lnTo>
                    <a:pt x="43670" y="4035"/>
                  </a:lnTo>
                  <a:lnTo>
                    <a:pt x="43670" y="3798"/>
                  </a:lnTo>
                  <a:lnTo>
                    <a:pt x="43432" y="4035"/>
                  </a:lnTo>
                  <a:lnTo>
                    <a:pt x="43195" y="4985"/>
                  </a:lnTo>
                  <a:lnTo>
                    <a:pt x="43195" y="4273"/>
                  </a:lnTo>
                  <a:lnTo>
                    <a:pt x="42720" y="4747"/>
                  </a:lnTo>
                  <a:lnTo>
                    <a:pt x="42483" y="4985"/>
                  </a:lnTo>
                  <a:lnTo>
                    <a:pt x="42483" y="4035"/>
                  </a:lnTo>
                  <a:lnTo>
                    <a:pt x="42246" y="4510"/>
                  </a:lnTo>
                  <a:lnTo>
                    <a:pt x="42008" y="4510"/>
                  </a:lnTo>
                  <a:lnTo>
                    <a:pt x="42008" y="4273"/>
                  </a:lnTo>
                  <a:lnTo>
                    <a:pt x="42008" y="3798"/>
                  </a:lnTo>
                  <a:lnTo>
                    <a:pt x="41771" y="3798"/>
                  </a:lnTo>
                  <a:lnTo>
                    <a:pt x="41296" y="4273"/>
                  </a:lnTo>
                  <a:lnTo>
                    <a:pt x="40584" y="4273"/>
                  </a:lnTo>
                  <a:lnTo>
                    <a:pt x="40347" y="5459"/>
                  </a:lnTo>
                  <a:lnTo>
                    <a:pt x="40347" y="5222"/>
                  </a:lnTo>
                  <a:lnTo>
                    <a:pt x="40110" y="4510"/>
                  </a:lnTo>
                  <a:lnTo>
                    <a:pt x="40110" y="4035"/>
                  </a:lnTo>
                  <a:lnTo>
                    <a:pt x="39872" y="3798"/>
                  </a:lnTo>
                  <a:lnTo>
                    <a:pt x="39635" y="3561"/>
                  </a:lnTo>
                  <a:lnTo>
                    <a:pt x="39398" y="3561"/>
                  </a:lnTo>
                  <a:lnTo>
                    <a:pt x="38686" y="3798"/>
                  </a:lnTo>
                  <a:lnTo>
                    <a:pt x="38686" y="3561"/>
                  </a:lnTo>
                  <a:lnTo>
                    <a:pt x="38686" y="3086"/>
                  </a:lnTo>
                  <a:lnTo>
                    <a:pt x="38448" y="3561"/>
                  </a:lnTo>
                  <a:lnTo>
                    <a:pt x="38211" y="3086"/>
                  </a:lnTo>
                  <a:lnTo>
                    <a:pt x="37736" y="3086"/>
                  </a:lnTo>
                  <a:lnTo>
                    <a:pt x="37499" y="3323"/>
                  </a:lnTo>
                  <a:lnTo>
                    <a:pt x="37262" y="3798"/>
                  </a:lnTo>
                  <a:lnTo>
                    <a:pt x="37262" y="2611"/>
                  </a:lnTo>
                  <a:lnTo>
                    <a:pt x="37024" y="2611"/>
                  </a:lnTo>
                  <a:lnTo>
                    <a:pt x="36550" y="3561"/>
                  </a:lnTo>
                  <a:lnTo>
                    <a:pt x="36550" y="2849"/>
                  </a:lnTo>
                  <a:lnTo>
                    <a:pt x="36312" y="3086"/>
                  </a:lnTo>
                  <a:lnTo>
                    <a:pt x="36075" y="3561"/>
                  </a:lnTo>
                  <a:lnTo>
                    <a:pt x="36075" y="3798"/>
                  </a:lnTo>
                  <a:lnTo>
                    <a:pt x="35838" y="3798"/>
                  </a:lnTo>
                  <a:lnTo>
                    <a:pt x="35600" y="4273"/>
                  </a:lnTo>
                  <a:lnTo>
                    <a:pt x="35600" y="4035"/>
                  </a:lnTo>
                  <a:lnTo>
                    <a:pt x="35838" y="3323"/>
                  </a:lnTo>
                  <a:lnTo>
                    <a:pt x="35600" y="2849"/>
                  </a:lnTo>
                  <a:lnTo>
                    <a:pt x="35363" y="2611"/>
                  </a:lnTo>
                  <a:lnTo>
                    <a:pt x="34888" y="2374"/>
                  </a:lnTo>
                  <a:lnTo>
                    <a:pt x="33939" y="2611"/>
                  </a:lnTo>
                  <a:lnTo>
                    <a:pt x="32990" y="2374"/>
                  </a:lnTo>
                  <a:lnTo>
                    <a:pt x="30616" y="1899"/>
                  </a:lnTo>
                  <a:lnTo>
                    <a:pt x="28955" y="1425"/>
                  </a:lnTo>
                  <a:lnTo>
                    <a:pt x="27531" y="1662"/>
                  </a:lnTo>
                  <a:lnTo>
                    <a:pt x="27294" y="1425"/>
                  </a:lnTo>
                  <a:lnTo>
                    <a:pt x="27056" y="1662"/>
                  </a:lnTo>
                  <a:lnTo>
                    <a:pt x="26819" y="1425"/>
                  </a:lnTo>
                  <a:lnTo>
                    <a:pt x="26582" y="950"/>
                  </a:lnTo>
                  <a:lnTo>
                    <a:pt x="26344" y="1425"/>
                  </a:lnTo>
                  <a:lnTo>
                    <a:pt x="26107" y="1425"/>
                  </a:lnTo>
                  <a:lnTo>
                    <a:pt x="25870" y="1187"/>
                  </a:lnTo>
                  <a:lnTo>
                    <a:pt x="25632" y="1187"/>
                  </a:lnTo>
                  <a:lnTo>
                    <a:pt x="25395" y="1425"/>
                  </a:lnTo>
                  <a:lnTo>
                    <a:pt x="25158" y="950"/>
                  </a:lnTo>
                  <a:lnTo>
                    <a:pt x="24920" y="1662"/>
                  </a:lnTo>
                  <a:lnTo>
                    <a:pt x="24920" y="1187"/>
                  </a:lnTo>
                  <a:lnTo>
                    <a:pt x="24683" y="950"/>
                  </a:lnTo>
                  <a:lnTo>
                    <a:pt x="24446" y="1187"/>
                  </a:lnTo>
                  <a:lnTo>
                    <a:pt x="23971" y="1187"/>
                  </a:lnTo>
                  <a:lnTo>
                    <a:pt x="23734" y="713"/>
                  </a:lnTo>
                  <a:lnTo>
                    <a:pt x="23022" y="1187"/>
                  </a:lnTo>
                  <a:lnTo>
                    <a:pt x="22784" y="1425"/>
                  </a:lnTo>
                  <a:lnTo>
                    <a:pt x="22547" y="1187"/>
                  </a:lnTo>
                  <a:lnTo>
                    <a:pt x="22547" y="713"/>
                  </a:lnTo>
                  <a:lnTo>
                    <a:pt x="22547" y="475"/>
                  </a:lnTo>
                  <a:lnTo>
                    <a:pt x="21835" y="475"/>
                  </a:lnTo>
                  <a:lnTo>
                    <a:pt x="21123" y="713"/>
                  </a:lnTo>
                  <a:lnTo>
                    <a:pt x="20886" y="475"/>
                  </a:lnTo>
                  <a:lnTo>
                    <a:pt x="20648" y="238"/>
                  </a:lnTo>
                  <a:lnTo>
                    <a:pt x="19936" y="713"/>
                  </a:lnTo>
                  <a:lnTo>
                    <a:pt x="19462" y="713"/>
                  </a:lnTo>
                  <a:lnTo>
                    <a:pt x="19224" y="475"/>
                  </a:lnTo>
                  <a:lnTo>
                    <a:pt x="18512" y="238"/>
                  </a:lnTo>
                  <a:lnTo>
                    <a:pt x="1780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17" name="Google Shape;317;p71"/>
            <p:cNvSpPr/>
            <p:nvPr/>
          </p:nvSpPr>
          <p:spPr>
            <a:xfrm>
              <a:off x="4879360" y="523813"/>
              <a:ext cx="602932" cy="238451"/>
            </a:xfrm>
            <a:custGeom>
              <a:rect b="b" l="l" r="r" t="t"/>
              <a:pathLst>
                <a:path extrusionOk="0" h="113010" w="285750">
                  <a:moveTo>
                    <a:pt x="267242" y="0"/>
                  </a:moveTo>
                  <a:lnTo>
                    <a:pt x="268083" y="561"/>
                  </a:lnTo>
                  <a:lnTo>
                    <a:pt x="268364" y="841"/>
                  </a:lnTo>
                  <a:lnTo>
                    <a:pt x="268644" y="561"/>
                  </a:lnTo>
                  <a:lnTo>
                    <a:pt x="268083" y="0"/>
                  </a:lnTo>
                  <a:close/>
                  <a:moveTo>
                    <a:pt x="273972" y="0"/>
                  </a:moveTo>
                  <a:lnTo>
                    <a:pt x="274253" y="1122"/>
                  </a:lnTo>
                  <a:lnTo>
                    <a:pt x="274814" y="1402"/>
                  </a:lnTo>
                  <a:lnTo>
                    <a:pt x="275374" y="1122"/>
                  </a:lnTo>
                  <a:lnTo>
                    <a:pt x="276216" y="561"/>
                  </a:lnTo>
                  <a:lnTo>
                    <a:pt x="273972" y="0"/>
                  </a:lnTo>
                  <a:close/>
                  <a:moveTo>
                    <a:pt x="277898" y="3365"/>
                  </a:moveTo>
                  <a:lnTo>
                    <a:pt x="279020" y="3645"/>
                  </a:lnTo>
                  <a:lnTo>
                    <a:pt x="279300" y="3645"/>
                  </a:lnTo>
                  <a:lnTo>
                    <a:pt x="279581" y="3926"/>
                  </a:lnTo>
                  <a:lnTo>
                    <a:pt x="277057" y="4487"/>
                  </a:lnTo>
                  <a:lnTo>
                    <a:pt x="276777" y="3926"/>
                  </a:lnTo>
                  <a:lnTo>
                    <a:pt x="277057" y="3645"/>
                  </a:lnTo>
                  <a:lnTo>
                    <a:pt x="277337" y="3365"/>
                  </a:lnTo>
                  <a:close/>
                  <a:moveTo>
                    <a:pt x="280142" y="4206"/>
                  </a:moveTo>
                  <a:lnTo>
                    <a:pt x="280142" y="4487"/>
                  </a:lnTo>
                  <a:lnTo>
                    <a:pt x="279581" y="4767"/>
                  </a:lnTo>
                  <a:lnTo>
                    <a:pt x="279300" y="4767"/>
                  </a:lnTo>
                  <a:lnTo>
                    <a:pt x="279581" y="4487"/>
                  </a:lnTo>
                  <a:lnTo>
                    <a:pt x="279861" y="4206"/>
                  </a:lnTo>
                  <a:close/>
                  <a:moveTo>
                    <a:pt x="277337" y="4767"/>
                  </a:moveTo>
                  <a:lnTo>
                    <a:pt x="278459" y="5328"/>
                  </a:lnTo>
                  <a:lnTo>
                    <a:pt x="277337" y="5328"/>
                  </a:lnTo>
                  <a:lnTo>
                    <a:pt x="277057" y="5048"/>
                  </a:lnTo>
                  <a:lnTo>
                    <a:pt x="277337" y="4767"/>
                  </a:lnTo>
                  <a:close/>
                  <a:moveTo>
                    <a:pt x="281824" y="5608"/>
                  </a:moveTo>
                  <a:lnTo>
                    <a:pt x="280422" y="6730"/>
                  </a:lnTo>
                  <a:lnTo>
                    <a:pt x="280422" y="5889"/>
                  </a:lnTo>
                  <a:lnTo>
                    <a:pt x="280702" y="5608"/>
                  </a:lnTo>
                  <a:close/>
                  <a:moveTo>
                    <a:pt x="279020" y="5608"/>
                  </a:moveTo>
                  <a:lnTo>
                    <a:pt x="279300" y="5889"/>
                  </a:lnTo>
                  <a:lnTo>
                    <a:pt x="279300" y="6450"/>
                  </a:lnTo>
                  <a:lnTo>
                    <a:pt x="279020" y="7011"/>
                  </a:lnTo>
                  <a:lnTo>
                    <a:pt x="279020" y="7291"/>
                  </a:lnTo>
                  <a:lnTo>
                    <a:pt x="276777" y="7291"/>
                  </a:lnTo>
                  <a:lnTo>
                    <a:pt x="279020" y="5608"/>
                  </a:lnTo>
                  <a:close/>
                  <a:moveTo>
                    <a:pt x="260232" y="7852"/>
                  </a:moveTo>
                  <a:lnTo>
                    <a:pt x="260232" y="8132"/>
                  </a:lnTo>
                  <a:lnTo>
                    <a:pt x="259951" y="8132"/>
                  </a:lnTo>
                  <a:lnTo>
                    <a:pt x="259390" y="8413"/>
                  </a:lnTo>
                  <a:lnTo>
                    <a:pt x="259390" y="8132"/>
                  </a:lnTo>
                  <a:lnTo>
                    <a:pt x="259671" y="8132"/>
                  </a:lnTo>
                  <a:lnTo>
                    <a:pt x="260232" y="7852"/>
                  </a:lnTo>
                  <a:close/>
                  <a:moveTo>
                    <a:pt x="232750" y="10376"/>
                  </a:moveTo>
                  <a:lnTo>
                    <a:pt x="231909" y="10656"/>
                  </a:lnTo>
                  <a:lnTo>
                    <a:pt x="231909" y="10376"/>
                  </a:lnTo>
                  <a:close/>
                  <a:moveTo>
                    <a:pt x="233872" y="11217"/>
                  </a:moveTo>
                  <a:lnTo>
                    <a:pt x="232189" y="11778"/>
                  </a:lnTo>
                  <a:lnTo>
                    <a:pt x="232189" y="11778"/>
                  </a:lnTo>
                  <a:lnTo>
                    <a:pt x="232470" y="11497"/>
                  </a:lnTo>
                  <a:lnTo>
                    <a:pt x="232750" y="11217"/>
                  </a:lnTo>
                  <a:close/>
                  <a:moveTo>
                    <a:pt x="272009" y="11217"/>
                  </a:moveTo>
                  <a:lnTo>
                    <a:pt x="272009" y="11778"/>
                  </a:lnTo>
                  <a:lnTo>
                    <a:pt x="271729" y="12058"/>
                  </a:lnTo>
                  <a:lnTo>
                    <a:pt x="271448" y="12058"/>
                  </a:lnTo>
                  <a:lnTo>
                    <a:pt x="271448" y="11497"/>
                  </a:lnTo>
                  <a:lnTo>
                    <a:pt x="271448" y="11217"/>
                  </a:lnTo>
                  <a:close/>
                  <a:moveTo>
                    <a:pt x="261073" y="11217"/>
                  </a:moveTo>
                  <a:lnTo>
                    <a:pt x="259951" y="12339"/>
                  </a:lnTo>
                  <a:lnTo>
                    <a:pt x="259671" y="12339"/>
                  </a:lnTo>
                  <a:lnTo>
                    <a:pt x="259110" y="11778"/>
                  </a:lnTo>
                  <a:lnTo>
                    <a:pt x="261073" y="11217"/>
                  </a:lnTo>
                  <a:close/>
                  <a:moveTo>
                    <a:pt x="258549" y="11778"/>
                  </a:moveTo>
                  <a:lnTo>
                    <a:pt x="258269" y="12339"/>
                  </a:lnTo>
                  <a:lnTo>
                    <a:pt x="257988" y="13180"/>
                  </a:lnTo>
                  <a:lnTo>
                    <a:pt x="257427" y="13460"/>
                  </a:lnTo>
                  <a:lnTo>
                    <a:pt x="256586" y="13460"/>
                  </a:lnTo>
                  <a:lnTo>
                    <a:pt x="256867" y="13180"/>
                  </a:lnTo>
                  <a:lnTo>
                    <a:pt x="257147" y="12899"/>
                  </a:lnTo>
                  <a:lnTo>
                    <a:pt x="257147" y="12339"/>
                  </a:lnTo>
                  <a:lnTo>
                    <a:pt x="257147" y="12058"/>
                  </a:lnTo>
                  <a:lnTo>
                    <a:pt x="258549" y="11778"/>
                  </a:lnTo>
                  <a:close/>
                  <a:moveTo>
                    <a:pt x="261634" y="12899"/>
                  </a:moveTo>
                  <a:lnTo>
                    <a:pt x="261914" y="13460"/>
                  </a:lnTo>
                  <a:lnTo>
                    <a:pt x="260232" y="13180"/>
                  </a:lnTo>
                  <a:lnTo>
                    <a:pt x="261353" y="12899"/>
                  </a:lnTo>
                  <a:close/>
                  <a:moveTo>
                    <a:pt x="253501" y="14862"/>
                  </a:moveTo>
                  <a:lnTo>
                    <a:pt x="253782" y="15143"/>
                  </a:lnTo>
                  <a:lnTo>
                    <a:pt x="253501" y="15423"/>
                  </a:lnTo>
                  <a:lnTo>
                    <a:pt x="252941" y="15704"/>
                  </a:lnTo>
                  <a:lnTo>
                    <a:pt x="251539" y="15704"/>
                  </a:lnTo>
                  <a:lnTo>
                    <a:pt x="252099" y="15423"/>
                  </a:lnTo>
                  <a:lnTo>
                    <a:pt x="252380" y="15143"/>
                  </a:lnTo>
                  <a:lnTo>
                    <a:pt x="253501" y="14862"/>
                  </a:lnTo>
                  <a:close/>
                  <a:moveTo>
                    <a:pt x="246771" y="15143"/>
                  </a:moveTo>
                  <a:lnTo>
                    <a:pt x="247052" y="15423"/>
                  </a:lnTo>
                  <a:lnTo>
                    <a:pt x="246491" y="15984"/>
                  </a:lnTo>
                  <a:lnTo>
                    <a:pt x="246491" y="15143"/>
                  </a:lnTo>
                  <a:close/>
                  <a:moveTo>
                    <a:pt x="244528" y="15423"/>
                  </a:moveTo>
                  <a:lnTo>
                    <a:pt x="245089" y="15704"/>
                  </a:lnTo>
                  <a:lnTo>
                    <a:pt x="245089" y="15984"/>
                  </a:lnTo>
                  <a:lnTo>
                    <a:pt x="242565" y="15984"/>
                  </a:lnTo>
                  <a:lnTo>
                    <a:pt x="242004" y="16264"/>
                  </a:lnTo>
                  <a:lnTo>
                    <a:pt x="241724" y="16264"/>
                  </a:lnTo>
                  <a:lnTo>
                    <a:pt x="241443" y="15984"/>
                  </a:lnTo>
                  <a:lnTo>
                    <a:pt x="241443" y="15704"/>
                  </a:lnTo>
                  <a:lnTo>
                    <a:pt x="242285" y="15423"/>
                  </a:lnTo>
                  <a:close/>
                  <a:moveTo>
                    <a:pt x="243687" y="16545"/>
                  </a:moveTo>
                  <a:lnTo>
                    <a:pt x="243406" y="16825"/>
                  </a:lnTo>
                  <a:lnTo>
                    <a:pt x="243126" y="16825"/>
                  </a:lnTo>
                  <a:lnTo>
                    <a:pt x="242285" y="17106"/>
                  </a:lnTo>
                  <a:lnTo>
                    <a:pt x="242285" y="16825"/>
                  </a:lnTo>
                  <a:lnTo>
                    <a:pt x="242845" y="16545"/>
                  </a:lnTo>
                  <a:close/>
                  <a:moveTo>
                    <a:pt x="232189" y="18227"/>
                  </a:moveTo>
                  <a:lnTo>
                    <a:pt x="231909" y="19069"/>
                  </a:lnTo>
                  <a:lnTo>
                    <a:pt x="231629" y="19349"/>
                  </a:lnTo>
                  <a:lnTo>
                    <a:pt x="231629" y="18508"/>
                  </a:lnTo>
                  <a:lnTo>
                    <a:pt x="232189" y="18227"/>
                  </a:lnTo>
                  <a:close/>
                  <a:moveTo>
                    <a:pt x="225179" y="20751"/>
                  </a:moveTo>
                  <a:lnTo>
                    <a:pt x="225459" y="21032"/>
                  </a:lnTo>
                  <a:lnTo>
                    <a:pt x="225179" y="21312"/>
                  </a:lnTo>
                  <a:lnTo>
                    <a:pt x="225179" y="21592"/>
                  </a:lnTo>
                  <a:lnTo>
                    <a:pt x="224898" y="21592"/>
                  </a:lnTo>
                  <a:lnTo>
                    <a:pt x="225179" y="21032"/>
                  </a:lnTo>
                  <a:lnTo>
                    <a:pt x="225179" y="20751"/>
                  </a:lnTo>
                  <a:close/>
                  <a:moveTo>
                    <a:pt x="203026" y="22434"/>
                  </a:moveTo>
                  <a:lnTo>
                    <a:pt x="203306" y="22714"/>
                  </a:lnTo>
                  <a:lnTo>
                    <a:pt x="203026" y="22714"/>
                  </a:lnTo>
                  <a:lnTo>
                    <a:pt x="202184" y="23275"/>
                  </a:lnTo>
                  <a:lnTo>
                    <a:pt x="202184" y="22995"/>
                  </a:lnTo>
                  <a:lnTo>
                    <a:pt x="202465" y="22714"/>
                  </a:lnTo>
                  <a:lnTo>
                    <a:pt x="203026" y="22434"/>
                  </a:lnTo>
                  <a:close/>
                  <a:moveTo>
                    <a:pt x="219570" y="22434"/>
                  </a:moveTo>
                  <a:lnTo>
                    <a:pt x="217888" y="23275"/>
                  </a:lnTo>
                  <a:lnTo>
                    <a:pt x="217888" y="22995"/>
                  </a:lnTo>
                  <a:lnTo>
                    <a:pt x="218168" y="22714"/>
                  </a:lnTo>
                  <a:lnTo>
                    <a:pt x="219570" y="22434"/>
                  </a:lnTo>
                  <a:close/>
                  <a:moveTo>
                    <a:pt x="218729" y="24397"/>
                  </a:moveTo>
                  <a:lnTo>
                    <a:pt x="218729" y="24677"/>
                  </a:lnTo>
                  <a:lnTo>
                    <a:pt x="217327" y="24677"/>
                  </a:lnTo>
                  <a:lnTo>
                    <a:pt x="217607" y="24397"/>
                  </a:lnTo>
                  <a:close/>
                  <a:moveTo>
                    <a:pt x="217047" y="24677"/>
                  </a:moveTo>
                  <a:lnTo>
                    <a:pt x="216766" y="24958"/>
                  </a:lnTo>
                  <a:lnTo>
                    <a:pt x="216486" y="25238"/>
                  </a:lnTo>
                  <a:lnTo>
                    <a:pt x="215645" y="25238"/>
                  </a:lnTo>
                  <a:lnTo>
                    <a:pt x="215645" y="24958"/>
                  </a:lnTo>
                  <a:lnTo>
                    <a:pt x="216205" y="24958"/>
                  </a:lnTo>
                  <a:lnTo>
                    <a:pt x="217047" y="24677"/>
                  </a:lnTo>
                  <a:close/>
                  <a:moveTo>
                    <a:pt x="207793" y="25238"/>
                  </a:moveTo>
                  <a:lnTo>
                    <a:pt x="207232" y="25518"/>
                  </a:lnTo>
                  <a:lnTo>
                    <a:pt x="206671" y="25518"/>
                  </a:lnTo>
                  <a:lnTo>
                    <a:pt x="206951" y="25238"/>
                  </a:lnTo>
                  <a:close/>
                  <a:moveTo>
                    <a:pt x="194052" y="27201"/>
                  </a:moveTo>
                  <a:lnTo>
                    <a:pt x="193772" y="27762"/>
                  </a:lnTo>
                  <a:lnTo>
                    <a:pt x="192930" y="27762"/>
                  </a:lnTo>
                  <a:lnTo>
                    <a:pt x="192930" y="27481"/>
                  </a:lnTo>
                  <a:lnTo>
                    <a:pt x="193772" y="27201"/>
                  </a:lnTo>
                  <a:close/>
                  <a:moveTo>
                    <a:pt x="205284" y="27747"/>
                  </a:moveTo>
                  <a:lnTo>
                    <a:pt x="205246" y="27762"/>
                  </a:lnTo>
                  <a:lnTo>
                    <a:pt x="205269" y="27762"/>
                  </a:lnTo>
                  <a:lnTo>
                    <a:pt x="205284" y="27747"/>
                  </a:lnTo>
                  <a:close/>
                  <a:moveTo>
                    <a:pt x="200221" y="27201"/>
                  </a:moveTo>
                  <a:lnTo>
                    <a:pt x="200502" y="27481"/>
                  </a:lnTo>
                  <a:lnTo>
                    <a:pt x="201343" y="27762"/>
                  </a:lnTo>
                  <a:lnTo>
                    <a:pt x="200782" y="28042"/>
                  </a:lnTo>
                  <a:lnTo>
                    <a:pt x="200502" y="28042"/>
                  </a:lnTo>
                  <a:lnTo>
                    <a:pt x="199941" y="27481"/>
                  </a:lnTo>
                  <a:lnTo>
                    <a:pt x="200221" y="27201"/>
                  </a:lnTo>
                  <a:close/>
                  <a:moveTo>
                    <a:pt x="195735" y="28603"/>
                  </a:moveTo>
                  <a:lnTo>
                    <a:pt x="195174" y="29164"/>
                  </a:lnTo>
                  <a:lnTo>
                    <a:pt x="194332" y="28883"/>
                  </a:lnTo>
                  <a:lnTo>
                    <a:pt x="195735" y="28603"/>
                  </a:lnTo>
                  <a:close/>
                  <a:moveTo>
                    <a:pt x="169094" y="29725"/>
                  </a:moveTo>
                  <a:lnTo>
                    <a:pt x="168814" y="30005"/>
                  </a:lnTo>
                  <a:lnTo>
                    <a:pt x="168253" y="30005"/>
                  </a:lnTo>
                  <a:lnTo>
                    <a:pt x="168253" y="29725"/>
                  </a:lnTo>
                  <a:close/>
                  <a:moveTo>
                    <a:pt x="200221" y="29707"/>
                  </a:moveTo>
                  <a:lnTo>
                    <a:pt x="199660" y="29924"/>
                  </a:lnTo>
                  <a:lnTo>
                    <a:pt x="199660" y="29924"/>
                  </a:lnTo>
                  <a:lnTo>
                    <a:pt x="199660" y="30005"/>
                  </a:lnTo>
                  <a:lnTo>
                    <a:pt x="200221" y="29725"/>
                  </a:lnTo>
                  <a:lnTo>
                    <a:pt x="200221" y="29707"/>
                  </a:lnTo>
                  <a:close/>
                  <a:moveTo>
                    <a:pt x="177788" y="30846"/>
                  </a:moveTo>
                  <a:lnTo>
                    <a:pt x="177507" y="31407"/>
                  </a:lnTo>
                  <a:lnTo>
                    <a:pt x="177227" y="31688"/>
                  </a:lnTo>
                  <a:lnTo>
                    <a:pt x="176946" y="31688"/>
                  </a:lnTo>
                  <a:lnTo>
                    <a:pt x="177227" y="31127"/>
                  </a:lnTo>
                  <a:lnTo>
                    <a:pt x="177788" y="30846"/>
                  </a:lnTo>
                  <a:close/>
                  <a:moveTo>
                    <a:pt x="179470" y="30566"/>
                  </a:moveTo>
                  <a:lnTo>
                    <a:pt x="179750" y="31127"/>
                  </a:lnTo>
                  <a:lnTo>
                    <a:pt x="178909" y="31688"/>
                  </a:lnTo>
                  <a:lnTo>
                    <a:pt x="178909" y="31127"/>
                  </a:lnTo>
                  <a:lnTo>
                    <a:pt x="179190" y="30566"/>
                  </a:lnTo>
                  <a:close/>
                  <a:moveTo>
                    <a:pt x="158719" y="31407"/>
                  </a:moveTo>
                  <a:lnTo>
                    <a:pt x="158999" y="31688"/>
                  </a:lnTo>
                  <a:lnTo>
                    <a:pt x="158999" y="31968"/>
                  </a:lnTo>
                  <a:lnTo>
                    <a:pt x="158158" y="32249"/>
                  </a:lnTo>
                  <a:lnTo>
                    <a:pt x="158158" y="32249"/>
                  </a:lnTo>
                  <a:lnTo>
                    <a:pt x="158719" y="31407"/>
                  </a:lnTo>
                  <a:close/>
                  <a:moveTo>
                    <a:pt x="190967" y="31688"/>
                  </a:moveTo>
                  <a:lnTo>
                    <a:pt x="190967" y="31968"/>
                  </a:lnTo>
                  <a:lnTo>
                    <a:pt x="190126" y="32249"/>
                  </a:lnTo>
                  <a:lnTo>
                    <a:pt x="189565" y="32249"/>
                  </a:lnTo>
                  <a:lnTo>
                    <a:pt x="189565" y="31968"/>
                  </a:lnTo>
                  <a:lnTo>
                    <a:pt x="190407" y="31688"/>
                  </a:lnTo>
                  <a:close/>
                  <a:moveTo>
                    <a:pt x="185079" y="31968"/>
                  </a:moveTo>
                  <a:lnTo>
                    <a:pt x="185359" y="32249"/>
                  </a:lnTo>
                  <a:lnTo>
                    <a:pt x="184237" y="32529"/>
                  </a:lnTo>
                  <a:lnTo>
                    <a:pt x="184237" y="32249"/>
                  </a:lnTo>
                  <a:lnTo>
                    <a:pt x="184518" y="32249"/>
                  </a:lnTo>
                  <a:lnTo>
                    <a:pt x="185079" y="31968"/>
                  </a:lnTo>
                  <a:close/>
                  <a:moveTo>
                    <a:pt x="189468" y="33846"/>
                  </a:moveTo>
                  <a:lnTo>
                    <a:pt x="188948" y="34043"/>
                  </a:lnTo>
                  <a:lnTo>
                    <a:pt x="188948" y="34043"/>
                  </a:lnTo>
                  <a:lnTo>
                    <a:pt x="188724" y="34492"/>
                  </a:lnTo>
                  <a:lnTo>
                    <a:pt x="189004" y="34492"/>
                  </a:lnTo>
                  <a:lnTo>
                    <a:pt x="189285" y="34211"/>
                  </a:lnTo>
                  <a:lnTo>
                    <a:pt x="189468" y="33846"/>
                  </a:lnTo>
                  <a:close/>
                  <a:moveTo>
                    <a:pt x="40381" y="33931"/>
                  </a:moveTo>
                  <a:lnTo>
                    <a:pt x="41222" y="34492"/>
                  </a:lnTo>
                  <a:lnTo>
                    <a:pt x="41222" y="34772"/>
                  </a:lnTo>
                  <a:lnTo>
                    <a:pt x="40942" y="34492"/>
                  </a:lnTo>
                  <a:lnTo>
                    <a:pt x="40661" y="34211"/>
                  </a:lnTo>
                  <a:lnTo>
                    <a:pt x="40381" y="33931"/>
                  </a:lnTo>
                  <a:close/>
                  <a:moveTo>
                    <a:pt x="42905" y="33931"/>
                  </a:moveTo>
                  <a:lnTo>
                    <a:pt x="44026" y="34211"/>
                  </a:lnTo>
                  <a:lnTo>
                    <a:pt x="44307" y="34772"/>
                  </a:lnTo>
                  <a:lnTo>
                    <a:pt x="44026" y="34772"/>
                  </a:lnTo>
                  <a:lnTo>
                    <a:pt x="42905" y="33931"/>
                  </a:lnTo>
                  <a:close/>
                  <a:moveTo>
                    <a:pt x="171618" y="33370"/>
                  </a:moveTo>
                  <a:lnTo>
                    <a:pt x="170497" y="34492"/>
                  </a:lnTo>
                  <a:lnTo>
                    <a:pt x="169936" y="34772"/>
                  </a:lnTo>
                  <a:lnTo>
                    <a:pt x="169936" y="34492"/>
                  </a:lnTo>
                  <a:lnTo>
                    <a:pt x="169655" y="34211"/>
                  </a:lnTo>
                  <a:lnTo>
                    <a:pt x="171618" y="33370"/>
                  </a:lnTo>
                  <a:close/>
                  <a:moveTo>
                    <a:pt x="46830" y="36174"/>
                  </a:moveTo>
                  <a:lnTo>
                    <a:pt x="47952" y="36455"/>
                  </a:lnTo>
                  <a:lnTo>
                    <a:pt x="48233" y="36735"/>
                  </a:lnTo>
                  <a:lnTo>
                    <a:pt x="47672" y="37296"/>
                  </a:lnTo>
                  <a:lnTo>
                    <a:pt x="46830" y="36174"/>
                  </a:lnTo>
                  <a:close/>
                  <a:moveTo>
                    <a:pt x="48793" y="37016"/>
                  </a:moveTo>
                  <a:lnTo>
                    <a:pt x="49074" y="37296"/>
                  </a:lnTo>
                  <a:lnTo>
                    <a:pt x="48793" y="37296"/>
                  </a:lnTo>
                  <a:lnTo>
                    <a:pt x="48513" y="37016"/>
                  </a:lnTo>
                  <a:close/>
                  <a:moveTo>
                    <a:pt x="48233" y="37577"/>
                  </a:moveTo>
                  <a:lnTo>
                    <a:pt x="48793" y="37857"/>
                  </a:lnTo>
                  <a:lnTo>
                    <a:pt x="49074" y="38137"/>
                  </a:lnTo>
                  <a:lnTo>
                    <a:pt x="48513" y="37857"/>
                  </a:lnTo>
                  <a:lnTo>
                    <a:pt x="48233" y="37857"/>
                  </a:lnTo>
                  <a:lnTo>
                    <a:pt x="48233" y="37577"/>
                  </a:lnTo>
                  <a:close/>
                  <a:moveTo>
                    <a:pt x="50476" y="37857"/>
                  </a:moveTo>
                  <a:lnTo>
                    <a:pt x="50756" y="38979"/>
                  </a:lnTo>
                  <a:lnTo>
                    <a:pt x="50196" y="38137"/>
                  </a:lnTo>
                  <a:lnTo>
                    <a:pt x="49915" y="37857"/>
                  </a:lnTo>
                  <a:close/>
                  <a:moveTo>
                    <a:pt x="137126" y="38979"/>
                  </a:moveTo>
                  <a:lnTo>
                    <a:pt x="136846" y="39259"/>
                  </a:lnTo>
                  <a:lnTo>
                    <a:pt x="136776" y="39399"/>
                  </a:lnTo>
                  <a:lnTo>
                    <a:pt x="137827" y="38979"/>
                  </a:lnTo>
                  <a:close/>
                  <a:moveTo>
                    <a:pt x="160962" y="37296"/>
                  </a:moveTo>
                  <a:lnTo>
                    <a:pt x="162084" y="37857"/>
                  </a:lnTo>
                  <a:lnTo>
                    <a:pt x="159280" y="39539"/>
                  </a:lnTo>
                  <a:lnTo>
                    <a:pt x="159280" y="39539"/>
                  </a:lnTo>
                  <a:lnTo>
                    <a:pt x="159841" y="38137"/>
                  </a:lnTo>
                  <a:lnTo>
                    <a:pt x="160121" y="37577"/>
                  </a:lnTo>
                  <a:lnTo>
                    <a:pt x="160682" y="37296"/>
                  </a:lnTo>
                  <a:close/>
                  <a:moveTo>
                    <a:pt x="49354" y="38137"/>
                  </a:moveTo>
                  <a:lnTo>
                    <a:pt x="49915" y="38418"/>
                  </a:lnTo>
                  <a:lnTo>
                    <a:pt x="50196" y="38698"/>
                  </a:lnTo>
                  <a:lnTo>
                    <a:pt x="50476" y="39259"/>
                  </a:lnTo>
                  <a:lnTo>
                    <a:pt x="51037" y="39539"/>
                  </a:lnTo>
                  <a:lnTo>
                    <a:pt x="49915" y="39539"/>
                  </a:lnTo>
                  <a:lnTo>
                    <a:pt x="49635" y="39259"/>
                  </a:lnTo>
                  <a:lnTo>
                    <a:pt x="49354" y="38137"/>
                  </a:lnTo>
                  <a:close/>
                  <a:moveTo>
                    <a:pt x="140491" y="38698"/>
                  </a:moveTo>
                  <a:lnTo>
                    <a:pt x="139931" y="39259"/>
                  </a:lnTo>
                  <a:lnTo>
                    <a:pt x="139370" y="39539"/>
                  </a:lnTo>
                  <a:lnTo>
                    <a:pt x="137968" y="39539"/>
                  </a:lnTo>
                  <a:lnTo>
                    <a:pt x="140491" y="38698"/>
                  </a:lnTo>
                  <a:close/>
                  <a:moveTo>
                    <a:pt x="157597" y="38698"/>
                  </a:moveTo>
                  <a:lnTo>
                    <a:pt x="157878" y="38979"/>
                  </a:lnTo>
                  <a:lnTo>
                    <a:pt x="157317" y="39259"/>
                  </a:lnTo>
                  <a:lnTo>
                    <a:pt x="157036" y="39539"/>
                  </a:lnTo>
                  <a:lnTo>
                    <a:pt x="156756" y="39259"/>
                  </a:lnTo>
                  <a:lnTo>
                    <a:pt x="157317" y="38979"/>
                  </a:lnTo>
                  <a:lnTo>
                    <a:pt x="157597" y="38698"/>
                  </a:lnTo>
                  <a:close/>
                  <a:moveTo>
                    <a:pt x="44587" y="40661"/>
                  </a:moveTo>
                  <a:lnTo>
                    <a:pt x="44587" y="40942"/>
                  </a:lnTo>
                  <a:lnTo>
                    <a:pt x="44307" y="41222"/>
                  </a:lnTo>
                  <a:lnTo>
                    <a:pt x="44026" y="40942"/>
                  </a:lnTo>
                  <a:lnTo>
                    <a:pt x="44307" y="40661"/>
                  </a:lnTo>
                  <a:close/>
                  <a:moveTo>
                    <a:pt x="157878" y="41502"/>
                  </a:moveTo>
                  <a:lnTo>
                    <a:pt x="157597" y="41783"/>
                  </a:lnTo>
                  <a:lnTo>
                    <a:pt x="157036" y="42344"/>
                  </a:lnTo>
                  <a:lnTo>
                    <a:pt x="156756" y="42344"/>
                  </a:lnTo>
                  <a:lnTo>
                    <a:pt x="156756" y="42063"/>
                  </a:lnTo>
                  <a:lnTo>
                    <a:pt x="157317" y="41502"/>
                  </a:lnTo>
                  <a:close/>
                  <a:moveTo>
                    <a:pt x="166571" y="41502"/>
                  </a:moveTo>
                  <a:lnTo>
                    <a:pt x="166010" y="41783"/>
                  </a:lnTo>
                  <a:lnTo>
                    <a:pt x="165449" y="42063"/>
                  </a:lnTo>
                  <a:lnTo>
                    <a:pt x="164327" y="42344"/>
                  </a:lnTo>
                  <a:lnTo>
                    <a:pt x="164327" y="41502"/>
                  </a:lnTo>
                  <a:close/>
                  <a:moveTo>
                    <a:pt x="162925" y="41502"/>
                  </a:moveTo>
                  <a:lnTo>
                    <a:pt x="163206" y="42063"/>
                  </a:lnTo>
                  <a:lnTo>
                    <a:pt x="163206" y="42344"/>
                  </a:lnTo>
                  <a:lnTo>
                    <a:pt x="162925" y="42624"/>
                  </a:lnTo>
                  <a:lnTo>
                    <a:pt x="162645" y="41783"/>
                  </a:lnTo>
                  <a:lnTo>
                    <a:pt x="162645" y="41502"/>
                  </a:lnTo>
                  <a:close/>
                  <a:moveTo>
                    <a:pt x="150587" y="41502"/>
                  </a:moveTo>
                  <a:lnTo>
                    <a:pt x="151147" y="42063"/>
                  </a:lnTo>
                  <a:lnTo>
                    <a:pt x="150587" y="42063"/>
                  </a:lnTo>
                  <a:lnTo>
                    <a:pt x="150306" y="42344"/>
                  </a:lnTo>
                  <a:lnTo>
                    <a:pt x="149745" y="43185"/>
                  </a:lnTo>
                  <a:lnTo>
                    <a:pt x="149185" y="42905"/>
                  </a:lnTo>
                  <a:lnTo>
                    <a:pt x="149185" y="42624"/>
                  </a:lnTo>
                  <a:lnTo>
                    <a:pt x="149185" y="42344"/>
                  </a:lnTo>
                  <a:lnTo>
                    <a:pt x="149185" y="42063"/>
                  </a:lnTo>
                  <a:lnTo>
                    <a:pt x="149745" y="41783"/>
                  </a:lnTo>
                  <a:lnTo>
                    <a:pt x="150026" y="41502"/>
                  </a:lnTo>
                  <a:close/>
                  <a:moveTo>
                    <a:pt x="35614" y="43465"/>
                  </a:moveTo>
                  <a:lnTo>
                    <a:pt x="35614" y="43746"/>
                  </a:lnTo>
                  <a:lnTo>
                    <a:pt x="35333" y="43746"/>
                  </a:lnTo>
                  <a:lnTo>
                    <a:pt x="35614" y="43465"/>
                  </a:lnTo>
                  <a:close/>
                  <a:moveTo>
                    <a:pt x="51317" y="43185"/>
                  </a:moveTo>
                  <a:lnTo>
                    <a:pt x="51878" y="43746"/>
                  </a:lnTo>
                  <a:lnTo>
                    <a:pt x="51317" y="43746"/>
                  </a:lnTo>
                  <a:lnTo>
                    <a:pt x="51317" y="43185"/>
                  </a:lnTo>
                  <a:close/>
                  <a:moveTo>
                    <a:pt x="132079" y="43185"/>
                  </a:moveTo>
                  <a:lnTo>
                    <a:pt x="132359" y="43465"/>
                  </a:lnTo>
                  <a:lnTo>
                    <a:pt x="132079" y="43746"/>
                  </a:lnTo>
                  <a:lnTo>
                    <a:pt x="131798" y="43465"/>
                  </a:lnTo>
                  <a:lnTo>
                    <a:pt x="132079" y="43185"/>
                  </a:lnTo>
                  <a:close/>
                  <a:moveTo>
                    <a:pt x="158158" y="42624"/>
                  </a:moveTo>
                  <a:lnTo>
                    <a:pt x="158438" y="42905"/>
                  </a:lnTo>
                  <a:lnTo>
                    <a:pt x="158719" y="43465"/>
                  </a:lnTo>
                  <a:lnTo>
                    <a:pt x="159560" y="43465"/>
                  </a:lnTo>
                  <a:lnTo>
                    <a:pt x="159280" y="43746"/>
                  </a:lnTo>
                  <a:lnTo>
                    <a:pt x="158719" y="43465"/>
                  </a:lnTo>
                  <a:lnTo>
                    <a:pt x="157878" y="42905"/>
                  </a:lnTo>
                  <a:lnTo>
                    <a:pt x="158158" y="42624"/>
                  </a:lnTo>
                  <a:close/>
                  <a:moveTo>
                    <a:pt x="47672" y="43465"/>
                  </a:moveTo>
                  <a:lnTo>
                    <a:pt x="48233" y="44307"/>
                  </a:lnTo>
                  <a:lnTo>
                    <a:pt x="47391" y="44026"/>
                  </a:lnTo>
                  <a:lnTo>
                    <a:pt x="47391" y="43746"/>
                  </a:lnTo>
                  <a:lnTo>
                    <a:pt x="47672" y="43465"/>
                  </a:lnTo>
                  <a:close/>
                  <a:moveTo>
                    <a:pt x="146380" y="43746"/>
                  </a:moveTo>
                  <a:lnTo>
                    <a:pt x="146661" y="44026"/>
                  </a:lnTo>
                  <a:lnTo>
                    <a:pt x="146380" y="44307"/>
                  </a:lnTo>
                  <a:lnTo>
                    <a:pt x="145819" y="44307"/>
                  </a:lnTo>
                  <a:lnTo>
                    <a:pt x="146100" y="44026"/>
                  </a:lnTo>
                  <a:lnTo>
                    <a:pt x="146380" y="43746"/>
                  </a:lnTo>
                  <a:close/>
                  <a:moveTo>
                    <a:pt x="36735" y="44307"/>
                  </a:moveTo>
                  <a:lnTo>
                    <a:pt x="36735" y="44587"/>
                  </a:lnTo>
                  <a:lnTo>
                    <a:pt x="36455" y="44587"/>
                  </a:lnTo>
                  <a:lnTo>
                    <a:pt x="36174" y="44307"/>
                  </a:lnTo>
                  <a:close/>
                  <a:moveTo>
                    <a:pt x="49074" y="44587"/>
                  </a:moveTo>
                  <a:lnTo>
                    <a:pt x="49635" y="44867"/>
                  </a:lnTo>
                  <a:lnTo>
                    <a:pt x="48793" y="44867"/>
                  </a:lnTo>
                  <a:lnTo>
                    <a:pt x="49074" y="44587"/>
                  </a:lnTo>
                  <a:close/>
                  <a:moveTo>
                    <a:pt x="46830" y="43746"/>
                  </a:moveTo>
                  <a:lnTo>
                    <a:pt x="47391" y="44307"/>
                  </a:lnTo>
                  <a:lnTo>
                    <a:pt x="47952" y="44867"/>
                  </a:lnTo>
                  <a:lnTo>
                    <a:pt x="47952" y="45148"/>
                  </a:lnTo>
                  <a:lnTo>
                    <a:pt x="47672" y="44867"/>
                  </a:lnTo>
                  <a:lnTo>
                    <a:pt x="46830" y="44307"/>
                  </a:lnTo>
                  <a:lnTo>
                    <a:pt x="46830" y="44026"/>
                  </a:lnTo>
                  <a:lnTo>
                    <a:pt x="46830" y="43746"/>
                  </a:lnTo>
                  <a:close/>
                  <a:moveTo>
                    <a:pt x="152550" y="44867"/>
                  </a:moveTo>
                  <a:lnTo>
                    <a:pt x="152830" y="45428"/>
                  </a:lnTo>
                  <a:lnTo>
                    <a:pt x="152830" y="45709"/>
                  </a:lnTo>
                  <a:lnTo>
                    <a:pt x="152550" y="45709"/>
                  </a:lnTo>
                  <a:lnTo>
                    <a:pt x="152269" y="45148"/>
                  </a:lnTo>
                  <a:lnTo>
                    <a:pt x="152269" y="44867"/>
                  </a:lnTo>
                  <a:close/>
                  <a:moveTo>
                    <a:pt x="47952" y="46550"/>
                  </a:moveTo>
                  <a:lnTo>
                    <a:pt x="48233" y="47111"/>
                  </a:lnTo>
                  <a:lnTo>
                    <a:pt x="47672" y="47111"/>
                  </a:lnTo>
                  <a:lnTo>
                    <a:pt x="47672" y="46830"/>
                  </a:lnTo>
                  <a:lnTo>
                    <a:pt x="47952" y="46550"/>
                  </a:lnTo>
                  <a:close/>
                  <a:moveTo>
                    <a:pt x="117497" y="46270"/>
                  </a:moveTo>
                  <a:lnTo>
                    <a:pt x="116656" y="46550"/>
                  </a:lnTo>
                  <a:lnTo>
                    <a:pt x="117216" y="47111"/>
                  </a:lnTo>
                  <a:lnTo>
                    <a:pt x="117497" y="46550"/>
                  </a:lnTo>
                  <a:lnTo>
                    <a:pt x="117497" y="46270"/>
                  </a:lnTo>
                  <a:close/>
                  <a:moveTo>
                    <a:pt x="146380" y="46270"/>
                  </a:moveTo>
                  <a:lnTo>
                    <a:pt x="147222" y="46550"/>
                  </a:lnTo>
                  <a:lnTo>
                    <a:pt x="146661" y="47111"/>
                  </a:lnTo>
                  <a:lnTo>
                    <a:pt x="145819" y="47391"/>
                  </a:lnTo>
                  <a:lnTo>
                    <a:pt x="145539" y="47391"/>
                  </a:lnTo>
                  <a:lnTo>
                    <a:pt x="146661" y="46830"/>
                  </a:lnTo>
                  <a:lnTo>
                    <a:pt x="146100" y="46550"/>
                  </a:lnTo>
                  <a:lnTo>
                    <a:pt x="146100" y="46270"/>
                  </a:lnTo>
                  <a:close/>
                  <a:moveTo>
                    <a:pt x="45709" y="46830"/>
                  </a:moveTo>
                  <a:lnTo>
                    <a:pt x="45989" y="47672"/>
                  </a:lnTo>
                  <a:lnTo>
                    <a:pt x="45148" y="46830"/>
                  </a:lnTo>
                  <a:close/>
                  <a:moveTo>
                    <a:pt x="44868" y="47111"/>
                  </a:moveTo>
                  <a:lnTo>
                    <a:pt x="45148" y="47391"/>
                  </a:lnTo>
                  <a:lnTo>
                    <a:pt x="45428" y="47672"/>
                  </a:lnTo>
                  <a:lnTo>
                    <a:pt x="44587" y="47391"/>
                  </a:lnTo>
                  <a:lnTo>
                    <a:pt x="44307" y="47672"/>
                  </a:lnTo>
                  <a:lnTo>
                    <a:pt x="44307" y="47952"/>
                  </a:lnTo>
                  <a:lnTo>
                    <a:pt x="43746" y="47672"/>
                  </a:lnTo>
                  <a:lnTo>
                    <a:pt x="43746" y="47391"/>
                  </a:lnTo>
                  <a:lnTo>
                    <a:pt x="43746" y="47111"/>
                  </a:lnTo>
                  <a:close/>
                  <a:moveTo>
                    <a:pt x="45428" y="47952"/>
                  </a:moveTo>
                  <a:lnTo>
                    <a:pt x="45428" y="48233"/>
                  </a:lnTo>
                  <a:lnTo>
                    <a:pt x="44868" y="48233"/>
                  </a:lnTo>
                  <a:lnTo>
                    <a:pt x="45428" y="47952"/>
                  </a:lnTo>
                  <a:close/>
                  <a:moveTo>
                    <a:pt x="144417" y="48793"/>
                  </a:moveTo>
                  <a:lnTo>
                    <a:pt x="145819" y="49354"/>
                  </a:lnTo>
                  <a:lnTo>
                    <a:pt x="145259" y="49635"/>
                  </a:lnTo>
                  <a:lnTo>
                    <a:pt x="144698" y="49635"/>
                  </a:lnTo>
                  <a:lnTo>
                    <a:pt x="144417" y="49354"/>
                  </a:lnTo>
                  <a:lnTo>
                    <a:pt x="144417" y="48793"/>
                  </a:lnTo>
                  <a:close/>
                  <a:moveTo>
                    <a:pt x="42063" y="49635"/>
                  </a:moveTo>
                  <a:lnTo>
                    <a:pt x="42905" y="50196"/>
                  </a:lnTo>
                  <a:lnTo>
                    <a:pt x="42905" y="50196"/>
                  </a:lnTo>
                  <a:lnTo>
                    <a:pt x="42344" y="49915"/>
                  </a:lnTo>
                  <a:lnTo>
                    <a:pt x="42063" y="49915"/>
                  </a:lnTo>
                  <a:lnTo>
                    <a:pt x="42063" y="49635"/>
                  </a:lnTo>
                  <a:close/>
                  <a:moveTo>
                    <a:pt x="134603" y="50756"/>
                  </a:moveTo>
                  <a:lnTo>
                    <a:pt x="133761" y="51598"/>
                  </a:lnTo>
                  <a:lnTo>
                    <a:pt x="133481" y="51878"/>
                  </a:lnTo>
                  <a:lnTo>
                    <a:pt x="133481" y="52439"/>
                  </a:lnTo>
                  <a:lnTo>
                    <a:pt x="132359" y="51317"/>
                  </a:lnTo>
                  <a:lnTo>
                    <a:pt x="132079" y="51037"/>
                  </a:lnTo>
                  <a:lnTo>
                    <a:pt x="132079" y="50756"/>
                  </a:lnTo>
                  <a:close/>
                  <a:moveTo>
                    <a:pt x="118619" y="52158"/>
                  </a:moveTo>
                  <a:lnTo>
                    <a:pt x="118058" y="52719"/>
                  </a:lnTo>
                  <a:lnTo>
                    <a:pt x="117777" y="53000"/>
                  </a:lnTo>
                  <a:lnTo>
                    <a:pt x="117497" y="53000"/>
                  </a:lnTo>
                  <a:lnTo>
                    <a:pt x="118058" y="52439"/>
                  </a:lnTo>
                  <a:lnTo>
                    <a:pt x="118338" y="52158"/>
                  </a:lnTo>
                  <a:close/>
                  <a:moveTo>
                    <a:pt x="128714" y="52158"/>
                  </a:moveTo>
                  <a:lnTo>
                    <a:pt x="127872" y="52719"/>
                  </a:lnTo>
                  <a:lnTo>
                    <a:pt x="127031" y="53280"/>
                  </a:lnTo>
                  <a:lnTo>
                    <a:pt x="125068" y="53280"/>
                  </a:lnTo>
                  <a:lnTo>
                    <a:pt x="128714" y="52158"/>
                  </a:lnTo>
                  <a:close/>
                  <a:moveTo>
                    <a:pt x="40661" y="53000"/>
                  </a:moveTo>
                  <a:lnTo>
                    <a:pt x="40661" y="53561"/>
                  </a:lnTo>
                  <a:lnTo>
                    <a:pt x="40381" y="53280"/>
                  </a:lnTo>
                  <a:lnTo>
                    <a:pt x="40661" y="53000"/>
                  </a:lnTo>
                  <a:close/>
                  <a:moveTo>
                    <a:pt x="129275" y="53280"/>
                  </a:moveTo>
                  <a:lnTo>
                    <a:pt x="129275" y="53561"/>
                  </a:lnTo>
                  <a:lnTo>
                    <a:pt x="128153" y="53561"/>
                  </a:lnTo>
                  <a:lnTo>
                    <a:pt x="128714" y="53280"/>
                  </a:lnTo>
                  <a:close/>
                  <a:moveTo>
                    <a:pt x="33651" y="53280"/>
                  </a:moveTo>
                  <a:lnTo>
                    <a:pt x="33931" y="53561"/>
                  </a:lnTo>
                  <a:lnTo>
                    <a:pt x="33931" y="53841"/>
                  </a:lnTo>
                  <a:lnTo>
                    <a:pt x="33651" y="53561"/>
                  </a:lnTo>
                  <a:lnTo>
                    <a:pt x="33651" y="53280"/>
                  </a:lnTo>
                  <a:close/>
                  <a:moveTo>
                    <a:pt x="118338" y="53561"/>
                  </a:moveTo>
                  <a:lnTo>
                    <a:pt x="118338" y="53841"/>
                  </a:lnTo>
                  <a:lnTo>
                    <a:pt x="118058" y="53841"/>
                  </a:lnTo>
                  <a:lnTo>
                    <a:pt x="117497" y="54121"/>
                  </a:lnTo>
                  <a:lnTo>
                    <a:pt x="117497" y="53841"/>
                  </a:lnTo>
                  <a:lnTo>
                    <a:pt x="117777" y="53841"/>
                  </a:lnTo>
                  <a:lnTo>
                    <a:pt x="118338" y="53561"/>
                  </a:lnTo>
                  <a:close/>
                  <a:moveTo>
                    <a:pt x="42063" y="54402"/>
                  </a:moveTo>
                  <a:lnTo>
                    <a:pt x="42063" y="54682"/>
                  </a:lnTo>
                  <a:lnTo>
                    <a:pt x="41783" y="54682"/>
                  </a:lnTo>
                  <a:lnTo>
                    <a:pt x="41502" y="54402"/>
                  </a:lnTo>
                  <a:close/>
                  <a:moveTo>
                    <a:pt x="129275" y="54402"/>
                  </a:moveTo>
                  <a:lnTo>
                    <a:pt x="128994" y="54963"/>
                  </a:lnTo>
                  <a:lnTo>
                    <a:pt x="128433" y="54963"/>
                  </a:lnTo>
                  <a:lnTo>
                    <a:pt x="128994" y="54402"/>
                  </a:lnTo>
                  <a:close/>
                  <a:moveTo>
                    <a:pt x="41783" y="54963"/>
                  </a:moveTo>
                  <a:lnTo>
                    <a:pt x="41502" y="55243"/>
                  </a:lnTo>
                  <a:lnTo>
                    <a:pt x="41222" y="54963"/>
                  </a:lnTo>
                  <a:close/>
                  <a:moveTo>
                    <a:pt x="103756" y="54402"/>
                  </a:moveTo>
                  <a:lnTo>
                    <a:pt x="103476" y="54963"/>
                  </a:lnTo>
                  <a:lnTo>
                    <a:pt x="102915" y="55243"/>
                  </a:lnTo>
                  <a:lnTo>
                    <a:pt x="102634" y="55243"/>
                  </a:lnTo>
                  <a:lnTo>
                    <a:pt x="102074" y="54963"/>
                  </a:lnTo>
                  <a:lnTo>
                    <a:pt x="103756" y="54402"/>
                  </a:lnTo>
                  <a:close/>
                  <a:moveTo>
                    <a:pt x="38137" y="55243"/>
                  </a:moveTo>
                  <a:lnTo>
                    <a:pt x="38137" y="55524"/>
                  </a:lnTo>
                  <a:lnTo>
                    <a:pt x="37577" y="55243"/>
                  </a:lnTo>
                  <a:close/>
                  <a:moveTo>
                    <a:pt x="123105" y="55243"/>
                  </a:moveTo>
                  <a:lnTo>
                    <a:pt x="122264" y="55804"/>
                  </a:lnTo>
                  <a:lnTo>
                    <a:pt x="122825" y="55243"/>
                  </a:lnTo>
                  <a:close/>
                  <a:moveTo>
                    <a:pt x="112169" y="55804"/>
                  </a:moveTo>
                  <a:lnTo>
                    <a:pt x="111608" y="56365"/>
                  </a:lnTo>
                  <a:lnTo>
                    <a:pt x="111328" y="56645"/>
                  </a:lnTo>
                  <a:lnTo>
                    <a:pt x="111047" y="56645"/>
                  </a:lnTo>
                  <a:lnTo>
                    <a:pt x="111608" y="56084"/>
                  </a:lnTo>
                  <a:lnTo>
                    <a:pt x="111608" y="55804"/>
                  </a:lnTo>
                  <a:close/>
                  <a:moveTo>
                    <a:pt x="114693" y="56365"/>
                  </a:moveTo>
                  <a:lnTo>
                    <a:pt x="114412" y="56926"/>
                  </a:lnTo>
                  <a:lnTo>
                    <a:pt x="113851" y="56926"/>
                  </a:lnTo>
                  <a:lnTo>
                    <a:pt x="113851" y="56645"/>
                  </a:lnTo>
                  <a:lnTo>
                    <a:pt x="114132" y="56365"/>
                  </a:lnTo>
                  <a:close/>
                  <a:moveTo>
                    <a:pt x="124507" y="56084"/>
                  </a:moveTo>
                  <a:lnTo>
                    <a:pt x="124227" y="56645"/>
                  </a:lnTo>
                  <a:lnTo>
                    <a:pt x="123947" y="56926"/>
                  </a:lnTo>
                  <a:lnTo>
                    <a:pt x="123666" y="56926"/>
                  </a:lnTo>
                  <a:lnTo>
                    <a:pt x="123105" y="56365"/>
                  </a:lnTo>
                  <a:lnTo>
                    <a:pt x="124507" y="56084"/>
                  </a:lnTo>
                  <a:close/>
                  <a:moveTo>
                    <a:pt x="38137" y="56365"/>
                  </a:moveTo>
                  <a:lnTo>
                    <a:pt x="38979" y="56926"/>
                  </a:lnTo>
                  <a:lnTo>
                    <a:pt x="38979" y="57206"/>
                  </a:lnTo>
                  <a:lnTo>
                    <a:pt x="38698" y="57206"/>
                  </a:lnTo>
                  <a:lnTo>
                    <a:pt x="38698" y="56926"/>
                  </a:lnTo>
                  <a:lnTo>
                    <a:pt x="38137" y="56645"/>
                  </a:lnTo>
                  <a:lnTo>
                    <a:pt x="37857" y="56365"/>
                  </a:lnTo>
                  <a:close/>
                  <a:moveTo>
                    <a:pt x="120581" y="55524"/>
                  </a:moveTo>
                  <a:lnTo>
                    <a:pt x="120301" y="56645"/>
                  </a:lnTo>
                  <a:lnTo>
                    <a:pt x="119740" y="57206"/>
                  </a:lnTo>
                  <a:lnTo>
                    <a:pt x="119179" y="57206"/>
                  </a:lnTo>
                  <a:lnTo>
                    <a:pt x="118058" y="56926"/>
                  </a:lnTo>
                  <a:lnTo>
                    <a:pt x="120581" y="55524"/>
                  </a:lnTo>
                  <a:close/>
                  <a:moveTo>
                    <a:pt x="33931" y="56926"/>
                  </a:moveTo>
                  <a:lnTo>
                    <a:pt x="34211" y="57486"/>
                  </a:lnTo>
                  <a:lnTo>
                    <a:pt x="33931" y="57486"/>
                  </a:lnTo>
                  <a:lnTo>
                    <a:pt x="33651" y="57206"/>
                  </a:lnTo>
                  <a:lnTo>
                    <a:pt x="33651" y="56926"/>
                  </a:lnTo>
                  <a:close/>
                  <a:moveTo>
                    <a:pt x="37016" y="56926"/>
                  </a:moveTo>
                  <a:lnTo>
                    <a:pt x="37296" y="57206"/>
                  </a:lnTo>
                  <a:lnTo>
                    <a:pt x="37577" y="57486"/>
                  </a:lnTo>
                  <a:lnTo>
                    <a:pt x="37296" y="57486"/>
                  </a:lnTo>
                  <a:lnTo>
                    <a:pt x="36455" y="56926"/>
                  </a:lnTo>
                  <a:close/>
                  <a:moveTo>
                    <a:pt x="35894" y="58047"/>
                  </a:moveTo>
                  <a:lnTo>
                    <a:pt x="36174" y="58328"/>
                  </a:lnTo>
                  <a:lnTo>
                    <a:pt x="35614" y="58328"/>
                  </a:lnTo>
                  <a:lnTo>
                    <a:pt x="35894" y="58047"/>
                  </a:lnTo>
                  <a:close/>
                  <a:moveTo>
                    <a:pt x="38418" y="58328"/>
                  </a:moveTo>
                  <a:lnTo>
                    <a:pt x="38698" y="58608"/>
                  </a:lnTo>
                  <a:lnTo>
                    <a:pt x="38698" y="58889"/>
                  </a:lnTo>
                  <a:lnTo>
                    <a:pt x="38418" y="58608"/>
                  </a:lnTo>
                  <a:lnTo>
                    <a:pt x="38137" y="58328"/>
                  </a:lnTo>
                  <a:close/>
                  <a:moveTo>
                    <a:pt x="120862" y="57486"/>
                  </a:moveTo>
                  <a:lnTo>
                    <a:pt x="120581" y="58047"/>
                  </a:lnTo>
                  <a:lnTo>
                    <a:pt x="119740" y="58328"/>
                  </a:lnTo>
                  <a:lnTo>
                    <a:pt x="118338" y="59169"/>
                  </a:lnTo>
                  <a:lnTo>
                    <a:pt x="118338" y="59169"/>
                  </a:lnTo>
                  <a:lnTo>
                    <a:pt x="118619" y="58328"/>
                  </a:lnTo>
                  <a:lnTo>
                    <a:pt x="119460" y="57767"/>
                  </a:lnTo>
                  <a:lnTo>
                    <a:pt x="120021" y="57486"/>
                  </a:lnTo>
                  <a:close/>
                  <a:moveTo>
                    <a:pt x="24677" y="58889"/>
                  </a:moveTo>
                  <a:lnTo>
                    <a:pt x="24958" y="59169"/>
                  </a:lnTo>
                  <a:lnTo>
                    <a:pt x="24677" y="59449"/>
                  </a:lnTo>
                  <a:lnTo>
                    <a:pt x="24397" y="59169"/>
                  </a:lnTo>
                  <a:lnTo>
                    <a:pt x="24677" y="58889"/>
                  </a:lnTo>
                  <a:close/>
                  <a:moveTo>
                    <a:pt x="30286" y="59730"/>
                  </a:moveTo>
                  <a:lnTo>
                    <a:pt x="30846" y="60010"/>
                  </a:lnTo>
                  <a:lnTo>
                    <a:pt x="30846" y="60291"/>
                  </a:lnTo>
                  <a:lnTo>
                    <a:pt x="30566" y="60010"/>
                  </a:lnTo>
                  <a:lnTo>
                    <a:pt x="30286" y="59730"/>
                  </a:lnTo>
                  <a:close/>
                  <a:moveTo>
                    <a:pt x="36455" y="60291"/>
                  </a:moveTo>
                  <a:lnTo>
                    <a:pt x="36455" y="60571"/>
                  </a:lnTo>
                  <a:lnTo>
                    <a:pt x="35894" y="60571"/>
                  </a:lnTo>
                  <a:lnTo>
                    <a:pt x="36174" y="60291"/>
                  </a:lnTo>
                  <a:close/>
                  <a:moveTo>
                    <a:pt x="116993" y="60514"/>
                  </a:moveTo>
                  <a:lnTo>
                    <a:pt x="116936" y="60535"/>
                  </a:lnTo>
                  <a:lnTo>
                    <a:pt x="116936" y="60535"/>
                  </a:lnTo>
                  <a:lnTo>
                    <a:pt x="116936" y="60571"/>
                  </a:lnTo>
                  <a:lnTo>
                    <a:pt x="116993" y="60514"/>
                  </a:lnTo>
                  <a:close/>
                  <a:moveTo>
                    <a:pt x="34211" y="60571"/>
                  </a:moveTo>
                  <a:lnTo>
                    <a:pt x="34211" y="60852"/>
                  </a:lnTo>
                  <a:lnTo>
                    <a:pt x="33931" y="60852"/>
                  </a:lnTo>
                  <a:lnTo>
                    <a:pt x="33931" y="60571"/>
                  </a:lnTo>
                  <a:close/>
                  <a:moveTo>
                    <a:pt x="105439" y="59730"/>
                  </a:moveTo>
                  <a:lnTo>
                    <a:pt x="104317" y="60852"/>
                  </a:lnTo>
                  <a:lnTo>
                    <a:pt x="104317" y="60291"/>
                  </a:lnTo>
                  <a:lnTo>
                    <a:pt x="104317" y="59730"/>
                  </a:lnTo>
                  <a:close/>
                  <a:moveTo>
                    <a:pt x="21312" y="60291"/>
                  </a:moveTo>
                  <a:lnTo>
                    <a:pt x="21873" y="60571"/>
                  </a:lnTo>
                  <a:lnTo>
                    <a:pt x="22153" y="60852"/>
                  </a:lnTo>
                  <a:lnTo>
                    <a:pt x="21873" y="61132"/>
                  </a:lnTo>
                  <a:lnTo>
                    <a:pt x="21312" y="60291"/>
                  </a:lnTo>
                  <a:close/>
                  <a:moveTo>
                    <a:pt x="103476" y="60291"/>
                  </a:moveTo>
                  <a:lnTo>
                    <a:pt x="103476" y="60852"/>
                  </a:lnTo>
                  <a:lnTo>
                    <a:pt x="103195" y="61132"/>
                  </a:lnTo>
                  <a:lnTo>
                    <a:pt x="102915" y="61132"/>
                  </a:lnTo>
                  <a:lnTo>
                    <a:pt x="102915" y="60571"/>
                  </a:lnTo>
                  <a:lnTo>
                    <a:pt x="103195" y="60291"/>
                  </a:lnTo>
                  <a:close/>
                  <a:moveTo>
                    <a:pt x="37577" y="61693"/>
                  </a:moveTo>
                  <a:lnTo>
                    <a:pt x="38137" y="62254"/>
                  </a:lnTo>
                  <a:lnTo>
                    <a:pt x="37577" y="61973"/>
                  </a:lnTo>
                  <a:lnTo>
                    <a:pt x="37296" y="61693"/>
                  </a:lnTo>
                  <a:close/>
                  <a:moveTo>
                    <a:pt x="29164" y="61693"/>
                  </a:moveTo>
                  <a:lnTo>
                    <a:pt x="30005" y="62814"/>
                  </a:lnTo>
                  <a:lnTo>
                    <a:pt x="30005" y="62814"/>
                  </a:lnTo>
                  <a:lnTo>
                    <a:pt x="29164" y="62254"/>
                  </a:lnTo>
                  <a:lnTo>
                    <a:pt x="28883" y="61973"/>
                  </a:lnTo>
                  <a:lnTo>
                    <a:pt x="29164" y="61693"/>
                  </a:lnTo>
                  <a:close/>
                  <a:moveTo>
                    <a:pt x="74873" y="63936"/>
                  </a:moveTo>
                  <a:lnTo>
                    <a:pt x="73751" y="65058"/>
                  </a:lnTo>
                  <a:lnTo>
                    <a:pt x="74592" y="64777"/>
                  </a:lnTo>
                  <a:lnTo>
                    <a:pt x="74873" y="64497"/>
                  </a:lnTo>
                  <a:lnTo>
                    <a:pt x="74873" y="63936"/>
                  </a:lnTo>
                  <a:close/>
                  <a:moveTo>
                    <a:pt x="27762" y="65619"/>
                  </a:moveTo>
                  <a:lnTo>
                    <a:pt x="27762" y="65899"/>
                  </a:lnTo>
                  <a:lnTo>
                    <a:pt x="27481" y="65899"/>
                  </a:lnTo>
                  <a:lnTo>
                    <a:pt x="27481" y="65619"/>
                  </a:lnTo>
                  <a:close/>
                  <a:moveTo>
                    <a:pt x="27201" y="64497"/>
                  </a:moveTo>
                  <a:lnTo>
                    <a:pt x="28883" y="65058"/>
                  </a:lnTo>
                  <a:lnTo>
                    <a:pt x="28883" y="65899"/>
                  </a:lnTo>
                  <a:lnTo>
                    <a:pt x="28603" y="65899"/>
                  </a:lnTo>
                  <a:lnTo>
                    <a:pt x="28323" y="65619"/>
                  </a:lnTo>
                  <a:lnTo>
                    <a:pt x="27201" y="64497"/>
                  </a:lnTo>
                  <a:close/>
                  <a:moveTo>
                    <a:pt x="19069" y="65619"/>
                  </a:moveTo>
                  <a:lnTo>
                    <a:pt x="19630" y="66180"/>
                  </a:lnTo>
                  <a:lnTo>
                    <a:pt x="18788" y="66180"/>
                  </a:lnTo>
                  <a:lnTo>
                    <a:pt x="18788" y="65899"/>
                  </a:lnTo>
                  <a:lnTo>
                    <a:pt x="19069" y="65619"/>
                  </a:lnTo>
                  <a:close/>
                  <a:moveTo>
                    <a:pt x="18227" y="65899"/>
                  </a:moveTo>
                  <a:lnTo>
                    <a:pt x="18227" y="66460"/>
                  </a:lnTo>
                  <a:lnTo>
                    <a:pt x="17667" y="65899"/>
                  </a:lnTo>
                  <a:close/>
                  <a:moveTo>
                    <a:pt x="33931" y="67301"/>
                  </a:moveTo>
                  <a:lnTo>
                    <a:pt x="33931" y="67582"/>
                  </a:lnTo>
                  <a:lnTo>
                    <a:pt x="33651" y="67862"/>
                  </a:lnTo>
                  <a:lnTo>
                    <a:pt x="33090" y="67301"/>
                  </a:lnTo>
                  <a:close/>
                  <a:moveTo>
                    <a:pt x="32249" y="67301"/>
                  </a:moveTo>
                  <a:lnTo>
                    <a:pt x="32809" y="67862"/>
                  </a:lnTo>
                  <a:lnTo>
                    <a:pt x="32950" y="68002"/>
                  </a:lnTo>
                  <a:lnTo>
                    <a:pt x="32950" y="68002"/>
                  </a:lnTo>
                  <a:lnTo>
                    <a:pt x="32529" y="67862"/>
                  </a:lnTo>
                  <a:lnTo>
                    <a:pt x="32249" y="67582"/>
                  </a:lnTo>
                  <a:lnTo>
                    <a:pt x="32249" y="67301"/>
                  </a:lnTo>
                  <a:close/>
                  <a:moveTo>
                    <a:pt x="30005" y="67582"/>
                  </a:moveTo>
                  <a:lnTo>
                    <a:pt x="30286" y="68143"/>
                  </a:lnTo>
                  <a:lnTo>
                    <a:pt x="30005" y="67862"/>
                  </a:lnTo>
                  <a:lnTo>
                    <a:pt x="29725" y="67582"/>
                  </a:lnTo>
                  <a:close/>
                  <a:moveTo>
                    <a:pt x="31127" y="68143"/>
                  </a:moveTo>
                  <a:lnTo>
                    <a:pt x="31968" y="68703"/>
                  </a:lnTo>
                  <a:lnTo>
                    <a:pt x="31968" y="68703"/>
                  </a:lnTo>
                  <a:lnTo>
                    <a:pt x="31407" y="68423"/>
                  </a:lnTo>
                  <a:lnTo>
                    <a:pt x="31127" y="68423"/>
                  </a:lnTo>
                  <a:lnTo>
                    <a:pt x="31127" y="68143"/>
                  </a:lnTo>
                  <a:close/>
                  <a:moveTo>
                    <a:pt x="26079" y="67582"/>
                  </a:moveTo>
                  <a:lnTo>
                    <a:pt x="27201" y="67862"/>
                  </a:lnTo>
                  <a:lnTo>
                    <a:pt x="26921" y="67862"/>
                  </a:lnTo>
                  <a:lnTo>
                    <a:pt x="27201" y="68143"/>
                  </a:lnTo>
                  <a:lnTo>
                    <a:pt x="27481" y="68423"/>
                  </a:lnTo>
                  <a:lnTo>
                    <a:pt x="27481" y="68703"/>
                  </a:lnTo>
                  <a:lnTo>
                    <a:pt x="26360" y="67862"/>
                  </a:lnTo>
                  <a:lnTo>
                    <a:pt x="26079" y="67582"/>
                  </a:lnTo>
                  <a:close/>
                  <a:moveTo>
                    <a:pt x="19069" y="68703"/>
                  </a:moveTo>
                  <a:lnTo>
                    <a:pt x="19349" y="68984"/>
                  </a:lnTo>
                  <a:lnTo>
                    <a:pt x="19069" y="68984"/>
                  </a:lnTo>
                  <a:lnTo>
                    <a:pt x="19069" y="68703"/>
                  </a:lnTo>
                  <a:close/>
                  <a:moveTo>
                    <a:pt x="30846" y="70105"/>
                  </a:moveTo>
                  <a:lnTo>
                    <a:pt x="31127" y="70386"/>
                  </a:lnTo>
                  <a:lnTo>
                    <a:pt x="30846" y="70105"/>
                  </a:lnTo>
                  <a:close/>
                  <a:moveTo>
                    <a:pt x="14862" y="70947"/>
                  </a:moveTo>
                  <a:lnTo>
                    <a:pt x="15143" y="71508"/>
                  </a:lnTo>
                  <a:lnTo>
                    <a:pt x="14302" y="70947"/>
                  </a:lnTo>
                  <a:close/>
                  <a:moveTo>
                    <a:pt x="28883" y="70666"/>
                  </a:moveTo>
                  <a:lnTo>
                    <a:pt x="29444" y="70947"/>
                  </a:lnTo>
                  <a:lnTo>
                    <a:pt x="29444" y="71227"/>
                  </a:lnTo>
                  <a:lnTo>
                    <a:pt x="29444" y="71508"/>
                  </a:lnTo>
                  <a:lnTo>
                    <a:pt x="29164" y="71508"/>
                  </a:lnTo>
                  <a:lnTo>
                    <a:pt x="29444" y="71227"/>
                  </a:lnTo>
                  <a:lnTo>
                    <a:pt x="28883" y="70947"/>
                  </a:lnTo>
                  <a:lnTo>
                    <a:pt x="28603" y="70666"/>
                  </a:lnTo>
                  <a:close/>
                  <a:moveTo>
                    <a:pt x="30005" y="72349"/>
                  </a:moveTo>
                  <a:lnTo>
                    <a:pt x="31127" y="72910"/>
                  </a:lnTo>
                  <a:lnTo>
                    <a:pt x="30846" y="72910"/>
                  </a:lnTo>
                  <a:lnTo>
                    <a:pt x="30005" y="72349"/>
                  </a:lnTo>
                  <a:close/>
                  <a:moveTo>
                    <a:pt x="26921" y="73751"/>
                  </a:moveTo>
                  <a:lnTo>
                    <a:pt x="27201" y="74312"/>
                  </a:lnTo>
                  <a:lnTo>
                    <a:pt x="27762" y="74873"/>
                  </a:lnTo>
                  <a:lnTo>
                    <a:pt x="27762" y="74873"/>
                  </a:lnTo>
                  <a:lnTo>
                    <a:pt x="26079" y="74031"/>
                  </a:lnTo>
                  <a:lnTo>
                    <a:pt x="25799" y="73751"/>
                  </a:lnTo>
                  <a:close/>
                  <a:moveTo>
                    <a:pt x="20190" y="74873"/>
                  </a:moveTo>
                  <a:lnTo>
                    <a:pt x="20751" y="75153"/>
                  </a:lnTo>
                  <a:lnTo>
                    <a:pt x="20751" y="75433"/>
                  </a:lnTo>
                  <a:lnTo>
                    <a:pt x="20471" y="75433"/>
                  </a:lnTo>
                  <a:lnTo>
                    <a:pt x="20190" y="74873"/>
                  </a:lnTo>
                  <a:close/>
                  <a:moveTo>
                    <a:pt x="25238" y="74592"/>
                  </a:moveTo>
                  <a:lnTo>
                    <a:pt x="25518" y="75153"/>
                  </a:lnTo>
                  <a:lnTo>
                    <a:pt x="25518" y="75433"/>
                  </a:lnTo>
                  <a:lnTo>
                    <a:pt x="24397" y="75433"/>
                  </a:lnTo>
                  <a:lnTo>
                    <a:pt x="25238" y="74592"/>
                  </a:lnTo>
                  <a:close/>
                  <a:moveTo>
                    <a:pt x="26640" y="75433"/>
                  </a:moveTo>
                  <a:lnTo>
                    <a:pt x="26640" y="75714"/>
                  </a:lnTo>
                  <a:lnTo>
                    <a:pt x="26079" y="75433"/>
                  </a:lnTo>
                  <a:close/>
                  <a:moveTo>
                    <a:pt x="21592" y="75714"/>
                  </a:moveTo>
                  <a:lnTo>
                    <a:pt x="21592" y="75994"/>
                  </a:lnTo>
                  <a:lnTo>
                    <a:pt x="21312" y="75994"/>
                  </a:lnTo>
                  <a:lnTo>
                    <a:pt x="21312" y="75714"/>
                  </a:lnTo>
                  <a:close/>
                  <a:moveTo>
                    <a:pt x="27762" y="76275"/>
                  </a:moveTo>
                  <a:lnTo>
                    <a:pt x="27762" y="76555"/>
                  </a:lnTo>
                  <a:lnTo>
                    <a:pt x="27481" y="76555"/>
                  </a:lnTo>
                  <a:lnTo>
                    <a:pt x="27481" y="76275"/>
                  </a:lnTo>
                  <a:close/>
                  <a:moveTo>
                    <a:pt x="14582" y="76275"/>
                  </a:moveTo>
                  <a:lnTo>
                    <a:pt x="14862" y="76555"/>
                  </a:lnTo>
                  <a:lnTo>
                    <a:pt x="14862" y="76836"/>
                  </a:lnTo>
                  <a:lnTo>
                    <a:pt x="14582" y="76836"/>
                  </a:lnTo>
                  <a:lnTo>
                    <a:pt x="14302" y="76555"/>
                  </a:lnTo>
                  <a:lnTo>
                    <a:pt x="14582" y="76275"/>
                  </a:lnTo>
                  <a:close/>
                  <a:moveTo>
                    <a:pt x="59169" y="75994"/>
                  </a:moveTo>
                  <a:lnTo>
                    <a:pt x="59169" y="76555"/>
                  </a:lnTo>
                  <a:lnTo>
                    <a:pt x="58889" y="76836"/>
                  </a:lnTo>
                  <a:lnTo>
                    <a:pt x="58047" y="76555"/>
                  </a:lnTo>
                  <a:lnTo>
                    <a:pt x="58328" y="76275"/>
                  </a:lnTo>
                  <a:lnTo>
                    <a:pt x="58608" y="76275"/>
                  </a:lnTo>
                  <a:lnTo>
                    <a:pt x="59169" y="75994"/>
                  </a:lnTo>
                  <a:close/>
                  <a:moveTo>
                    <a:pt x="74791" y="76239"/>
                  </a:moveTo>
                  <a:lnTo>
                    <a:pt x="74438" y="76373"/>
                  </a:lnTo>
                  <a:lnTo>
                    <a:pt x="74438" y="76373"/>
                  </a:lnTo>
                  <a:lnTo>
                    <a:pt x="74592" y="76836"/>
                  </a:lnTo>
                  <a:lnTo>
                    <a:pt x="74791" y="76239"/>
                  </a:lnTo>
                  <a:close/>
                  <a:moveTo>
                    <a:pt x="20190" y="77116"/>
                  </a:moveTo>
                  <a:lnTo>
                    <a:pt x="20471" y="77396"/>
                  </a:lnTo>
                  <a:lnTo>
                    <a:pt x="20751" y="77677"/>
                  </a:lnTo>
                  <a:lnTo>
                    <a:pt x="20471" y="77677"/>
                  </a:lnTo>
                  <a:lnTo>
                    <a:pt x="20190" y="77396"/>
                  </a:lnTo>
                  <a:lnTo>
                    <a:pt x="19910" y="77116"/>
                  </a:lnTo>
                  <a:close/>
                  <a:moveTo>
                    <a:pt x="22153" y="77396"/>
                  </a:moveTo>
                  <a:lnTo>
                    <a:pt x="22434" y="77677"/>
                  </a:lnTo>
                  <a:lnTo>
                    <a:pt x="21873" y="77677"/>
                  </a:lnTo>
                  <a:lnTo>
                    <a:pt x="22153" y="77396"/>
                  </a:lnTo>
                  <a:close/>
                  <a:moveTo>
                    <a:pt x="26921" y="77396"/>
                  </a:moveTo>
                  <a:lnTo>
                    <a:pt x="27201" y="77957"/>
                  </a:lnTo>
                  <a:lnTo>
                    <a:pt x="26640" y="77677"/>
                  </a:lnTo>
                  <a:lnTo>
                    <a:pt x="26360" y="77396"/>
                  </a:lnTo>
                  <a:close/>
                  <a:moveTo>
                    <a:pt x="24116" y="76836"/>
                  </a:moveTo>
                  <a:lnTo>
                    <a:pt x="25799" y="78238"/>
                  </a:lnTo>
                  <a:lnTo>
                    <a:pt x="26360" y="78238"/>
                  </a:lnTo>
                  <a:lnTo>
                    <a:pt x="26360" y="78799"/>
                  </a:lnTo>
                  <a:lnTo>
                    <a:pt x="26360" y="79079"/>
                  </a:lnTo>
                  <a:lnTo>
                    <a:pt x="25799" y="78799"/>
                  </a:lnTo>
                  <a:lnTo>
                    <a:pt x="25799" y="78518"/>
                  </a:lnTo>
                  <a:lnTo>
                    <a:pt x="25799" y="78238"/>
                  </a:lnTo>
                  <a:lnTo>
                    <a:pt x="24397" y="77957"/>
                  </a:lnTo>
                  <a:lnTo>
                    <a:pt x="24116" y="77677"/>
                  </a:lnTo>
                  <a:lnTo>
                    <a:pt x="24116" y="76836"/>
                  </a:lnTo>
                  <a:close/>
                  <a:moveTo>
                    <a:pt x="68591" y="78630"/>
                  </a:moveTo>
                  <a:lnTo>
                    <a:pt x="67638" y="79023"/>
                  </a:lnTo>
                  <a:lnTo>
                    <a:pt x="67638" y="79023"/>
                  </a:lnTo>
                  <a:lnTo>
                    <a:pt x="67582" y="79079"/>
                  </a:lnTo>
                  <a:lnTo>
                    <a:pt x="67582" y="79640"/>
                  </a:lnTo>
                  <a:lnTo>
                    <a:pt x="68591" y="78630"/>
                  </a:lnTo>
                  <a:close/>
                  <a:moveTo>
                    <a:pt x="20471" y="79640"/>
                  </a:moveTo>
                  <a:lnTo>
                    <a:pt x="20471" y="80201"/>
                  </a:lnTo>
                  <a:lnTo>
                    <a:pt x="19630" y="79640"/>
                  </a:lnTo>
                  <a:close/>
                  <a:moveTo>
                    <a:pt x="19630" y="79920"/>
                  </a:moveTo>
                  <a:lnTo>
                    <a:pt x="20471" y="80481"/>
                  </a:lnTo>
                  <a:lnTo>
                    <a:pt x="19910" y="80201"/>
                  </a:lnTo>
                  <a:lnTo>
                    <a:pt x="19630" y="80201"/>
                  </a:lnTo>
                  <a:lnTo>
                    <a:pt x="19630" y="79920"/>
                  </a:lnTo>
                  <a:close/>
                  <a:moveTo>
                    <a:pt x="7852" y="82444"/>
                  </a:moveTo>
                  <a:lnTo>
                    <a:pt x="8413" y="82724"/>
                  </a:lnTo>
                  <a:lnTo>
                    <a:pt x="8413" y="83005"/>
                  </a:lnTo>
                  <a:lnTo>
                    <a:pt x="8132" y="83005"/>
                  </a:lnTo>
                  <a:lnTo>
                    <a:pt x="7852" y="82444"/>
                  </a:lnTo>
                  <a:close/>
                  <a:moveTo>
                    <a:pt x="56084" y="84127"/>
                  </a:moveTo>
                  <a:lnTo>
                    <a:pt x="55804" y="84407"/>
                  </a:lnTo>
                  <a:lnTo>
                    <a:pt x="55243" y="84687"/>
                  </a:lnTo>
                  <a:lnTo>
                    <a:pt x="55524" y="84968"/>
                  </a:lnTo>
                  <a:lnTo>
                    <a:pt x="55804" y="84687"/>
                  </a:lnTo>
                  <a:lnTo>
                    <a:pt x="56084" y="84407"/>
                  </a:lnTo>
                  <a:lnTo>
                    <a:pt x="56084" y="84127"/>
                  </a:lnTo>
                  <a:close/>
                  <a:moveTo>
                    <a:pt x="51037" y="84968"/>
                  </a:moveTo>
                  <a:lnTo>
                    <a:pt x="51317" y="85248"/>
                  </a:lnTo>
                  <a:lnTo>
                    <a:pt x="50756" y="85529"/>
                  </a:lnTo>
                  <a:lnTo>
                    <a:pt x="49915" y="85529"/>
                  </a:lnTo>
                  <a:lnTo>
                    <a:pt x="50756" y="85248"/>
                  </a:lnTo>
                  <a:lnTo>
                    <a:pt x="51037" y="84968"/>
                  </a:lnTo>
                  <a:close/>
                  <a:moveTo>
                    <a:pt x="47672" y="85529"/>
                  </a:moveTo>
                  <a:lnTo>
                    <a:pt x="47111" y="86090"/>
                  </a:lnTo>
                  <a:lnTo>
                    <a:pt x="46550" y="86090"/>
                  </a:lnTo>
                  <a:lnTo>
                    <a:pt x="47672" y="85529"/>
                  </a:lnTo>
                  <a:close/>
                  <a:moveTo>
                    <a:pt x="49354" y="86090"/>
                  </a:moveTo>
                  <a:lnTo>
                    <a:pt x="49915" y="86650"/>
                  </a:lnTo>
                  <a:lnTo>
                    <a:pt x="49354" y="86650"/>
                  </a:lnTo>
                  <a:lnTo>
                    <a:pt x="48793" y="86090"/>
                  </a:lnTo>
                  <a:close/>
                  <a:moveTo>
                    <a:pt x="47952" y="86650"/>
                  </a:moveTo>
                  <a:lnTo>
                    <a:pt x="48233" y="86931"/>
                  </a:lnTo>
                  <a:lnTo>
                    <a:pt x="47672" y="87492"/>
                  </a:lnTo>
                  <a:lnTo>
                    <a:pt x="47111" y="87492"/>
                  </a:lnTo>
                  <a:lnTo>
                    <a:pt x="47111" y="87211"/>
                  </a:lnTo>
                  <a:lnTo>
                    <a:pt x="47391" y="86650"/>
                  </a:lnTo>
                  <a:close/>
                  <a:moveTo>
                    <a:pt x="9815" y="89735"/>
                  </a:moveTo>
                  <a:lnTo>
                    <a:pt x="10656" y="90296"/>
                  </a:lnTo>
                  <a:lnTo>
                    <a:pt x="9815" y="90015"/>
                  </a:lnTo>
                  <a:lnTo>
                    <a:pt x="9534" y="89735"/>
                  </a:lnTo>
                  <a:close/>
                  <a:moveTo>
                    <a:pt x="18788" y="89735"/>
                  </a:moveTo>
                  <a:lnTo>
                    <a:pt x="19349" y="90296"/>
                  </a:lnTo>
                  <a:lnTo>
                    <a:pt x="18227" y="89735"/>
                  </a:lnTo>
                  <a:close/>
                  <a:moveTo>
                    <a:pt x="40381" y="90015"/>
                  </a:moveTo>
                  <a:lnTo>
                    <a:pt x="40381" y="90296"/>
                  </a:lnTo>
                  <a:lnTo>
                    <a:pt x="40100" y="90576"/>
                  </a:lnTo>
                  <a:lnTo>
                    <a:pt x="39540" y="90576"/>
                  </a:lnTo>
                  <a:lnTo>
                    <a:pt x="40381" y="90015"/>
                  </a:lnTo>
                  <a:close/>
                  <a:moveTo>
                    <a:pt x="17667" y="91137"/>
                  </a:moveTo>
                  <a:lnTo>
                    <a:pt x="17667" y="91698"/>
                  </a:lnTo>
                  <a:lnTo>
                    <a:pt x="17106" y="91418"/>
                  </a:lnTo>
                  <a:lnTo>
                    <a:pt x="17667" y="91137"/>
                  </a:lnTo>
                  <a:close/>
                  <a:moveTo>
                    <a:pt x="33931" y="91137"/>
                  </a:moveTo>
                  <a:lnTo>
                    <a:pt x="33651" y="91418"/>
                  </a:lnTo>
                  <a:lnTo>
                    <a:pt x="33370" y="91698"/>
                  </a:lnTo>
                  <a:lnTo>
                    <a:pt x="33090" y="91698"/>
                  </a:lnTo>
                  <a:lnTo>
                    <a:pt x="33370" y="91137"/>
                  </a:lnTo>
                  <a:close/>
                  <a:moveTo>
                    <a:pt x="33370" y="92820"/>
                  </a:moveTo>
                  <a:lnTo>
                    <a:pt x="33090" y="93100"/>
                  </a:lnTo>
                  <a:lnTo>
                    <a:pt x="32809" y="93380"/>
                  </a:lnTo>
                  <a:lnTo>
                    <a:pt x="31968" y="93380"/>
                  </a:lnTo>
                  <a:lnTo>
                    <a:pt x="33370" y="92820"/>
                  </a:lnTo>
                  <a:close/>
                  <a:moveTo>
                    <a:pt x="14862" y="94222"/>
                  </a:moveTo>
                  <a:lnTo>
                    <a:pt x="14862" y="94502"/>
                  </a:lnTo>
                  <a:lnTo>
                    <a:pt x="14582" y="94502"/>
                  </a:lnTo>
                  <a:lnTo>
                    <a:pt x="14862" y="94222"/>
                  </a:lnTo>
                  <a:close/>
                  <a:moveTo>
                    <a:pt x="32809" y="93941"/>
                  </a:moveTo>
                  <a:lnTo>
                    <a:pt x="30846" y="94502"/>
                  </a:lnTo>
                  <a:lnTo>
                    <a:pt x="31968" y="93941"/>
                  </a:lnTo>
                  <a:close/>
                  <a:moveTo>
                    <a:pt x="34772" y="93941"/>
                  </a:moveTo>
                  <a:lnTo>
                    <a:pt x="35333" y="94502"/>
                  </a:lnTo>
                  <a:lnTo>
                    <a:pt x="33651" y="94783"/>
                  </a:lnTo>
                  <a:lnTo>
                    <a:pt x="32809" y="95063"/>
                  </a:lnTo>
                  <a:lnTo>
                    <a:pt x="32809" y="95063"/>
                  </a:lnTo>
                  <a:lnTo>
                    <a:pt x="33370" y="94502"/>
                  </a:lnTo>
                  <a:lnTo>
                    <a:pt x="33931" y="94222"/>
                  </a:lnTo>
                  <a:lnTo>
                    <a:pt x="34772" y="93941"/>
                  </a:lnTo>
                  <a:close/>
                  <a:moveTo>
                    <a:pt x="56645" y="94222"/>
                  </a:moveTo>
                  <a:lnTo>
                    <a:pt x="57206" y="94783"/>
                  </a:lnTo>
                  <a:lnTo>
                    <a:pt x="56365" y="95063"/>
                  </a:lnTo>
                  <a:lnTo>
                    <a:pt x="56645" y="94222"/>
                  </a:lnTo>
                  <a:close/>
                  <a:moveTo>
                    <a:pt x="32249" y="94502"/>
                  </a:moveTo>
                  <a:lnTo>
                    <a:pt x="32249" y="95063"/>
                  </a:lnTo>
                  <a:lnTo>
                    <a:pt x="31968" y="95343"/>
                  </a:lnTo>
                  <a:lnTo>
                    <a:pt x="31968" y="95063"/>
                  </a:lnTo>
                  <a:lnTo>
                    <a:pt x="32249" y="94502"/>
                  </a:lnTo>
                  <a:close/>
                  <a:moveTo>
                    <a:pt x="49074" y="94222"/>
                  </a:moveTo>
                  <a:lnTo>
                    <a:pt x="49354" y="94502"/>
                  </a:lnTo>
                  <a:lnTo>
                    <a:pt x="49635" y="94783"/>
                  </a:lnTo>
                  <a:lnTo>
                    <a:pt x="49354" y="95343"/>
                  </a:lnTo>
                  <a:lnTo>
                    <a:pt x="49074" y="94222"/>
                  </a:lnTo>
                  <a:close/>
                  <a:moveTo>
                    <a:pt x="12058" y="95343"/>
                  </a:moveTo>
                  <a:lnTo>
                    <a:pt x="12058" y="95624"/>
                  </a:lnTo>
                  <a:lnTo>
                    <a:pt x="11778" y="95343"/>
                  </a:lnTo>
                  <a:close/>
                  <a:moveTo>
                    <a:pt x="64777" y="94502"/>
                  </a:moveTo>
                  <a:lnTo>
                    <a:pt x="64777" y="95343"/>
                  </a:lnTo>
                  <a:lnTo>
                    <a:pt x="64497" y="95624"/>
                  </a:lnTo>
                  <a:lnTo>
                    <a:pt x="64777" y="94502"/>
                  </a:lnTo>
                  <a:close/>
                  <a:moveTo>
                    <a:pt x="33370" y="95063"/>
                  </a:moveTo>
                  <a:lnTo>
                    <a:pt x="33370" y="95904"/>
                  </a:lnTo>
                  <a:lnTo>
                    <a:pt x="33090" y="95904"/>
                  </a:lnTo>
                  <a:lnTo>
                    <a:pt x="33370" y="95063"/>
                  </a:lnTo>
                  <a:close/>
                  <a:moveTo>
                    <a:pt x="30005" y="95904"/>
                  </a:moveTo>
                  <a:lnTo>
                    <a:pt x="29725" y="96185"/>
                  </a:lnTo>
                  <a:lnTo>
                    <a:pt x="29725" y="95904"/>
                  </a:lnTo>
                  <a:close/>
                  <a:moveTo>
                    <a:pt x="57767" y="95343"/>
                  </a:moveTo>
                  <a:lnTo>
                    <a:pt x="57487" y="96185"/>
                  </a:lnTo>
                  <a:lnTo>
                    <a:pt x="57206" y="95624"/>
                  </a:lnTo>
                  <a:lnTo>
                    <a:pt x="57487" y="95343"/>
                  </a:lnTo>
                  <a:close/>
                  <a:moveTo>
                    <a:pt x="68423" y="96746"/>
                  </a:moveTo>
                  <a:lnTo>
                    <a:pt x="68143" y="97026"/>
                  </a:lnTo>
                  <a:lnTo>
                    <a:pt x="67862" y="97026"/>
                  </a:lnTo>
                  <a:lnTo>
                    <a:pt x="68143" y="96746"/>
                  </a:lnTo>
                  <a:close/>
                  <a:moveTo>
                    <a:pt x="54682" y="97306"/>
                  </a:moveTo>
                  <a:lnTo>
                    <a:pt x="54682" y="97587"/>
                  </a:lnTo>
                  <a:lnTo>
                    <a:pt x="54682" y="97867"/>
                  </a:lnTo>
                  <a:lnTo>
                    <a:pt x="54402" y="97306"/>
                  </a:lnTo>
                  <a:close/>
                  <a:moveTo>
                    <a:pt x="43746" y="97587"/>
                  </a:moveTo>
                  <a:lnTo>
                    <a:pt x="44026" y="97867"/>
                  </a:lnTo>
                  <a:lnTo>
                    <a:pt x="44026" y="98148"/>
                  </a:lnTo>
                  <a:lnTo>
                    <a:pt x="43746" y="98148"/>
                  </a:lnTo>
                  <a:lnTo>
                    <a:pt x="43746" y="97867"/>
                  </a:lnTo>
                  <a:lnTo>
                    <a:pt x="43746" y="97587"/>
                  </a:lnTo>
                  <a:close/>
                  <a:moveTo>
                    <a:pt x="90857" y="99269"/>
                  </a:moveTo>
                  <a:lnTo>
                    <a:pt x="91137" y="99550"/>
                  </a:lnTo>
                  <a:lnTo>
                    <a:pt x="90857" y="99550"/>
                  </a:lnTo>
                  <a:lnTo>
                    <a:pt x="90857" y="99269"/>
                  </a:lnTo>
                  <a:close/>
                  <a:moveTo>
                    <a:pt x="90857" y="100111"/>
                  </a:moveTo>
                  <a:lnTo>
                    <a:pt x="91137" y="100671"/>
                  </a:lnTo>
                  <a:lnTo>
                    <a:pt x="90576" y="100671"/>
                  </a:lnTo>
                  <a:lnTo>
                    <a:pt x="90857" y="100111"/>
                  </a:lnTo>
                  <a:close/>
                  <a:moveTo>
                    <a:pt x="49354" y="101513"/>
                  </a:moveTo>
                  <a:lnTo>
                    <a:pt x="49354" y="101793"/>
                  </a:lnTo>
                  <a:lnTo>
                    <a:pt x="49354" y="102074"/>
                  </a:lnTo>
                  <a:lnTo>
                    <a:pt x="49074" y="102354"/>
                  </a:lnTo>
                  <a:lnTo>
                    <a:pt x="49074" y="102354"/>
                  </a:lnTo>
                  <a:lnTo>
                    <a:pt x="49354" y="101513"/>
                  </a:lnTo>
                  <a:close/>
                  <a:moveTo>
                    <a:pt x="70666" y="101793"/>
                  </a:moveTo>
                  <a:lnTo>
                    <a:pt x="70666" y="102354"/>
                  </a:lnTo>
                  <a:lnTo>
                    <a:pt x="70386" y="102074"/>
                  </a:lnTo>
                  <a:lnTo>
                    <a:pt x="70666" y="101793"/>
                  </a:lnTo>
                  <a:close/>
                  <a:moveTo>
                    <a:pt x="79920" y="101793"/>
                  </a:moveTo>
                  <a:lnTo>
                    <a:pt x="79920" y="102074"/>
                  </a:lnTo>
                  <a:lnTo>
                    <a:pt x="79359" y="102354"/>
                  </a:lnTo>
                  <a:lnTo>
                    <a:pt x="79640" y="102074"/>
                  </a:lnTo>
                  <a:lnTo>
                    <a:pt x="79920" y="101793"/>
                  </a:lnTo>
                  <a:close/>
                  <a:moveTo>
                    <a:pt x="27201" y="101513"/>
                  </a:moveTo>
                  <a:lnTo>
                    <a:pt x="27481" y="101793"/>
                  </a:lnTo>
                  <a:lnTo>
                    <a:pt x="27481" y="102634"/>
                  </a:lnTo>
                  <a:lnTo>
                    <a:pt x="27201" y="101793"/>
                  </a:lnTo>
                  <a:lnTo>
                    <a:pt x="27201" y="101513"/>
                  </a:lnTo>
                  <a:close/>
                  <a:moveTo>
                    <a:pt x="71227" y="102074"/>
                  </a:moveTo>
                  <a:lnTo>
                    <a:pt x="71508" y="102915"/>
                  </a:lnTo>
                  <a:lnTo>
                    <a:pt x="70947" y="102915"/>
                  </a:lnTo>
                  <a:lnTo>
                    <a:pt x="70947" y="102634"/>
                  </a:lnTo>
                  <a:lnTo>
                    <a:pt x="71227" y="102074"/>
                  </a:lnTo>
                  <a:close/>
                  <a:moveTo>
                    <a:pt x="103476" y="102634"/>
                  </a:moveTo>
                  <a:lnTo>
                    <a:pt x="103476" y="103195"/>
                  </a:lnTo>
                  <a:lnTo>
                    <a:pt x="103195" y="102915"/>
                  </a:lnTo>
                  <a:lnTo>
                    <a:pt x="103195" y="102634"/>
                  </a:lnTo>
                  <a:close/>
                  <a:moveTo>
                    <a:pt x="63375" y="102915"/>
                  </a:moveTo>
                  <a:lnTo>
                    <a:pt x="63375" y="103195"/>
                  </a:lnTo>
                  <a:lnTo>
                    <a:pt x="63095" y="103476"/>
                  </a:lnTo>
                  <a:lnTo>
                    <a:pt x="63095" y="103195"/>
                  </a:lnTo>
                  <a:lnTo>
                    <a:pt x="63375" y="102915"/>
                  </a:lnTo>
                  <a:close/>
                  <a:moveTo>
                    <a:pt x="68423" y="102354"/>
                  </a:moveTo>
                  <a:lnTo>
                    <a:pt x="67862" y="103476"/>
                  </a:lnTo>
                  <a:lnTo>
                    <a:pt x="67862" y="102354"/>
                  </a:lnTo>
                  <a:close/>
                  <a:moveTo>
                    <a:pt x="46830" y="103195"/>
                  </a:moveTo>
                  <a:lnTo>
                    <a:pt x="46830" y="103756"/>
                  </a:lnTo>
                  <a:lnTo>
                    <a:pt x="46550" y="103756"/>
                  </a:lnTo>
                  <a:lnTo>
                    <a:pt x="46550" y="103195"/>
                  </a:lnTo>
                  <a:close/>
                  <a:moveTo>
                    <a:pt x="0" y="103756"/>
                  </a:moveTo>
                  <a:lnTo>
                    <a:pt x="280" y="104037"/>
                  </a:lnTo>
                  <a:lnTo>
                    <a:pt x="561" y="103756"/>
                  </a:lnTo>
                  <a:close/>
                  <a:moveTo>
                    <a:pt x="64497" y="102074"/>
                  </a:moveTo>
                  <a:lnTo>
                    <a:pt x="64777" y="103756"/>
                  </a:lnTo>
                  <a:lnTo>
                    <a:pt x="63936" y="104317"/>
                  </a:lnTo>
                  <a:lnTo>
                    <a:pt x="63936" y="104037"/>
                  </a:lnTo>
                  <a:lnTo>
                    <a:pt x="63936" y="103756"/>
                  </a:lnTo>
                  <a:lnTo>
                    <a:pt x="64497" y="102074"/>
                  </a:lnTo>
                  <a:close/>
                  <a:moveTo>
                    <a:pt x="76275" y="103756"/>
                  </a:moveTo>
                  <a:lnTo>
                    <a:pt x="76275" y="104037"/>
                  </a:lnTo>
                  <a:lnTo>
                    <a:pt x="75994" y="104317"/>
                  </a:lnTo>
                  <a:lnTo>
                    <a:pt x="75994" y="104037"/>
                  </a:lnTo>
                  <a:lnTo>
                    <a:pt x="75994" y="103756"/>
                  </a:lnTo>
                  <a:close/>
                  <a:moveTo>
                    <a:pt x="60571" y="102915"/>
                  </a:moveTo>
                  <a:lnTo>
                    <a:pt x="60852" y="103756"/>
                  </a:lnTo>
                  <a:lnTo>
                    <a:pt x="60852" y="103756"/>
                  </a:lnTo>
                  <a:lnTo>
                    <a:pt x="60571" y="103476"/>
                  </a:lnTo>
                  <a:lnTo>
                    <a:pt x="60571" y="104037"/>
                  </a:lnTo>
                  <a:lnTo>
                    <a:pt x="60571" y="104597"/>
                  </a:lnTo>
                  <a:lnTo>
                    <a:pt x="60291" y="104597"/>
                  </a:lnTo>
                  <a:lnTo>
                    <a:pt x="60291" y="102915"/>
                  </a:lnTo>
                  <a:close/>
                  <a:moveTo>
                    <a:pt x="105158" y="104037"/>
                  </a:moveTo>
                  <a:lnTo>
                    <a:pt x="105719" y="104597"/>
                  </a:lnTo>
                  <a:lnTo>
                    <a:pt x="105158" y="104878"/>
                  </a:lnTo>
                  <a:lnTo>
                    <a:pt x="105158" y="104597"/>
                  </a:lnTo>
                  <a:lnTo>
                    <a:pt x="105158" y="104037"/>
                  </a:lnTo>
                  <a:close/>
                  <a:moveTo>
                    <a:pt x="43746" y="104317"/>
                  </a:moveTo>
                  <a:lnTo>
                    <a:pt x="43746" y="104878"/>
                  </a:lnTo>
                  <a:lnTo>
                    <a:pt x="43746" y="105158"/>
                  </a:lnTo>
                  <a:lnTo>
                    <a:pt x="43465" y="105158"/>
                  </a:lnTo>
                  <a:lnTo>
                    <a:pt x="43465" y="104597"/>
                  </a:lnTo>
                  <a:lnTo>
                    <a:pt x="43465" y="104317"/>
                  </a:lnTo>
                  <a:close/>
                  <a:moveTo>
                    <a:pt x="44026" y="104037"/>
                  </a:moveTo>
                  <a:lnTo>
                    <a:pt x="44307" y="104878"/>
                  </a:lnTo>
                  <a:lnTo>
                    <a:pt x="44026" y="105158"/>
                  </a:lnTo>
                  <a:lnTo>
                    <a:pt x="44026" y="104037"/>
                  </a:lnTo>
                  <a:close/>
                  <a:moveTo>
                    <a:pt x="47672" y="104878"/>
                  </a:moveTo>
                  <a:lnTo>
                    <a:pt x="47672" y="105158"/>
                  </a:lnTo>
                  <a:lnTo>
                    <a:pt x="47672" y="105439"/>
                  </a:lnTo>
                  <a:lnTo>
                    <a:pt x="47391" y="105158"/>
                  </a:lnTo>
                  <a:lnTo>
                    <a:pt x="47672" y="104878"/>
                  </a:lnTo>
                  <a:close/>
                  <a:moveTo>
                    <a:pt x="99550" y="105158"/>
                  </a:moveTo>
                  <a:lnTo>
                    <a:pt x="99550" y="105439"/>
                  </a:lnTo>
                  <a:lnTo>
                    <a:pt x="99269" y="105439"/>
                  </a:lnTo>
                  <a:lnTo>
                    <a:pt x="99269" y="105158"/>
                  </a:lnTo>
                  <a:close/>
                  <a:moveTo>
                    <a:pt x="72629" y="105999"/>
                  </a:moveTo>
                  <a:lnTo>
                    <a:pt x="72910" y="106280"/>
                  </a:lnTo>
                  <a:lnTo>
                    <a:pt x="72349" y="106280"/>
                  </a:lnTo>
                  <a:lnTo>
                    <a:pt x="72349" y="105999"/>
                  </a:lnTo>
                  <a:close/>
                  <a:moveTo>
                    <a:pt x="76555" y="105999"/>
                  </a:moveTo>
                  <a:lnTo>
                    <a:pt x="76275" y="106560"/>
                  </a:lnTo>
                  <a:lnTo>
                    <a:pt x="75994" y="105999"/>
                  </a:lnTo>
                  <a:close/>
                  <a:moveTo>
                    <a:pt x="17947" y="106280"/>
                  </a:moveTo>
                  <a:lnTo>
                    <a:pt x="18227" y="106560"/>
                  </a:lnTo>
                  <a:lnTo>
                    <a:pt x="17947" y="106841"/>
                  </a:lnTo>
                  <a:lnTo>
                    <a:pt x="17947" y="106560"/>
                  </a:lnTo>
                  <a:lnTo>
                    <a:pt x="17947" y="106280"/>
                  </a:lnTo>
                  <a:close/>
                  <a:moveTo>
                    <a:pt x="51598" y="105999"/>
                  </a:moveTo>
                  <a:lnTo>
                    <a:pt x="52719" y="106280"/>
                  </a:lnTo>
                  <a:lnTo>
                    <a:pt x="52439" y="106560"/>
                  </a:lnTo>
                  <a:lnTo>
                    <a:pt x="52158" y="106841"/>
                  </a:lnTo>
                  <a:lnTo>
                    <a:pt x="51878" y="106560"/>
                  </a:lnTo>
                  <a:lnTo>
                    <a:pt x="51598" y="105999"/>
                  </a:lnTo>
                  <a:close/>
                  <a:moveTo>
                    <a:pt x="62815" y="105999"/>
                  </a:moveTo>
                  <a:lnTo>
                    <a:pt x="63095" y="106280"/>
                  </a:lnTo>
                  <a:lnTo>
                    <a:pt x="62815" y="106841"/>
                  </a:lnTo>
                  <a:lnTo>
                    <a:pt x="62815" y="106280"/>
                  </a:lnTo>
                  <a:lnTo>
                    <a:pt x="62815" y="105999"/>
                  </a:lnTo>
                  <a:close/>
                  <a:moveTo>
                    <a:pt x="80481" y="106280"/>
                  </a:moveTo>
                  <a:lnTo>
                    <a:pt x="80762" y="106560"/>
                  </a:lnTo>
                  <a:lnTo>
                    <a:pt x="80481" y="106841"/>
                  </a:lnTo>
                  <a:lnTo>
                    <a:pt x="80481" y="106280"/>
                  </a:lnTo>
                  <a:close/>
                  <a:moveTo>
                    <a:pt x="105719" y="106280"/>
                  </a:moveTo>
                  <a:lnTo>
                    <a:pt x="106000" y="106841"/>
                  </a:lnTo>
                  <a:lnTo>
                    <a:pt x="105439" y="106560"/>
                  </a:lnTo>
                  <a:lnTo>
                    <a:pt x="105439" y="106280"/>
                  </a:lnTo>
                  <a:close/>
                  <a:moveTo>
                    <a:pt x="23275" y="107121"/>
                  </a:moveTo>
                  <a:lnTo>
                    <a:pt x="23275" y="107402"/>
                  </a:lnTo>
                  <a:lnTo>
                    <a:pt x="22995" y="107402"/>
                  </a:lnTo>
                  <a:lnTo>
                    <a:pt x="22995" y="107121"/>
                  </a:lnTo>
                  <a:close/>
                  <a:moveTo>
                    <a:pt x="78238" y="106280"/>
                  </a:moveTo>
                  <a:lnTo>
                    <a:pt x="78238" y="106560"/>
                  </a:lnTo>
                  <a:lnTo>
                    <a:pt x="78238" y="107121"/>
                  </a:lnTo>
                  <a:lnTo>
                    <a:pt x="77957" y="107402"/>
                  </a:lnTo>
                  <a:lnTo>
                    <a:pt x="77957" y="107121"/>
                  </a:lnTo>
                  <a:lnTo>
                    <a:pt x="77957" y="106280"/>
                  </a:lnTo>
                  <a:close/>
                  <a:moveTo>
                    <a:pt x="105158" y="106841"/>
                  </a:moveTo>
                  <a:lnTo>
                    <a:pt x="105439" y="107121"/>
                  </a:lnTo>
                  <a:lnTo>
                    <a:pt x="105439" y="107402"/>
                  </a:lnTo>
                  <a:lnTo>
                    <a:pt x="105158" y="107121"/>
                  </a:lnTo>
                  <a:lnTo>
                    <a:pt x="105158" y="106841"/>
                  </a:lnTo>
                  <a:close/>
                  <a:moveTo>
                    <a:pt x="89174" y="107121"/>
                  </a:moveTo>
                  <a:lnTo>
                    <a:pt x="89174" y="107682"/>
                  </a:lnTo>
                  <a:lnTo>
                    <a:pt x="88894" y="107682"/>
                  </a:lnTo>
                  <a:lnTo>
                    <a:pt x="88894" y="107402"/>
                  </a:lnTo>
                  <a:lnTo>
                    <a:pt x="88894" y="107121"/>
                  </a:lnTo>
                  <a:close/>
                  <a:moveTo>
                    <a:pt x="5889" y="107402"/>
                  </a:moveTo>
                  <a:lnTo>
                    <a:pt x="6169" y="107682"/>
                  </a:lnTo>
                  <a:lnTo>
                    <a:pt x="6169" y="107962"/>
                  </a:lnTo>
                  <a:lnTo>
                    <a:pt x="5889" y="107962"/>
                  </a:lnTo>
                  <a:lnTo>
                    <a:pt x="5608" y="107682"/>
                  </a:lnTo>
                  <a:lnTo>
                    <a:pt x="5328" y="107682"/>
                  </a:lnTo>
                  <a:lnTo>
                    <a:pt x="5889" y="107402"/>
                  </a:lnTo>
                  <a:close/>
                  <a:moveTo>
                    <a:pt x="50756" y="107402"/>
                  </a:moveTo>
                  <a:lnTo>
                    <a:pt x="50196" y="107962"/>
                  </a:lnTo>
                  <a:lnTo>
                    <a:pt x="50476" y="107402"/>
                  </a:lnTo>
                  <a:close/>
                  <a:moveTo>
                    <a:pt x="52439" y="107402"/>
                  </a:moveTo>
                  <a:lnTo>
                    <a:pt x="52719" y="107682"/>
                  </a:lnTo>
                  <a:lnTo>
                    <a:pt x="52719" y="107962"/>
                  </a:lnTo>
                  <a:lnTo>
                    <a:pt x="52439" y="107682"/>
                  </a:lnTo>
                  <a:lnTo>
                    <a:pt x="52439" y="107402"/>
                  </a:lnTo>
                  <a:close/>
                  <a:moveTo>
                    <a:pt x="58889" y="106841"/>
                  </a:moveTo>
                  <a:lnTo>
                    <a:pt x="59169" y="107121"/>
                  </a:lnTo>
                  <a:lnTo>
                    <a:pt x="59169" y="107682"/>
                  </a:lnTo>
                  <a:lnTo>
                    <a:pt x="58889" y="107962"/>
                  </a:lnTo>
                  <a:lnTo>
                    <a:pt x="58608" y="107962"/>
                  </a:lnTo>
                  <a:lnTo>
                    <a:pt x="58889" y="107682"/>
                  </a:lnTo>
                  <a:lnTo>
                    <a:pt x="58889" y="107121"/>
                  </a:lnTo>
                  <a:lnTo>
                    <a:pt x="58889" y="106841"/>
                  </a:lnTo>
                  <a:close/>
                  <a:moveTo>
                    <a:pt x="74312" y="107682"/>
                  </a:moveTo>
                  <a:lnTo>
                    <a:pt x="74592" y="107962"/>
                  </a:lnTo>
                  <a:lnTo>
                    <a:pt x="74031" y="107962"/>
                  </a:lnTo>
                  <a:lnTo>
                    <a:pt x="74031" y="107682"/>
                  </a:lnTo>
                  <a:close/>
                  <a:moveTo>
                    <a:pt x="84127" y="107402"/>
                  </a:moveTo>
                  <a:lnTo>
                    <a:pt x="84687" y="107682"/>
                  </a:lnTo>
                  <a:lnTo>
                    <a:pt x="84127" y="107962"/>
                  </a:lnTo>
                  <a:lnTo>
                    <a:pt x="84127" y="107402"/>
                  </a:lnTo>
                  <a:close/>
                  <a:moveTo>
                    <a:pt x="10095" y="107682"/>
                  </a:moveTo>
                  <a:lnTo>
                    <a:pt x="10376" y="107962"/>
                  </a:lnTo>
                  <a:lnTo>
                    <a:pt x="10376" y="108243"/>
                  </a:lnTo>
                  <a:lnTo>
                    <a:pt x="10095" y="108243"/>
                  </a:lnTo>
                  <a:lnTo>
                    <a:pt x="10095" y="107962"/>
                  </a:lnTo>
                  <a:lnTo>
                    <a:pt x="10095" y="107682"/>
                  </a:lnTo>
                  <a:close/>
                  <a:moveTo>
                    <a:pt x="63095" y="107682"/>
                  </a:moveTo>
                  <a:lnTo>
                    <a:pt x="63095" y="108243"/>
                  </a:lnTo>
                  <a:lnTo>
                    <a:pt x="62815" y="107682"/>
                  </a:lnTo>
                  <a:close/>
                  <a:moveTo>
                    <a:pt x="86650" y="107682"/>
                  </a:moveTo>
                  <a:lnTo>
                    <a:pt x="86370" y="108243"/>
                  </a:lnTo>
                  <a:lnTo>
                    <a:pt x="86370" y="107962"/>
                  </a:lnTo>
                  <a:lnTo>
                    <a:pt x="86650" y="107682"/>
                  </a:lnTo>
                  <a:close/>
                  <a:moveTo>
                    <a:pt x="92539" y="107121"/>
                  </a:moveTo>
                  <a:lnTo>
                    <a:pt x="93381" y="107682"/>
                  </a:lnTo>
                  <a:lnTo>
                    <a:pt x="93381" y="108243"/>
                  </a:lnTo>
                  <a:lnTo>
                    <a:pt x="92820" y="107682"/>
                  </a:lnTo>
                  <a:lnTo>
                    <a:pt x="92259" y="107682"/>
                  </a:lnTo>
                  <a:lnTo>
                    <a:pt x="92259" y="107121"/>
                  </a:lnTo>
                  <a:close/>
                  <a:moveTo>
                    <a:pt x="105719" y="107402"/>
                  </a:moveTo>
                  <a:lnTo>
                    <a:pt x="105719" y="107682"/>
                  </a:lnTo>
                  <a:lnTo>
                    <a:pt x="105719" y="107962"/>
                  </a:lnTo>
                  <a:lnTo>
                    <a:pt x="105439" y="107962"/>
                  </a:lnTo>
                  <a:lnTo>
                    <a:pt x="105439" y="108243"/>
                  </a:lnTo>
                  <a:lnTo>
                    <a:pt x="104878" y="107962"/>
                  </a:lnTo>
                  <a:lnTo>
                    <a:pt x="105719" y="107402"/>
                  </a:lnTo>
                  <a:close/>
                  <a:moveTo>
                    <a:pt x="106280" y="107682"/>
                  </a:moveTo>
                  <a:lnTo>
                    <a:pt x="106560" y="107962"/>
                  </a:lnTo>
                  <a:lnTo>
                    <a:pt x="106000" y="108243"/>
                  </a:lnTo>
                  <a:lnTo>
                    <a:pt x="106280" y="107682"/>
                  </a:lnTo>
                  <a:close/>
                  <a:moveTo>
                    <a:pt x="17947" y="108243"/>
                  </a:moveTo>
                  <a:lnTo>
                    <a:pt x="17947" y="108523"/>
                  </a:lnTo>
                  <a:lnTo>
                    <a:pt x="17667" y="108523"/>
                  </a:lnTo>
                  <a:lnTo>
                    <a:pt x="17667" y="108243"/>
                  </a:lnTo>
                  <a:close/>
                  <a:moveTo>
                    <a:pt x="24677" y="108243"/>
                  </a:moveTo>
                  <a:lnTo>
                    <a:pt x="24677" y="108523"/>
                  </a:lnTo>
                  <a:lnTo>
                    <a:pt x="24397" y="108523"/>
                  </a:lnTo>
                  <a:lnTo>
                    <a:pt x="24116" y="108243"/>
                  </a:lnTo>
                  <a:close/>
                  <a:moveTo>
                    <a:pt x="54121" y="105999"/>
                  </a:moveTo>
                  <a:lnTo>
                    <a:pt x="54682" y="107121"/>
                  </a:lnTo>
                  <a:lnTo>
                    <a:pt x="54402" y="107682"/>
                  </a:lnTo>
                  <a:lnTo>
                    <a:pt x="54121" y="108523"/>
                  </a:lnTo>
                  <a:lnTo>
                    <a:pt x="53841" y="106280"/>
                  </a:lnTo>
                  <a:lnTo>
                    <a:pt x="54121" y="105999"/>
                  </a:lnTo>
                  <a:close/>
                  <a:moveTo>
                    <a:pt x="79359" y="106841"/>
                  </a:moveTo>
                  <a:lnTo>
                    <a:pt x="79640" y="107121"/>
                  </a:lnTo>
                  <a:lnTo>
                    <a:pt x="79640" y="107402"/>
                  </a:lnTo>
                  <a:lnTo>
                    <a:pt x="79640" y="107962"/>
                  </a:lnTo>
                  <a:lnTo>
                    <a:pt x="79359" y="108523"/>
                  </a:lnTo>
                  <a:lnTo>
                    <a:pt x="79079" y="107962"/>
                  </a:lnTo>
                  <a:lnTo>
                    <a:pt x="79359" y="107962"/>
                  </a:lnTo>
                  <a:lnTo>
                    <a:pt x="79359" y="107682"/>
                  </a:lnTo>
                  <a:lnTo>
                    <a:pt x="79359" y="106841"/>
                  </a:lnTo>
                  <a:close/>
                  <a:moveTo>
                    <a:pt x="99269" y="107962"/>
                  </a:moveTo>
                  <a:lnTo>
                    <a:pt x="98428" y="108523"/>
                  </a:lnTo>
                  <a:lnTo>
                    <a:pt x="98709" y="107962"/>
                  </a:lnTo>
                  <a:close/>
                  <a:moveTo>
                    <a:pt x="61132" y="107962"/>
                  </a:moveTo>
                  <a:lnTo>
                    <a:pt x="61132" y="108804"/>
                  </a:lnTo>
                  <a:lnTo>
                    <a:pt x="60852" y="108243"/>
                  </a:lnTo>
                  <a:lnTo>
                    <a:pt x="60852" y="107962"/>
                  </a:lnTo>
                  <a:close/>
                  <a:moveTo>
                    <a:pt x="92539" y="108243"/>
                  </a:moveTo>
                  <a:lnTo>
                    <a:pt x="92820" y="108523"/>
                  </a:lnTo>
                  <a:lnTo>
                    <a:pt x="92820" y="108804"/>
                  </a:lnTo>
                  <a:lnTo>
                    <a:pt x="92539" y="108523"/>
                  </a:lnTo>
                  <a:lnTo>
                    <a:pt x="92539" y="108243"/>
                  </a:lnTo>
                  <a:close/>
                  <a:moveTo>
                    <a:pt x="93941" y="107682"/>
                  </a:moveTo>
                  <a:lnTo>
                    <a:pt x="94222" y="107962"/>
                  </a:lnTo>
                  <a:lnTo>
                    <a:pt x="93941" y="108804"/>
                  </a:lnTo>
                  <a:lnTo>
                    <a:pt x="93941" y="107682"/>
                  </a:lnTo>
                  <a:close/>
                  <a:moveTo>
                    <a:pt x="98428" y="107682"/>
                  </a:moveTo>
                  <a:lnTo>
                    <a:pt x="97867" y="108523"/>
                  </a:lnTo>
                  <a:lnTo>
                    <a:pt x="97867" y="108804"/>
                  </a:lnTo>
                  <a:lnTo>
                    <a:pt x="97306" y="108523"/>
                  </a:lnTo>
                  <a:lnTo>
                    <a:pt x="97587" y="108243"/>
                  </a:lnTo>
                  <a:lnTo>
                    <a:pt x="97867" y="107962"/>
                  </a:lnTo>
                  <a:lnTo>
                    <a:pt x="97867" y="107682"/>
                  </a:lnTo>
                  <a:close/>
                  <a:moveTo>
                    <a:pt x="20751" y="108804"/>
                  </a:moveTo>
                  <a:lnTo>
                    <a:pt x="20751" y="109084"/>
                  </a:lnTo>
                  <a:lnTo>
                    <a:pt x="20471" y="109084"/>
                  </a:lnTo>
                  <a:lnTo>
                    <a:pt x="20471" y="108804"/>
                  </a:lnTo>
                  <a:close/>
                  <a:moveTo>
                    <a:pt x="77677" y="108523"/>
                  </a:moveTo>
                  <a:lnTo>
                    <a:pt x="77677" y="108804"/>
                  </a:lnTo>
                  <a:lnTo>
                    <a:pt x="77677" y="109084"/>
                  </a:lnTo>
                  <a:lnTo>
                    <a:pt x="77396" y="109084"/>
                  </a:lnTo>
                  <a:lnTo>
                    <a:pt x="77396" y="108523"/>
                  </a:lnTo>
                  <a:close/>
                  <a:moveTo>
                    <a:pt x="17667" y="108804"/>
                  </a:moveTo>
                  <a:lnTo>
                    <a:pt x="17947" y="109365"/>
                  </a:lnTo>
                  <a:lnTo>
                    <a:pt x="17947" y="109365"/>
                  </a:lnTo>
                  <a:lnTo>
                    <a:pt x="17106" y="109084"/>
                  </a:lnTo>
                  <a:lnTo>
                    <a:pt x="17386" y="108804"/>
                  </a:lnTo>
                  <a:close/>
                  <a:moveTo>
                    <a:pt x="63095" y="108804"/>
                  </a:moveTo>
                  <a:lnTo>
                    <a:pt x="63375" y="109365"/>
                  </a:lnTo>
                  <a:lnTo>
                    <a:pt x="63095" y="109365"/>
                  </a:lnTo>
                  <a:lnTo>
                    <a:pt x="63095" y="108804"/>
                  </a:lnTo>
                  <a:close/>
                  <a:moveTo>
                    <a:pt x="64777" y="108243"/>
                  </a:moveTo>
                  <a:lnTo>
                    <a:pt x="64497" y="109365"/>
                  </a:lnTo>
                  <a:lnTo>
                    <a:pt x="64497" y="108804"/>
                  </a:lnTo>
                  <a:lnTo>
                    <a:pt x="64497" y="108243"/>
                  </a:lnTo>
                  <a:close/>
                  <a:moveTo>
                    <a:pt x="83285" y="109084"/>
                  </a:moveTo>
                  <a:lnTo>
                    <a:pt x="83285" y="109365"/>
                  </a:lnTo>
                  <a:lnTo>
                    <a:pt x="83005" y="109365"/>
                  </a:lnTo>
                  <a:lnTo>
                    <a:pt x="83005" y="109084"/>
                  </a:lnTo>
                  <a:close/>
                  <a:moveTo>
                    <a:pt x="98989" y="109084"/>
                  </a:moveTo>
                  <a:lnTo>
                    <a:pt x="98989" y="109365"/>
                  </a:lnTo>
                  <a:lnTo>
                    <a:pt x="98709" y="109084"/>
                  </a:lnTo>
                  <a:close/>
                  <a:moveTo>
                    <a:pt x="23275" y="108523"/>
                  </a:moveTo>
                  <a:lnTo>
                    <a:pt x="23555" y="109084"/>
                  </a:lnTo>
                  <a:lnTo>
                    <a:pt x="23275" y="109645"/>
                  </a:lnTo>
                  <a:lnTo>
                    <a:pt x="23275" y="108804"/>
                  </a:lnTo>
                  <a:lnTo>
                    <a:pt x="23275" y="108523"/>
                  </a:lnTo>
                  <a:close/>
                  <a:moveTo>
                    <a:pt x="23836" y="108523"/>
                  </a:moveTo>
                  <a:lnTo>
                    <a:pt x="24116" y="108804"/>
                  </a:lnTo>
                  <a:lnTo>
                    <a:pt x="24116" y="109645"/>
                  </a:lnTo>
                  <a:lnTo>
                    <a:pt x="23836" y="109084"/>
                  </a:lnTo>
                  <a:lnTo>
                    <a:pt x="23836" y="108523"/>
                  </a:lnTo>
                  <a:close/>
                  <a:moveTo>
                    <a:pt x="49635" y="106560"/>
                  </a:moveTo>
                  <a:lnTo>
                    <a:pt x="49354" y="108804"/>
                  </a:lnTo>
                  <a:lnTo>
                    <a:pt x="49915" y="109084"/>
                  </a:lnTo>
                  <a:lnTo>
                    <a:pt x="49635" y="109365"/>
                  </a:lnTo>
                  <a:lnTo>
                    <a:pt x="49354" y="109365"/>
                  </a:lnTo>
                  <a:lnTo>
                    <a:pt x="48793" y="109645"/>
                  </a:lnTo>
                  <a:lnTo>
                    <a:pt x="49074" y="108804"/>
                  </a:lnTo>
                  <a:lnTo>
                    <a:pt x="49354" y="108804"/>
                  </a:lnTo>
                  <a:lnTo>
                    <a:pt x="49074" y="107402"/>
                  </a:lnTo>
                  <a:lnTo>
                    <a:pt x="49074" y="106841"/>
                  </a:lnTo>
                  <a:lnTo>
                    <a:pt x="49635" y="106560"/>
                  </a:lnTo>
                  <a:close/>
                  <a:moveTo>
                    <a:pt x="52719" y="109084"/>
                  </a:moveTo>
                  <a:lnTo>
                    <a:pt x="52439" y="109645"/>
                  </a:lnTo>
                  <a:lnTo>
                    <a:pt x="52439" y="109084"/>
                  </a:lnTo>
                  <a:close/>
                  <a:moveTo>
                    <a:pt x="83846" y="109084"/>
                  </a:moveTo>
                  <a:lnTo>
                    <a:pt x="84127" y="109365"/>
                  </a:lnTo>
                  <a:lnTo>
                    <a:pt x="83846" y="109645"/>
                  </a:lnTo>
                  <a:lnTo>
                    <a:pt x="83566" y="109365"/>
                  </a:lnTo>
                  <a:lnTo>
                    <a:pt x="83846" y="109084"/>
                  </a:lnTo>
                  <a:close/>
                  <a:moveTo>
                    <a:pt x="96185" y="109084"/>
                  </a:moveTo>
                  <a:lnTo>
                    <a:pt x="96185" y="109645"/>
                  </a:lnTo>
                  <a:lnTo>
                    <a:pt x="95624" y="109645"/>
                  </a:lnTo>
                  <a:lnTo>
                    <a:pt x="95343" y="109365"/>
                  </a:lnTo>
                  <a:lnTo>
                    <a:pt x="95624" y="109365"/>
                  </a:lnTo>
                  <a:lnTo>
                    <a:pt x="96185" y="109084"/>
                  </a:lnTo>
                  <a:close/>
                  <a:moveTo>
                    <a:pt x="102507" y="109492"/>
                  </a:moveTo>
                  <a:lnTo>
                    <a:pt x="102354" y="109505"/>
                  </a:lnTo>
                  <a:lnTo>
                    <a:pt x="102354" y="109505"/>
                  </a:lnTo>
                  <a:lnTo>
                    <a:pt x="102354" y="109645"/>
                  </a:lnTo>
                  <a:lnTo>
                    <a:pt x="102507" y="109492"/>
                  </a:lnTo>
                  <a:close/>
                  <a:moveTo>
                    <a:pt x="15984" y="109365"/>
                  </a:moveTo>
                  <a:lnTo>
                    <a:pt x="15984" y="109645"/>
                  </a:lnTo>
                  <a:lnTo>
                    <a:pt x="15984" y="109925"/>
                  </a:lnTo>
                  <a:lnTo>
                    <a:pt x="15704" y="109365"/>
                  </a:lnTo>
                  <a:close/>
                  <a:moveTo>
                    <a:pt x="30566" y="109365"/>
                  </a:moveTo>
                  <a:lnTo>
                    <a:pt x="31127" y="109645"/>
                  </a:lnTo>
                  <a:lnTo>
                    <a:pt x="30566" y="109925"/>
                  </a:lnTo>
                  <a:lnTo>
                    <a:pt x="30566" y="109365"/>
                  </a:lnTo>
                  <a:close/>
                  <a:moveTo>
                    <a:pt x="50756" y="108804"/>
                  </a:moveTo>
                  <a:lnTo>
                    <a:pt x="51037" y="109084"/>
                  </a:lnTo>
                  <a:lnTo>
                    <a:pt x="50756" y="109925"/>
                  </a:lnTo>
                  <a:lnTo>
                    <a:pt x="50476" y="109084"/>
                  </a:lnTo>
                  <a:lnTo>
                    <a:pt x="50756" y="108804"/>
                  </a:lnTo>
                  <a:close/>
                  <a:moveTo>
                    <a:pt x="65338" y="108804"/>
                  </a:moveTo>
                  <a:lnTo>
                    <a:pt x="65619" y="109645"/>
                  </a:lnTo>
                  <a:lnTo>
                    <a:pt x="65619" y="109925"/>
                  </a:lnTo>
                  <a:lnTo>
                    <a:pt x="65338" y="109925"/>
                  </a:lnTo>
                  <a:lnTo>
                    <a:pt x="65058" y="109645"/>
                  </a:lnTo>
                  <a:lnTo>
                    <a:pt x="65058" y="109084"/>
                  </a:lnTo>
                  <a:lnTo>
                    <a:pt x="65338" y="108804"/>
                  </a:lnTo>
                  <a:close/>
                  <a:moveTo>
                    <a:pt x="58047" y="109084"/>
                  </a:moveTo>
                  <a:lnTo>
                    <a:pt x="58328" y="110206"/>
                  </a:lnTo>
                  <a:lnTo>
                    <a:pt x="58047" y="110206"/>
                  </a:lnTo>
                  <a:lnTo>
                    <a:pt x="58047" y="109084"/>
                  </a:lnTo>
                  <a:close/>
                  <a:moveTo>
                    <a:pt x="26360" y="109925"/>
                  </a:moveTo>
                  <a:lnTo>
                    <a:pt x="26640" y="110206"/>
                  </a:lnTo>
                  <a:lnTo>
                    <a:pt x="26360" y="110486"/>
                  </a:lnTo>
                  <a:lnTo>
                    <a:pt x="26360" y="109925"/>
                  </a:lnTo>
                  <a:close/>
                  <a:moveTo>
                    <a:pt x="33090" y="109084"/>
                  </a:moveTo>
                  <a:lnTo>
                    <a:pt x="33370" y="109645"/>
                  </a:lnTo>
                  <a:lnTo>
                    <a:pt x="33090" y="110486"/>
                  </a:lnTo>
                  <a:lnTo>
                    <a:pt x="33090" y="109084"/>
                  </a:lnTo>
                  <a:close/>
                  <a:moveTo>
                    <a:pt x="73751" y="109645"/>
                  </a:moveTo>
                  <a:lnTo>
                    <a:pt x="73471" y="110486"/>
                  </a:lnTo>
                  <a:lnTo>
                    <a:pt x="73471" y="109925"/>
                  </a:lnTo>
                  <a:lnTo>
                    <a:pt x="73751" y="109645"/>
                  </a:lnTo>
                  <a:close/>
                  <a:moveTo>
                    <a:pt x="12899" y="108523"/>
                  </a:moveTo>
                  <a:lnTo>
                    <a:pt x="13180" y="108804"/>
                  </a:lnTo>
                  <a:lnTo>
                    <a:pt x="13460" y="109645"/>
                  </a:lnTo>
                  <a:lnTo>
                    <a:pt x="13460" y="110486"/>
                  </a:lnTo>
                  <a:lnTo>
                    <a:pt x="13180" y="110767"/>
                  </a:lnTo>
                  <a:lnTo>
                    <a:pt x="12899" y="110486"/>
                  </a:lnTo>
                  <a:lnTo>
                    <a:pt x="12619" y="110767"/>
                  </a:lnTo>
                  <a:lnTo>
                    <a:pt x="12899" y="110206"/>
                  </a:lnTo>
                  <a:lnTo>
                    <a:pt x="12899" y="109365"/>
                  </a:lnTo>
                  <a:lnTo>
                    <a:pt x="12899" y="108523"/>
                  </a:lnTo>
                  <a:close/>
                  <a:moveTo>
                    <a:pt x="14582" y="109365"/>
                  </a:moveTo>
                  <a:lnTo>
                    <a:pt x="14582" y="109925"/>
                  </a:lnTo>
                  <a:lnTo>
                    <a:pt x="15143" y="110486"/>
                  </a:lnTo>
                  <a:lnTo>
                    <a:pt x="14862" y="110767"/>
                  </a:lnTo>
                  <a:lnTo>
                    <a:pt x="14582" y="110486"/>
                  </a:lnTo>
                  <a:lnTo>
                    <a:pt x="14302" y="109925"/>
                  </a:lnTo>
                  <a:lnTo>
                    <a:pt x="14302" y="109365"/>
                  </a:lnTo>
                  <a:close/>
                  <a:moveTo>
                    <a:pt x="15704" y="110206"/>
                  </a:moveTo>
                  <a:lnTo>
                    <a:pt x="15704" y="110767"/>
                  </a:lnTo>
                  <a:lnTo>
                    <a:pt x="15423" y="110486"/>
                  </a:lnTo>
                  <a:lnTo>
                    <a:pt x="15423" y="110206"/>
                  </a:lnTo>
                  <a:close/>
                  <a:moveTo>
                    <a:pt x="16545" y="109645"/>
                  </a:moveTo>
                  <a:lnTo>
                    <a:pt x="16825" y="110486"/>
                  </a:lnTo>
                  <a:lnTo>
                    <a:pt x="16825" y="110767"/>
                  </a:lnTo>
                  <a:lnTo>
                    <a:pt x="16545" y="110767"/>
                  </a:lnTo>
                  <a:lnTo>
                    <a:pt x="16264" y="109925"/>
                  </a:lnTo>
                  <a:lnTo>
                    <a:pt x="16545" y="109645"/>
                  </a:lnTo>
                  <a:close/>
                  <a:moveTo>
                    <a:pt x="48513" y="109365"/>
                  </a:moveTo>
                  <a:lnTo>
                    <a:pt x="48513" y="110206"/>
                  </a:lnTo>
                  <a:lnTo>
                    <a:pt x="48233" y="110767"/>
                  </a:lnTo>
                  <a:lnTo>
                    <a:pt x="48233" y="109925"/>
                  </a:lnTo>
                  <a:lnTo>
                    <a:pt x="48233" y="109365"/>
                  </a:lnTo>
                  <a:close/>
                  <a:moveTo>
                    <a:pt x="17667" y="109645"/>
                  </a:moveTo>
                  <a:lnTo>
                    <a:pt x="17667" y="110486"/>
                  </a:lnTo>
                  <a:lnTo>
                    <a:pt x="17386" y="110767"/>
                  </a:lnTo>
                  <a:lnTo>
                    <a:pt x="17106" y="111047"/>
                  </a:lnTo>
                  <a:lnTo>
                    <a:pt x="17106" y="110486"/>
                  </a:lnTo>
                  <a:lnTo>
                    <a:pt x="17386" y="110206"/>
                  </a:lnTo>
                  <a:lnTo>
                    <a:pt x="17667" y="109645"/>
                  </a:lnTo>
                  <a:close/>
                  <a:moveTo>
                    <a:pt x="13741" y="110767"/>
                  </a:moveTo>
                  <a:lnTo>
                    <a:pt x="14862" y="111327"/>
                  </a:lnTo>
                  <a:lnTo>
                    <a:pt x="14302" y="111327"/>
                  </a:lnTo>
                  <a:lnTo>
                    <a:pt x="13741" y="110767"/>
                  </a:lnTo>
                  <a:close/>
                  <a:moveTo>
                    <a:pt x="9254" y="110206"/>
                  </a:moveTo>
                  <a:lnTo>
                    <a:pt x="10095" y="111327"/>
                  </a:lnTo>
                  <a:lnTo>
                    <a:pt x="10095" y="111608"/>
                  </a:lnTo>
                  <a:lnTo>
                    <a:pt x="9254" y="111047"/>
                  </a:lnTo>
                  <a:lnTo>
                    <a:pt x="8974" y="111608"/>
                  </a:lnTo>
                  <a:lnTo>
                    <a:pt x="8974" y="111327"/>
                  </a:lnTo>
                  <a:lnTo>
                    <a:pt x="8974" y="110767"/>
                  </a:lnTo>
                  <a:lnTo>
                    <a:pt x="9254" y="110206"/>
                  </a:lnTo>
                  <a:close/>
                  <a:moveTo>
                    <a:pt x="16545" y="111327"/>
                  </a:moveTo>
                  <a:lnTo>
                    <a:pt x="16264" y="111608"/>
                  </a:lnTo>
                  <a:lnTo>
                    <a:pt x="15984" y="111327"/>
                  </a:lnTo>
                  <a:close/>
                  <a:moveTo>
                    <a:pt x="7852" y="110486"/>
                  </a:moveTo>
                  <a:lnTo>
                    <a:pt x="8132" y="110767"/>
                  </a:lnTo>
                  <a:lnTo>
                    <a:pt x="8132" y="111327"/>
                  </a:lnTo>
                  <a:lnTo>
                    <a:pt x="8693" y="111327"/>
                  </a:lnTo>
                  <a:lnTo>
                    <a:pt x="8693" y="111888"/>
                  </a:lnTo>
                  <a:lnTo>
                    <a:pt x="8413" y="111608"/>
                  </a:lnTo>
                  <a:lnTo>
                    <a:pt x="8132" y="111608"/>
                  </a:lnTo>
                  <a:lnTo>
                    <a:pt x="7992" y="111327"/>
                  </a:lnTo>
                  <a:lnTo>
                    <a:pt x="8132" y="111327"/>
                  </a:lnTo>
                  <a:lnTo>
                    <a:pt x="7852" y="110486"/>
                  </a:lnTo>
                  <a:close/>
                  <a:moveTo>
                    <a:pt x="12058" y="110486"/>
                  </a:moveTo>
                  <a:lnTo>
                    <a:pt x="12339" y="110767"/>
                  </a:lnTo>
                  <a:lnTo>
                    <a:pt x="12058" y="111047"/>
                  </a:lnTo>
                  <a:lnTo>
                    <a:pt x="11778" y="111047"/>
                  </a:lnTo>
                  <a:lnTo>
                    <a:pt x="12058" y="111888"/>
                  </a:lnTo>
                  <a:lnTo>
                    <a:pt x="11778" y="111608"/>
                  </a:lnTo>
                  <a:lnTo>
                    <a:pt x="11497" y="111327"/>
                  </a:lnTo>
                  <a:lnTo>
                    <a:pt x="11497" y="110767"/>
                  </a:lnTo>
                  <a:lnTo>
                    <a:pt x="11497" y="110486"/>
                  </a:lnTo>
                  <a:close/>
                  <a:moveTo>
                    <a:pt x="268925" y="1402"/>
                  </a:moveTo>
                  <a:lnTo>
                    <a:pt x="261634" y="1963"/>
                  </a:lnTo>
                  <a:lnTo>
                    <a:pt x="254062" y="2804"/>
                  </a:lnTo>
                  <a:lnTo>
                    <a:pt x="246211" y="3926"/>
                  </a:lnTo>
                  <a:lnTo>
                    <a:pt x="237798" y="5608"/>
                  </a:lnTo>
                  <a:lnTo>
                    <a:pt x="229105" y="7852"/>
                  </a:lnTo>
                  <a:lnTo>
                    <a:pt x="220131" y="10095"/>
                  </a:lnTo>
                  <a:lnTo>
                    <a:pt x="210877" y="12619"/>
                  </a:lnTo>
                  <a:lnTo>
                    <a:pt x="201343" y="15704"/>
                  </a:lnTo>
                  <a:lnTo>
                    <a:pt x="181994" y="22153"/>
                  </a:lnTo>
                  <a:lnTo>
                    <a:pt x="162364" y="29444"/>
                  </a:lnTo>
                  <a:lnTo>
                    <a:pt x="142735" y="37016"/>
                  </a:lnTo>
                  <a:lnTo>
                    <a:pt x="137827" y="38979"/>
                  </a:lnTo>
                  <a:lnTo>
                    <a:pt x="138248" y="38979"/>
                  </a:lnTo>
                  <a:lnTo>
                    <a:pt x="136566" y="39820"/>
                  </a:lnTo>
                  <a:lnTo>
                    <a:pt x="136776" y="39399"/>
                  </a:lnTo>
                  <a:lnTo>
                    <a:pt x="123105" y="44867"/>
                  </a:lnTo>
                  <a:lnTo>
                    <a:pt x="104037" y="53000"/>
                  </a:lnTo>
                  <a:lnTo>
                    <a:pt x="69264" y="68143"/>
                  </a:lnTo>
                  <a:lnTo>
                    <a:pt x="40381" y="80481"/>
                  </a:lnTo>
                  <a:lnTo>
                    <a:pt x="28883" y="85248"/>
                  </a:lnTo>
                  <a:lnTo>
                    <a:pt x="19910" y="88613"/>
                  </a:lnTo>
                  <a:lnTo>
                    <a:pt x="19349" y="88333"/>
                  </a:lnTo>
                  <a:lnTo>
                    <a:pt x="19349" y="88052"/>
                  </a:lnTo>
                  <a:lnTo>
                    <a:pt x="20190" y="87492"/>
                  </a:lnTo>
                  <a:lnTo>
                    <a:pt x="20751" y="87211"/>
                  </a:lnTo>
                  <a:lnTo>
                    <a:pt x="21032" y="86650"/>
                  </a:lnTo>
                  <a:lnTo>
                    <a:pt x="20751" y="86090"/>
                  </a:lnTo>
                  <a:lnTo>
                    <a:pt x="20751" y="85809"/>
                  </a:lnTo>
                  <a:lnTo>
                    <a:pt x="21032" y="86370"/>
                  </a:lnTo>
                  <a:lnTo>
                    <a:pt x="21592" y="86931"/>
                  </a:lnTo>
                  <a:lnTo>
                    <a:pt x="22714" y="86931"/>
                  </a:lnTo>
                  <a:lnTo>
                    <a:pt x="22434" y="86650"/>
                  </a:lnTo>
                  <a:lnTo>
                    <a:pt x="21873" y="85809"/>
                  </a:lnTo>
                  <a:lnTo>
                    <a:pt x="21032" y="85248"/>
                  </a:lnTo>
                  <a:lnTo>
                    <a:pt x="21873" y="85248"/>
                  </a:lnTo>
                  <a:lnTo>
                    <a:pt x="21592" y="84687"/>
                  </a:lnTo>
                  <a:lnTo>
                    <a:pt x="21592" y="84127"/>
                  </a:lnTo>
                  <a:lnTo>
                    <a:pt x="22153" y="83846"/>
                  </a:lnTo>
                  <a:lnTo>
                    <a:pt x="22434" y="83566"/>
                  </a:lnTo>
                  <a:lnTo>
                    <a:pt x="22995" y="83285"/>
                  </a:lnTo>
                  <a:lnTo>
                    <a:pt x="23275" y="83005"/>
                  </a:lnTo>
                  <a:lnTo>
                    <a:pt x="23275" y="82724"/>
                  </a:lnTo>
                  <a:lnTo>
                    <a:pt x="22995" y="82164"/>
                  </a:lnTo>
                  <a:lnTo>
                    <a:pt x="24116" y="81883"/>
                  </a:lnTo>
                  <a:lnTo>
                    <a:pt x="24677" y="81603"/>
                  </a:lnTo>
                  <a:lnTo>
                    <a:pt x="24677" y="80761"/>
                  </a:lnTo>
                  <a:lnTo>
                    <a:pt x="24677" y="79640"/>
                  </a:lnTo>
                  <a:lnTo>
                    <a:pt x="25238" y="79920"/>
                  </a:lnTo>
                  <a:lnTo>
                    <a:pt x="26640" y="80201"/>
                  </a:lnTo>
                  <a:lnTo>
                    <a:pt x="26921" y="80201"/>
                  </a:lnTo>
                  <a:lnTo>
                    <a:pt x="26079" y="79640"/>
                  </a:lnTo>
                  <a:lnTo>
                    <a:pt x="25799" y="79359"/>
                  </a:lnTo>
                  <a:lnTo>
                    <a:pt x="26360" y="79640"/>
                  </a:lnTo>
                  <a:lnTo>
                    <a:pt x="26921" y="80201"/>
                  </a:lnTo>
                  <a:lnTo>
                    <a:pt x="27201" y="80201"/>
                  </a:lnTo>
                  <a:lnTo>
                    <a:pt x="27481" y="79920"/>
                  </a:lnTo>
                  <a:lnTo>
                    <a:pt x="27201" y="79640"/>
                  </a:lnTo>
                  <a:lnTo>
                    <a:pt x="26640" y="79079"/>
                  </a:lnTo>
                  <a:lnTo>
                    <a:pt x="27481" y="78799"/>
                  </a:lnTo>
                  <a:lnTo>
                    <a:pt x="28042" y="78799"/>
                  </a:lnTo>
                  <a:lnTo>
                    <a:pt x="28042" y="78518"/>
                  </a:lnTo>
                  <a:lnTo>
                    <a:pt x="27481" y="77396"/>
                  </a:lnTo>
                  <a:lnTo>
                    <a:pt x="27481" y="77396"/>
                  </a:lnTo>
                  <a:lnTo>
                    <a:pt x="28323" y="77677"/>
                  </a:lnTo>
                  <a:lnTo>
                    <a:pt x="28603" y="77396"/>
                  </a:lnTo>
                  <a:lnTo>
                    <a:pt x="28603" y="77116"/>
                  </a:lnTo>
                  <a:lnTo>
                    <a:pt x="28323" y="76555"/>
                  </a:lnTo>
                  <a:lnTo>
                    <a:pt x="28042" y="75714"/>
                  </a:lnTo>
                  <a:lnTo>
                    <a:pt x="28042" y="75433"/>
                  </a:lnTo>
                  <a:lnTo>
                    <a:pt x="28603" y="75433"/>
                  </a:lnTo>
                  <a:lnTo>
                    <a:pt x="29444" y="75994"/>
                  </a:lnTo>
                  <a:lnTo>
                    <a:pt x="30005" y="75714"/>
                  </a:lnTo>
                  <a:lnTo>
                    <a:pt x="30286" y="75433"/>
                  </a:lnTo>
                  <a:lnTo>
                    <a:pt x="29164" y="75433"/>
                  </a:lnTo>
                  <a:lnTo>
                    <a:pt x="29164" y="74873"/>
                  </a:lnTo>
                  <a:lnTo>
                    <a:pt x="29444" y="74592"/>
                  </a:lnTo>
                  <a:lnTo>
                    <a:pt x="28883" y="74031"/>
                  </a:lnTo>
                  <a:lnTo>
                    <a:pt x="28883" y="74031"/>
                  </a:lnTo>
                  <a:lnTo>
                    <a:pt x="30286" y="74592"/>
                  </a:lnTo>
                  <a:lnTo>
                    <a:pt x="29444" y="73751"/>
                  </a:lnTo>
                  <a:lnTo>
                    <a:pt x="29725" y="73751"/>
                  </a:lnTo>
                  <a:lnTo>
                    <a:pt x="30286" y="74031"/>
                  </a:lnTo>
                  <a:lnTo>
                    <a:pt x="30566" y="74031"/>
                  </a:lnTo>
                  <a:lnTo>
                    <a:pt x="30566" y="73751"/>
                  </a:lnTo>
                  <a:lnTo>
                    <a:pt x="30846" y="73751"/>
                  </a:lnTo>
                  <a:lnTo>
                    <a:pt x="30286" y="73190"/>
                  </a:lnTo>
                  <a:lnTo>
                    <a:pt x="30286" y="73190"/>
                  </a:lnTo>
                  <a:lnTo>
                    <a:pt x="31407" y="73751"/>
                  </a:lnTo>
                  <a:lnTo>
                    <a:pt x="31688" y="73471"/>
                  </a:lnTo>
                  <a:lnTo>
                    <a:pt x="31968" y="72910"/>
                  </a:lnTo>
                  <a:lnTo>
                    <a:pt x="31127" y="72349"/>
                  </a:lnTo>
                  <a:lnTo>
                    <a:pt x="31127" y="71788"/>
                  </a:lnTo>
                  <a:lnTo>
                    <a:pt x="31407" y="71508"/>
                  </a:lnTo>
                  <a:lnTo>
                    <a:pt x="32249" y="71227"/>
                  </a:lnTo>
                  <a:lnTo>
                    <a:pt x="32809" y="70947"/>
                  </a:lnTo>
                  <a:lnTo>
                    <a:pt x="33370" y="70386"/>
                  </a:lnTo>
                  <a:lnTo>
                    <a:pt x="33370" y="69545"/>
                  </a:lnTo>
                  <a:lnTo>
                    <a:pt x="32809" y="68423"/>
                  </a:lnTo>
                  <a:lnTo>
                    <a:pt x="35053" y="68703"/>
                  </a:lnTo>
                  <a:lnTo>
                    <a:pt x="35053" y="68423"/>
                  </a:lnTo>
                  <a:lnTo>
                    <a:pt x="34492" y="67582"/>
                  </a:lnTo>
                  <a:lnTo>
                    <a:pt x="35333" y="67862"/>
                  </a:lnTo>
                  <a:lnTo>
                    <a:pt x="35333" y="67582"/>
                  </a:lnTo>
                  <a:lnTo>
                    <a:pt x="35053" y="67021"/>
                  </a:lnTo>
                  <a:lnTo>
                    <a:pt x="35894" y="67021"/>
                  </a:lnTo>
                  <a:lnTo>
                    <a:pt x="35894" y="66460"/>
                  </a:lnTo>
                  <a:lnTo>
                    <a:pt x="35894" y="65899"/>
                  </a:lnTo>
                  <a:lnTo>
                    <a:pt x="36735" y="65338"/>
                  </a:lnTo>
                  <a:lnTo>
                    <a:pt x="37577" y="64777"/>
                  </a:lnTo>
                  <a:lnTo>
                    <a:pt x="37577" y="64217"/>
                  </a:lnTo>
                  <a:lnTo>
                    <a:pt x="37577" y="63656"/>
                  </a:lnTo>
                  <a:lnTo>
                    <a:pt x="38418" y="63656"/>
                  </a:lnTo>
                  <a:lnTo>
                    <a:pt x="38698" y="63375"/>
                  </a:lnTo>
                  <a:lnTo>
                    <a:pt x="38698" y="63095"/>
                  </a:lnTo>
                  <a:lnTo>
                    <a:pt x="38698" y="62814"/>
                  </a:lnTo>
                  <a:lnTo>
                    <a:pt x="38418" y="61973"/>
                  </a:lnTo>
                  <a:lnTo>
                    <a:pt x="38698" y="61973"/>
                  </a:lnTo>
                  <a:lnTo>
                    <a:pt x="39259" y="62254"/>
                  </a:lnTo>
                  <a:lnTo>
                    <a:pt x="39259" y="61973"/>
                  </a:lnTo>
                  <a:lnTo>
                    <a:pt x="38698" y="61412"/>
                  </a:lnTo>
                  <a:lnTo>
                    <a:pt x="38698" y="61132"/>
                  </a:lnTo>
                  <a:lnTo>
                    <a:pt x="39540" y="60852"/>
                  </a:lnTo>
                  <a:lnTo>
                    <a:pt x="38698" y="60291"/>
                  </a:lnTo>
                  <a:lnTo>
                    <a:pt x="38698" y="59730"/>
                  </a:lnTo>
                  <a:lnTo>
                    <a:pt x="38979" y="59449"/>
                  </a:lnTo>
                  <a:lnTo>
                    <a:pt x="39820" y="59169"/>
                  </a:lnTo>
                  <a:lnTo>
                    <a:pt x="40381" y="59169"/>
                  </a:lnTo>
                  <a:lnTo>
                    <a:pt x="40942" y="58608"/>
                  </a:lnTo>
                  <a:lnTo>
                    <a:pt x="40661" y="58328"/>
                  </a:lnTo>
                  <a:lnTo>
                    <a:pt x="39820" y="57767"/>
                  </a:lnTo>
                  <a:lnTo>
                    <a:pt x="41222" y="58047"/>
                  </a:lnTo>
                  <a:lnTo>
                    <a:pt x="40661" y="57767"/>
                  </a:lnTo>
                  <a:lnTo>
                    <a:pt x="39540" y="56645"/>
                  </a:lnTo>
                  <a:lnTo>
                    <a:pt x="39259" y="56084"/>
                  </a:lnTo>
                  <a:lnTo>
                    <a:pt x="39540" y="55804"/>
                  </a:lnTo>
                  <a:lnTo>
                    <a:pt x="39820" y="56365"/>
                  </a:lnTo>
                  <a:lnTo>
                    <a:pt x="40100" y="56926"/>
                  </a:lnTo>
                  <a:lnTo>
                    <a:pt x="41222" y="57767"/>
                  </a:lnTo>
                  <a:lnTo>
                    <a:pt x="41783" y="58047"/>
                  </a:lnTo>
                  <a:lnTo>
                    <a:pt x="41783" y="57767"/>
                  </a:lnTo>
                  <a:lnTo>
                    <a:pt x="40661" y="56926"/>
                  </a:lnTo>
                  <a:lnTo>
                    <a:pt x="41222" y="57206"/>
                  </a:lnTo>
                  <a:lnTo>
                    <a:pt x="41502" y="56926"/>
                  </a:lnTo>
                  <a:lnTo>
                    <a:pt x="40942" y="55804"/>
                  </a:lnTo>
                  <a:lnTo>
                    <a:pt x="42063" y="57206"/>
                  </a:lnTo>
                  <a:lnTo>
                    <a:pt x="42344" y="57486"/>
                  </a:lnTo>
                  <a:lnTo>
                    <a:pt x="42624" y="57486"/>
                  </a:lnTo>
                  <a:lnTo>
                    <a:pt x="42905" y="56926"/>
                  </a:lnTo>
                  <a:lnTo>
                    <a:pt x="43185" y="56645"/>
                  </a:lnTo>
                  <a:lnTo>
                    <a:pt x="43746" y="56645"/>
                  </a:lnTo>
                  <a:lnTo>
                    <a:pt x="43185" y="55524"/>
                  </a:lnTo>
                  <a:lnTo>
                    <a:pt x="42905" y="55243"/>
                  </a:lnTo>
                  <a:lnTo>
                    <a:pt x="43746" y="55243"/>
                  </a:lnTo>
                  <a:lnTo>
                    <a:pt x="44026" y="55524"/>
                  </a:lnTo>
                  <a:lnTo>
                    <a:pt x="44307" y="55243"/>
                  </a:lnTo>
                  <a:lnTo>
                    <a:pt x="42344" y="53841"/>
                  </a:lnTo>
                  <a:lnTo>
                    <a:pt x="43465" y="53280"/>
                  </a:lnTo>
                  <a:lnTo>
                    <a:pt x="45428" y="53280"/>
                  </a:lnTo>
                  <a:lnTo>
                    <a:pt x="45428" y="53000"/>
                  </a:lnTo>
                  <a:lnTo>
                    <a:pt x="44587" y="51317"/>
                  </a:lnTo>
                  <a:lnTo>
                    <a:pt x="45709" y="51317"/>
                  </a:lnTo>
                  <a:lnTo>
                    <a:pt x="45709" y="51037"/>
                  </a:lnTo>
                  <a:lnTo>
                    <a:pt x="45428" y="50756"/>
                  </a:lnTo>
                  <a:lnTo>
                    <a:pt x="45428" y="50476"/>
                  </a:lnTo>
                  <a:lnTo>
                    <a:pt x="45709" y="50476"/>
                  </a:lnTo>
                  <a:lnTo>
                    <a:pt x="47391" y="51317"/>
                  </a:lnTo>
                  <a:lnTo>
                    <a:pt x="47391" y="51317"/>
                  </a:lnTo>
                  <a:lnTo>
                    <a:pt x="46550" y="49354"/>
                  </a:lnTo>
                  <a:lnTo>
                    <a:pt x="46550" y="48793"/>
                  </a:lnTo>
                  <a:lnTo>
                    <a:pt x="46830" y="48513"/>
                  </a:lnTo>
                  <a:lnTo>
                    <a:pt x="47672" y="48513"/>
                  </a:lnTo>
                  <a:lnTo>
                    <a:pt x="49354" y="49354"/>
                  </a:lnTo>
                  <a:lnTo>
                    <a:pt x="49354" y="49354"/>
                  </a:lnTo>
                  <a:lnTo>
                    <a:pt x="48233" y="47952"/>
                  </a:lnTo>
                  <a:lnTo>
                    <a:pt x="48513" y="47672"/>
                  </a:lnTo>
                  <a:lnTo>
                    <a:pt x="48793" y="47952"/>
                  </a:lnTo>
                  <a:lnTo>
                    <a:pt x="49915" y="48233"/>
                  </a:lnTo>
                  <a:lnTo>
                    <a:pt x="50196" y="47952"/>
                  </a:lnTo>
                  <a:lnTo>
                    <a:pt x="49915" y="47111"/>
                  </a:lnTo>
                  <a:lnTo>
                    <a:pt x="49915" y="47111"/>
                  </a:lnTo>
                  <a:lnTo>
                    <a:pt x="49915" y="47111"/>
                  </a:lnTo>
                  <a:lnTo>
                    <a:pt x="49635" y="46830"/>
                  </a:lnTo>
                  <a:lnTo>
                    <a:pt x="48513" y="45428"/>
                  </a:lnTo>
                  <a:lnTo>
                    <a:pt x="48793" y="45148"/>
                  </a:lnTo>
                  <a:lnTo>
                    <a:pt x="49074" y="45148"/>
                  </a:lnTo>
                  <a:lnTo>
                    <a:pt x="50196" y="45709"/>
                  </a:lnTo>
                  <a:lnTo>
                    <a:pt x="50476" y="45709"/>
                  </a:lnTo>
                  <a:lnTo>
                    <a:pt x="49915" y="44587"/>
                  </a:lnTo>
                  <a:lnTo>
                    <a:pt x="49915" y="44587"/>
                  </a:lnTo>
                  <a:lnTo>
                    <a:pt x="50476" y="44867"/>
                  </a:lnTo>
                  <a:lnTo>
                    <a:pt x="50756" y="44587"/>
                  </a:lnTo>
                  <a:lnTo>
                    <a:pt x="51037" y="44307"/>
                  </a:lnTo>
                  <a:lnTo>
                    <a:pt x="51037" y="44026"/>
                  </a:lnTo>
                  <a:lnTo>
                    <a:pt x="52158" y="44587"/>
                  </a:lnTo>
                  <a:lnTo>
                    <a:pt x="52158" y="44026"/>
                  </a:lnTo>
                  <a:lnTo>
                    <a:pt x="52439" y="44026"/>
                  </a:lnTo>
                  <a:lnTo>
                    <a:pt x="52439" y="43746"/>
                  </a:lnTo>
                  <a:lnTo>
                    <a:pt x="51878" y="43465"/>
                  </a:lnTo>
                  <a:lnTo>
                    <a:pt x="51598" y="43185"/>
                  </a:lnTo>
                  <a:lnTo>
                    <a:pt x="51598" y="42905"/>
                  </a:lnTo>
                  <a:lnTo>
                    <a:pt x="52439" y="43746"/>
                  </a:lnTo>
                  <a:lnTo>
                    <a:pt x="52719" y="42624"/>
                  </a:lnTo>
                  <a:lnTo>
                    <a:pt x="52439" y="40942"/>
                  </a:lnTo>
                  <a:lnTo>
                    <a:pt x="52158" y="38418"/>
                  </a:lnTo>
                  <a:lnTo>
                    <a:pt x="52158" y="39259"/>
                  </a:lnTo>
                  <a:lnTo>
                    <a:pt x="50756" y="37577"/>
                  </a:lnTo>
                  <a:lnTo>
                    <a:pt x="49074" y="35614"/>
                  </a:lnTo>
                  <a:lnTo>
                    <a:pt x="46830" y="33931"/>
                  </a:lnTo>
                  <a:lnTo>
                    <a:pt x="45428" y="33370"/>
                  </a:lnTo>
                  <a:lnTo>
                    <a:pt x="44307" y="33090"/>
                  </a:lnTo>
                  <a:lnTo>
                    <a:pt x="43185" y="32809"/>
                  </a:lnTo>
                  <a:lnTo>
                    <a:pt x="42063" y="32809"/>
                  </a:lnTo>
                  <a:lnTo>
                    <a:pt x="40661" y="33090"/>
                  </a:lnTo>
                  <a:lnTo>
                    <a:pt x="39820" y="33651"/>
                  </a:lnTo>
                  <a:lnTo>
                    <a:pt x="38698" y="34772"/>
                  </a:lnTo>
                  <a:lnTo>
                    <a:pt x="37857" y="36174"/>
                  </a:lnTo>
                  <a:lnTo>
                    <a:pt x="37016" y="37857"/>
                  </a:lnTo>
                  <a:lnTo>
                    <a:pt x="36455" y="40100"/>
                  </a:lnTo>
                  <a:lnTo>
                    <a:pt x="35333" y="39820"/>
                  </a:lnTo>
                  <a:lnTo>
                    <a:pt x="35053" y="39820"/>
                  </a:lnTo>
                  <a:lnTo>
                    <a:pt x="34772" y="40100"/>
                  </a:lnTo>
                  <a:lnTo>
                    <a:pt x="35053" y="40661"/>
                  </a:lnTo>
                  <a:lnTo>
                    <a:pt x="35614" y="41222"/>
                  </a:lnTo>
                  <a:lnTo>
                    <a:pt x="34772" y="40942"/>
                  </a:lnTo>
                  <a:lnTo>
                    <a:pt x="34211" y="40942"/>
                  </a:lnTo>
                  <a:lnTo>
                    <a:pt x="33931" y="41502"/>
                  </a:lnTo>
                  <a:lnTo>
                    <a:pt x="33651" y="42344"/>
                  </a:lnTo>
                  <a:lnTo>
                    <a:pt x="33651" y="43465"/>
                  </a:lnTo>
                  <a:lnTo>
                    <a:pt x="33370" y="43465"/>
                  </a:lnTo>
                  <a:lnTo>
                    <a:pt x="32809" y="42905"/>
                  </a:lnTo>
                  <a:lnTo>
                    <a:pt x="32529" y="43185"/>
                  </a:lnTo>
                  <a:lnTo>
                    <a:pt x="33090" y="43746"/>
                  </a:lnTo>
                  <a:lnTo>
                    <a:pt x="33090" y="44026"/>
                  </a:lnTo>
                  <a:lnTo>
                    <a:pt x="32809" y="44587"/>
                  </a:lnTo>
                  <a:lnTo>
                    <a:pt x="31688" y="45428"/>
                  </a:lnTo>
                  <a:lnTo>
                    <a:pt x="31127" y="45989"/>
                  </a:lnTo>
                  <a:lnTo>
                    <a:pt x="31127" y="46830"/>
                  </a:lnTo>
                  <a:lnTo>
                    <a:pt x="31127" y="47672"/>
                  </a:lnTo>
                  <a:lnTo>
                    <a:pt x="31968" y="48793"/>
                  </a:lnTo>
                  <a:lnTo>
                    <a:pt x="30846" y="48513"/>
                  </a:lnTo>
                  <a:lnTo>
                    <a:pt x="29725" y="48793"/>
                  </a:lnTo>
                  <a:lnTo>
                    <a:pt x="28603" y="49354"/>
                  </a:lnTo>
                  <a:lnTo>
                    <a:pt x="27762" y="50196"/>
                  </a:lnTo>
                  <a:lnTo>
                    <a:pt x="26921" y="51317"/>
                  </a:lnTo>
                  <a:lnTo>
                    <a:pt x="26640" y="52158"/>
                  </a:lnTo>
                  <a:lnTo>
                    <a:pt x="26640" y="52719"/>
                  </a:lnTo>
                  <a:lnTo>
                    <a:pt x="26921" y="53280"/>
                  </a:lnTo>
                  <a:lnTo>
                    <a:pt x="25799" y="54121"/>
                  </a:lnTo>
                  <a:lnTo>
                    <a:pt x="24116" y="56084"/>
                  </a:lnTo>
                  <a:lnTo>
                    <a:pt x="19630" y="62254"/>
                  </a:lnTo>
                  <a:lnTo>
                    <a:pt x="14021" y="70947"/>
                  </a:lnTo>
                  <a:lnTo>
                    <a:pt x="11217" y="75714"/>
                  </a:lnTo>
                  <a:lnTo>
                    <a:pt x="8413" y="80481"/>
                  </a:lnTo>
                  <a:lnTo>
                    <a:pt x="5889" y="85248"/>
                  </a:lnTo>
                  <a:lnTo>
                    <a:pt x="3645" y="90015"/>
                  </a:lnTo>
                  <a:lnTo>
                    <a:pt x="1963" y="94502"/>
                  </a:lnTo>
                  <a:lnTo>
                    <a:pt x="1122" y="98428"/>
                  </a:lnTo>
                  <a:lnTo>
                    <a:pt x="841" y="100111"/>
                  </a:lnTo>
                  <a:lnTo>
                    <a:pt x="841" y="101793"/>
                  </a:lnTo>
                  <a:lnTo>
                    <a:pt x="841" y="103476"/>
                  </a:lnTo>
                  <a:lnTo>
                    <a:pt x="1122" y="104597"/>
                  </a:lnTo>
                  <a:lnTo>
                    <a:pt x="1963" y="105719"/>
                  </a:lnTo>
                  <a:lnTo>
                    <a:pt x="2804" y="106560"/>
                  </a:lnTo>
                  <a:lnTo>
                    <a:pt x="3926" y="107121"/>
                  </a:lnTo>
                  <a:lnTo>
                    <a:pt x="5328" y="107402"/>
                  </a:lnTo>
                  <a:lnTo>
                    <a:pt x="3645" y="107962"/>
                  </a:lnTo>
                  <a:lnTo>
                    <a:pt x="3085" y="107962"/>
                  </a:lnTo>
                  <a:lnTo>
                    <a:pt x="4487" y="108243"/>
                  </a:lnTo>
                  <a:lnTo>
                    <a:pt x="6450" y="108523"/>
                  </a:lnTo>
                  <a:lnTo>
                    <a:pt x="6730" y="108523"/>
                  </a:lnTo>
                  <a:lnTo>
                    <a:pt x="6169" y="108804"/>
                  </a:lnTo>
                  <a:lnTo>
                    <a:pt x="6730" y="109084"/>
                  </a:lnTo>
                  <a:lnTo>
                    <a:pt x="7011" y="109645"/>
                  </a:lnTo>
                  <a:lnTo>
                    <a:pt x="7011" y="111047"/>
                  </a:lnTo>
                  <a:lnTo>
                    <a:pt x="7011" y="111608"/>
                  </a:lnTo>
                  <a:lnTo>
                    <a:pt x="7011" y="112169"/>
                  </a:lnTo>
                  <a:lnTo>
                    <a:pt x="7571" y="112449"/>
                  </a:lnTo>
                  <a:lnTo>
                    <a:pt x="8413" y="112449"/>
                  </a:lnTo>
                  <a:lnTo>
                    <a:pt x="10095" y="112730"/>
                  </a:lnTo>
                  <a:lnTo>
                    <a:pt x="11497" y="112730"/>
                  </a:lnTo>
                  <a:lnTo>
                    <a:pt x="13460" y="112449"/>
                  </a:lnTo>
                  <a:lnTo>
                    <a:pt x="14302" y="112169"/>
                  </a:lnTo>
                  <a:lnTo>
                    <a:pt x="14862" y="112169"/>
                  </a:lnTo>
                  <a:lnTo>
                    <a:pt x="15704" y="112449"/>
                  </a:lnTo>
                  <a:lnTo>
                    <a:pt x="16825" y="113010"/>
                  </a:lnTo>
                  <a:lnTo>
                    <a:pt x="16825" y="112169"/>
                  </a:lnTo>
                  <a:lnTo>
                    <a:pt x="17106" y="111888"/>
                  </a:lnTo>
                  <a:lnTo>
                    <a:pt x="17386" y="112169"/>
                  </a:lnTo>
                  <a:lnTo>
                    <a:pt x="17667" y="112169"/>
                  </a:lnTo>
                  <a:lnTo>
                    <a:pt x="17947" y="111888"/>
                  </a:lnTo>
                  <a:lnTo>
                    <a:pt x="17947" y="111047"/>
                  </a:lnTo>
                  <a:lnTo>
                    <a:pt x="17947" y="110206"/>
                  </a:lnTo>
                  <a:lnTo>
                    <a:pt x="18508" y="110206"/>
                  </a:lnTo>
                  <a:lnTo>
                    <a:pt x="18508" y="111327"/>
                  </a:lnTo>
                  <a:lnTo>
                    <a:pt x="18788" y="111888"/>
                  </a:lnTo>
                  <a:lnTo>
                    <a:pt x="18788" y="112169"/>
                  </a:lnTo>
                  <a:lnTo>
                    <a:pt x="19069" y="112169"/>
                  </a:lnTo>
                  <a:lnTo>
                    <a:pt x="19069" y="111047"/>
                  </a:lnTo>
                  <a:lnTo>
                    <a:pt x="19630" y="111608"/>
                  </a:lnTo>
                  <a:lnTo>
                    <a:pt x="20190" y="111888"/>
                  </a:lnTo>
                  <a:lnTo>
                    <a:pt x="20190" y="111608"/>
                  </a:lnTo>
                  <a:lnTo>
                    <a:pt x="19910" y="111047"/>
                  </a:lnTo>
                  <a:lnTo>
                    <a:pt x="19069" y="109925"/>
                  </a:lnTo>
                  <a:lnTo>
                    <a:pt x="18788" y="109645"/>
                  </a:lnTo>
                  <a:lnTo>
                    <a:pt x="18227" y="109645"/>
                  </a:lnTo>
                  <a:lnTo>
                    <a:pt x="18508" y="108804"/>
                  </a:lnTo>
                  <a:lnTo>
                    <a:pt x="19069" y="108523"/>
                  </a:lnTo>
                  <a:lnTo>
                    <a:pt x="19349" y="108804"/>
                  </a:lnTo>
                  <a:lnTo>
                    <a:pt x="19910" y="109365"/>
                  </a:lnTo>
                  <a:lnTo>
                    <a:pt x="20471" y="110767"/>
                  </a:lnTo>
                  <a:lnTo>
                    <a:pt x="20751" y="111327"/>
                  </a:lnTo>
                  <a:lnTo>
                    <a:pt x="21312" y="111327"/>
                  </a:lnTo>
                  <a:lnTo>
                    <a:pt x="21032" y="110486"/>
                  </a:lnTo>
                  <a:lnTo>
                    <a:pt x="21032" y="110206"/>
                  </a:lnTo>
                  <a:lnTo>
                    <a:pt x="21312" y="110206"/>
                  </a:lnTo>
                  <a:lnTo>
                    <a:pt x="21873" y="110767"/>
                  </a:lnTo>
                  <a:lnTo>
                    <a:pt x="21312" y="110486"/>
                  </a:lnTo>
                  <a:lnTo>
                    <a:pt x="21312" y="111327"/>
                  </a:lnTo>
                  <a:lnTo>
                    <a:pt x="21592" y="111608"/>
                  </a:lnTo>
                  <a:lnTo>
                    <a:pt x="22153" y="111608"/>
                  </a:lnTo>
                  <a:lnTo>
                    <a:pt x="22714" y="111327"/>
                  </a:lnTo>
                  <a:lnTo>
                    <a:pt x="22995" y="111608"/>
                  </a:lnTo>
                  <a:lnTo>
                    <a:pt x="22995" y="112169"/>
                  </a:lnTo>
                  <a:lnTo>
                    <a:pt x="23275" y="111888"/>
                  </a:lnTo>
                  <a:lnTo>
                    <a:pt x="23275" y="111608"/>
                  </a:lnTo>
                  <a:lnTo>
                    <a:pt x="23275" y="111047"/>
                  </a:lnTo>
                  <a:lnTo>
                    <a:pt x="22995" y="110486"/>
                  </a:lnTo>
                  <a:lnTo>
                    <a:pt x="22995" y="110206"/>
                  </a:lnTo>
                  <a:lnTo>
                    <a:pt x="23275" y="110206"/>
                  </a:lnTo>
                  <a:lnTo>
                    <a:pt x="23836" y="111047"/>
                  </a:lnTo>
                  <a:lnTo>
                    <a:pt x="24116" y="111327"/>
                  </a:lnTo>
                  <a:lnTo>
                    <a:pt x="24397" y="111327"/>
                  </a:lnTo>
                  <a:lnTo>
                    <a:pt x="24397" y="110767"/>
                  </a:lnTo>
                  <a:lnTo>
                    <a:pt x="24677" y="110206"/>
                  </a:lnTo>
                  <a:lnTo>
                    <a:pt x="24958" y="109365"/>
                  </a:lnTo>
                  <a:lnTo>
                    <a:pt x="25238" y="109084"/>
                  </a:lnTo>
                  <a:lnTo>
                    <a:pt x="26079" y="109084"/>
                  </a:lnTo>
                  <a:lnTo>
                    <a:pt x="25238" y="110206"/>
                  </a:lnTo>
                  <a:lnTo>
                    <a:pt x="24958" y="110486"/>
                  </a:lnTo>
                  <a:lnTo>
                    <a:pt x="25238" y="110767"/>
                  </a:lnTo>
                  <a:lnTo>
                    <a:pt x="25799" y="111327"/>
                  </a:lnTo>
                  <a:lnTo>
                    <a:pt x="26640" y="111608"/>
                  </a:lnTo>
                  <a:lnTo>
                    <a:pt x="27481" y="111327"/>
                  </a:lnTo>
                  <a:lnTo>
                    <a:pt x="28323" y="111047"/>
                  </a:lnTo>
                  <a:lnTo>
                    <a:pt x="28883" y="110486"/>
                  </a:lnTo>
                  <a:lnTo>
                    <a:pt x="28883" y="110206"/>
                  </a:lnTo>
                  <a:lnTo>
                    <a:pt x="28603" y="109925"/>
                  </a:lnTo>
                  <a:lnTo>
                    <a:pt x="29164" y="109645"/>
                  </a:lnTo>
                  <a:lnTo>
                    <a:pt x="29725" y="109925"/>
                  </a:lnTo>
                  <a:lnTo>
                    <a:pt x="30566" y="111047"/>
                  </a:lnTo>
                  <a:lnTo>
                    <a:pt x="31127" y="111327"/>
                  </a:lnTo>
                  <a:lnTo>
                    <a:pt x="31407" y="111327"/>
                  </a:lnTo>
                  <a:lnTo>
                    <a:pt x="31688" y="110486"/>
                  </a:lnTo>
                  <a:lnTo>
                    <a:pt x="31688" y="109084"/>
                  </a:lnTo>
                  <a:lnTo>
                    <a:pt x="32249" y="110767"/>
                  </a:lnTo>
                  <a:lnTo>
                    <a:pt x="32249" y="110206"/>
                  </a:lnTo>
                  <a:lnTo>
                    <a:pt x="32529" y="109925"/>
                  </a:lnTo>
                  <a:lnTo>
                    <a:pt x="32809" y="110206"/>
                  </a:lnTo>
                  <a:lnTo>
                    <a:pt x="32809" y="111047"/>
                  </a:lnTo>
                  <a:lnTo>
                    <a:pt x="32809" y="111608"/>
                  </a:lnTo>
                  <a:lnTo>
                    <a:pt x="33090" y="111608"/>
                  </a:lnTo>
                  <a:lnTo>
                    <a:pt x="33651" y="111047"/>
                  </a:lnTo>
                  <a:lnTo>
                    <a:pt x="34211" y="109645"/>
                  </a:lnTo>
                  <a:lnTo>
                    <a:pt x="34492" y="108243"/>
                  </a:lnTo>
                  <a:lnTo>
                    <a:pt x="34492" y="108523"/>
                  </a:lnTo>
                  <a:lnTo>
                    <a:pt x="34772" y="109084"/>
                  </a:lnTo>
                  <a:lnTo>
                    <a:pt x="35894" y="109645"/>
                  </a:lnTo>
                  <a:lnTo>
                    <a:pt x="37296" y="109925"/>
                  </a:lnTo>
                  <a:lnTo>
                    <a:pt x="37857" y="109645"/>
                  </a:lnTo>
                  <a:lnTo>
                    <a:pt x="38137" y="109084"/>
                  </a:lnTo>
                  <a:lnTo>
                    <a:pt x="38418" y="109084"/>
                  </a:lnTo>
                  <a:lnTo>
                    <a:pt x="38137" y="109645"/>
                  </a:lnTo>
                  <a:lnTo>
                    <a:pt x="38137" y="110486"/>
                  </a:lnTo>
                  <a:lnTo>
                    <a:pt x="38137" y="110767"/>
                  </a:lnTo>
                  <a:lnTo>
                    <a:pt x="38418" y="110767"/>
                  </a:lnTo>
                  <a:lnTo>
                    <a:pt x="38698" y="111327"/>
                  </a:lnTo>
                  <a:lnTo>
                    <a:pt x="38979" y="111047"/>
                  </a:lnTo>
                  <a:lnTo>
                    <a:pt x="39259" y="109925"/>
                  </a:lnTo>
                  <a:lnTo>
                    <a:pt x="39259" y="108804"/>
                  </a:lnTo>
                  <a:lnTo>
                    <a:pt x="39540" y="109084"/>
                  </a:lnTo>
                  <a:lnTo>
                    <a:pt x="39820" y="109925"/>
                  </a:lnTo>
                  <a:lnTo>
                    <a:pt x="40100" y="109645"/>
                  </a:lnTo>
                  <a:lnTo>
                    <a:pt x="40100" y="109365"/>
                  </a:lnTo>
                  <a:lnTo>
                    <a:pt x="40100" y="108804"/>
                  </a:lnTo>
                  <a:lnTo>
                    <a:pt x="41222" y="108523"/>
                  </a:lnTo>
                  <a:lnTo>
                    <a:pt x="41222" y="108804"/>
                  </a:lnTo>
                  <a:lnTo>
                    <a:pt x="41222" y="109365"/>
                  </a:lnTo>
                  <a:lnTo>
                    <a:pt x="41502" y="109645"/>
                  </a:lnTo>
                  <a:lnTo>
                    <a:pt x="42344" y="109645"/>
                  </a:lnTo>
                  <a:lnTo>
                    <a:pt x="42344" y="109365"/>
                  </a:lnTo>
                  <a:lnTo>
                    <a:pt x="42624" y="109084"/>
                  </a:lnTo>
                  <a:lnTo>
                    <a:pt x="43185" y="109365"/>
                  </a:lnTo>
                  <a:lnTo>
                    <a:pt x="43465" y="109365"/>
                  </a:lnTo>
                  <a:lnTo>
                    <a:pt x="43746" y="109084"/>
                  </a:lnTo>
                  <a:lnTo>
                    <a:pt x="43746" y="108523"/>
                  </a:lnTo>
                  <a:lnTo>
                    <a:pt x="44587" y="109365"/>
                  </a:lnTo>
                  <a:lnTo>
                    <a:pt x="44868" y="109645"/>
                  </a:lnTo>
                  <a:lnTo>
                    <a:pt x="45428" y="109365"/>
                  </a:lnTo>
                  <a:lnTo>
                    <a:pt x="45709" y="108804"/>
                  </a:lnTo>
                  <a:lnTo>
                    <a:pt x="46270" y="109645"/>
                  </a:lnTo>
                  <a:lnTo>
                    <a:pt x="46550" y="109365"/>
                  </a:lnTo>
                  <a:lnTo>
                    <a:pt x="46830" y="108804"/>
                  </a:lnTo>
                  <a:lnTo>
                    <a:pt x="47111" y="108523"/>
                  </a:lnTo>
                  <a:lnTo>
                    <a:pt x="47672" y="108243"/>
                  </a:lnTo>
                  <a:lnTo>
                    <a:pt x="47672" y="108243"/>
                  </a:lnTo>
                  <a:lnTo>
                    <a:pt x="47391" y="108523"/>
                  </a:lnTo>
                  <a:lnTo>
                    <a:pt x="47391" y="109084"/>
                  </a:lnTo>
                  <a:lnTo>
                    <a:pt x="47952" y="110486"/>
                  </a:lnTo>
                  <a:lnTo>
                    <a:pt x="48233" y="111047"/>
                  </a:lnTo>
                  <a:lnTo>
                    <a:pt x="48793" y="111327"/>
                  </a:lnTo>
                  <a:lnTo>
                    <a:pt x="49074" y="111047"/>
                  </a:lnTo>
                  <a:lnTo>
                    <a:pt x="49354" y="109925"/>
                  </a:lnTo>
                  <a:lnTo>
                    <a:pt x="50196" y="110486"/>
                  </a:lnTo>
                  <a:lnTo>
                    <a:pt x="50476" y="111047"/>
                  </a:lnTo>
                  <a:lnTo>
                    <a:pt x="50756" y="111047"/>
                  </a:lnTo>
                  <a:lnTo>
                    <a:pt x="51317" y="109645"/>
                  </a:lnTo>
                  <a:lnTo>
                    <a:pt x="51598" y="110767"/>
                  </a:lnTo>
                  <a:lnTo>
                    <a:pt x="52158" y="110767"/>
                  </a:lnTo>
                  <a:lnTo>
                    <a:pt x="52439" y="110486"/>
                  </a:lnTo>
                  <a:lnTo>
                    <a:pt x="53000" y="109925"/>
                  </a:lnTo>
                  <a:lnTo>
                    <a:pt x="53561" y="109365"/>
                  </a:lnTo>
                  <a:lnTo>
                    <a:pt x="53841" y="109084"/>
                  </a:lnTo>
                  <a:lnTo>
                    <a:pt x="54121" y="109645"/>
                  </a:lnTo>
                  <a:lnTo>
                    <a:pt x="54121" y="110767"/>
                  </a:lnTo>
                  <a:lnTo>
                    <a:pt x="54682" y="111047"/>
                  </a:lnTo>
                  <a:lnTo>
                    <a:pt x="54963" y="111047"/>
                  </a:lnTo>
                  <a:lnTo>
                    <a:pt x="54963" y="110767"/>
                  </a:lnTo>
                  <a:lnTo>
                    <a:pt x="54402" y="110206"/>
                  </a:lnTo>
                  <a:lnTo>
                    <a:pt x="54963" y="109645"/>
                  </a:lnTo>
                  <a:lnTo>
                    <a:pt x="55243" y="109645"/>
                  </a:lnTo>
                  <a:lnTo>
                    <a:pt x="55524" y="109925"/>
                  </a:lnTo>
                  <a:lnTo>
                    <a:pt x="55804" y="109084"/>
                  </a:lnTo>
                  <a:lnTo>
                    <a:pt x="56084" y="110486"/>
                  </a:lnTo>
                  <a:lnTo>
                    <a:pt x="56084" y="109645"/>
                  </a:lnTo>
                  <a:lnTo>
                    <a:pt x="56365" y="109645"/>
                  </a:lnTo>
                  <a:lnTo>
                    <a:pt x="56926" y="110206"/>
                  </a:lnTo>
                  <a:lnTo>
                    <a:pt x="57206" y="110767"/>
                  </a:lnTo>
                  <a:lnTo>
                    <a:pt x="57487" y="110767"/>
                  </a:lnTo>
                  <a:lnTo>
                    <a:pt x="57767" y="109645"/>
                  </a:lnTo>
                  <a:lnTo>
                    <a:pt x="57767" y="110767"/>
                  </a:lnTo>
                  <a:lnTo>
                    <a:pt x="58047" y="111047"/>
                  </a:lnTo>
                  <a:lnTo>
                    <a:pt x="58328" y="111047"/>
                  </a:lnTo>
                  <a:lnTo>
                    <a:pt x="58889" y="110486"/>
                  </a:lnTo>
                  <a:lnTo>
                    <a:pt x="59449" y="109925"/>
                  </a:lnTo>
                  <a:lnTo>
                    <a:pt x="59730" y="109645"/>
                  </a:lnTo>
                  <a:lnTo>
                    <a:pt x="60010" y="109925"/>
                  </a:lnTo>
                  <a:lnTo>
                    <a:pt x="60010" y="110767"/>
                  </a:lnTo>
                  <a:lnTo>
                    <a:pt x="60852" y="110206"/>
                  </a:lnTo>
                  <a:lnTo>
                    <a:pt x="60852" y="110486"/>
                  </a:lnTo>
                  <a:lnTo>
                    <a:pt x="61132" y="111047"/>
                  </a:lnTo>
                  <a:lnTo>
                    <a:pt x="61412" y="111047"/>
                  </a:lnTo>
                  <a:lnTo>
                    <a:pt x="61973" y="110767"/>
                  </a:lnTo>
                  <a:lnTo>
                    <a:pt x="63095" y="109925"/>
                  </a:lnTo>
                  <a:lnTo>
                    <a:pt x="63936" y="109925"/>
                  </a:lnTo>
                  <a:lnTo>
                    <a:pt x="64497" y="110206"/>
                  </a:lnTo>
                  <a:lnTo>
                    <a:pt x="65058" y="111047"/>
                  </a:lnTo>
                  <a:lnTo>
                    <a:pt x="65338" y="111608"/>
                  </a:lnTo>
                  <a:lnTo>
                    <a:pt x="65338" y="111327"/>
                  </a:lnTo>
                  <a:lnTo>
                    <a:pt x="65619" y="110767"/>
                  </a:lnTo>
                  <a:lnTo>
                    <a:pt x="65899" y="110206"/>
                  </a:lnTo>
                  <a:lnTo>
                    <a:pt x="66180" y="111327"/>
                  </a:lnTo>
                  <a:lnTo>
                    <a:pt x="66460" y="110767"/>
                  </a:lnTo>
                  <a:lnTo>
                    <a:pt x="66740" y="110486"/>
                  </a:lnTo>
                  <a:lnTo>
                    <a:pt x="67582" y="110767"/>
                  </a:lnTo>
                  <a:lnTo>
                    <a:pt x="68143" y="111047"/>
                  </a:lnTo>
                  <a:lnTo>
                    <a:pt x="68703" y="111047"/>
                  </a:lnTo>
                  <a:lnTo>
                    <a:pt x="69264" y="110767"/>
                  </a:lnTo>
                  <a:lnTo>
                    <a:pt x="69825" y="110206"/>
                  </a:lnTo>
                  <a:lnTo>
                    <a:pt x="70105" y="110767"/>
                  </a:lnTo>
                  <a:lnTo>
                    <a:pt x="70386" y="111327"/>
                  </a:lnTo>
                  <a:lnTo>
                    <a:pt x="70666" y="111608"/>
                  </a:lnTo>
                  <a:lnTo>
                    <a:pt x="71227" y="111608"/>
                  </a:lnTo>
                  <a:lnTo>
                    <a:pt x="72629" y="111327"/>
                  </a:lnTo>
                  <a:lnTo>
                    <a:pt x="73190" y="111047"/>
                  </a:lnTo>
                  <a:lnTo>
                    <a:pt x="73190" y="111608"/>
                  </a:lnTo>
                  <a:lnTo>
                    <a:pt x="73471" y="111888"/>
                  </a:lnTo>
                  <a:lnTo>
                    <a:pt x="73751" y="111327"/>
                  </a:lnTo>
                  <a:lnTo>
                    <a:pt x="74031" y="110767"/>
                  </a:lnTo>
                  <a:lnTo>
                    <a:pt x="74031" y="110486"/>
                  </a:lnTo>
                  <a:lnTo>
                    <a:pt x="74312" y="110767"/>
                  </a:lnTo>
                  <a:lnTo>
                    <a:pt x="74312" y="111327"/>
                  </a:lnTo>
                  <a:lnTo>
                    <a:pt x="75153" y="111047"/>
                  </a:lnTo>
                  <a:lnTo>
                    <a:pt x="75714" y="110206"/>
                  </a:lnTo>
                  <a:lnTo>
                    <a:pt x="75994" y="109925"/>
                  </a:lnTo>
                  <a:lnTo>
                    <a:pt x="75994" y="109645"/>
                  </a:lnTo>
                  <a:lnTo>
                    <a:pt x="76836" y="109645"/>
                  </a:lnTo>
                  <a:lnTo>
                    <a:pt x="77677" y="109925"/>
                  </a:lnTo>
                  <a:lnTo>
                    <a:pt x="78518" y="110767"/>
                  </a:lnTo>
                  <a:lnTo>
                    <a:pt x="78799" y="111047"/>
                  </a:lnTo>
                  <a:lnTo>
                    <a:pt x="79079" y="111047"/>
                  </a:lnTo>
                  <a:lnTo>
                    <a:pt x="79359" y="109365"/>
                  </a:lnTo>
                  <a:lnTo>
                    <a:pt x="79920" y="111047"/>
                  </a:lnTo>
                  <a:lnTo>
                    <a:pt x="79920" y="110206"/>
                  </a:lnTo>
                  <a:lnTo>
                    <a:pt x="79920" y="109084"/>
                  </a:lnTo>
                  <a:lnTo>
                    <a:pt x="80201" y="108523"/>
                  </a:lnTo>
                  <a:lnTo>
                    <a:pt x="80762" y="107962"/>
                  </a:lnTo>
                  <a:lnTo>
                    <a:pt x="81042" y="107962"/>
                  </a:lnTo>
                  <a:lnTo>
                    <a:pt x="81322" y="108243"/>
                  </a:lnTo>
                  <a:lnTo>
                    <a:pt x="80762" y="108523"/>
                  </a:lnTo>
                  <a:lnTo>
                    <a:pt x="80481" y="109084"/>
                  </a:lnTo>
                  <a:lnTo>
                    <a:pt x="80201" y="110486"/>
                  </a:lnTo>
                  <a:lnTo>
                    <a:pt x="80201" y="111047"/>
                  </a:lnTo>
                  <a:lnTo>
                    <a:pt x="80481" y="111047"/>
                  </a:lnTo>
                  <a:lnTo>
                    <a:pt x="80762" y="109645"/>
                  </a:lnTo>
                  <a:lnTo>
                    <a:pt x="81042" y="110206"/>
                  </a:lnTo>
                  <a:lnTo>
                    <a:pt x="81322" y="110206"/>
                  </a:lnTo>
                  <a:lnTo>
                    <a:pt x="82164" y="109365"/>
                  </a:lnTo>
                  <a:lnTo>
                    <a:pt x="82164" y="109365"/>
                  </a:lnTo>
                  <a:lnTo>
                    <a:pt x="81603" y="110486"/>
                  </a:lnTo>
                  <a:lnTo>
                    <a:pt x="81322" y="111327"/>
                  </a:lnTo>
                  <a:lnTo>
                    <a:pt x="81603" y="111608"/>
                  </a:lnTo>
                  <a:lnTo>
                    <a:pt x="82164" y="111608"/>
                  </a:lnTo>
                  <a:lnTo>
                    <a:pt x="83005" y="111327"/>
                  </a:lnTo>
                  <a:lnTo>
                    <a:pt x="83566" y="111047"/>
                  </a:lnTo>
                  <a:lnTo>
                    <a:pt x="84127" y="110486"/>
                  </a:lnTo>
                  <a:lnTo>
                    <a:pt x="84407" y="109645"/>
                  </a:lnTo>
                  <a:lnTo>
                    <a:pt x="84407" y="111047"/>
                  </a:lnTo>
                  <a:lnTo>
                    <a:pt x="84407" y="111608"/>
                  </a:lnTo>
                  <a:lnTo>
                    <a:pt x="84687" y="111327"/>
                  </a:lnTo>
                  <a:lnTo>
                    <a:pt x="84968" y="110486"/>
                  </a:lnTo>
                  <a:lnTo>
                    <a:pt x="85809" y="109365"/>
                  </a:lnTo>
                  <a:lnTo>
                    <a:pt x="85809" y="109645"/>
                  </a:lnTo>
                  <a:lnTo>
                    <a:pt x="85809" y="111047"/>
                  </a:lnTo>
                  <a:lnTo>
                    <a:pt x="86931" y="110206"/>
                  </a:lnTo>
                  <a:lnTo>
                    <a:pt x="87211" y="110486"/>
                  </a:lnTo>
                  <a:lnTo>
                    <a:pt x="87211" y="111327"/>
                  </a:lnTo>
                  <a:lnTo>
                    <a:pt x="88053" y="112169"/>
                  </a:lnTo>
                  <a:lnTo>
                    <a:pt x="88053" y="111047"/>
                  </a:lnTo>
                  <a:lnTo>
                    <a:pt x="88333" y="110486"/>
                  </a:lnTo>
                  <a:lnTo>
                    <a:pt x="88613" y="110206"/>
                  </a:lnTo>
                  <a:lnTo>
                    <a:pt x="90015" y="110206"/>
                  </a:lnTo>
                  <a:lnTo>
                    <a:pt x="90296" y="109645"/>
                  </a:lnTo>
                  <a:lnTo>
                    <a:pt x="90576" y="110767"/>
                  </a:lnTo>
                  <a:lnTo>
                    <a:pt x="90857" y="111047"/>
                  </a:lnTo>
                  <a:lnTo>
                    <a:pt x="91137" y="111047"/>
                  </a:lnTo>
                  <a:lnTo>
                    <a:pt x="91698" y="110767"/>
                  </a:lnTo>
                  <a:lnTo>
                    <a:pt x="92259" y="110206"/>
                  </a:lnTo>
                  <a:lnTo>
                    <a:pt x="93381" y="109365"/>
                  </a:lnTo>
                  <a:lnTo>
                    <a:pt x="93941" y="109365"/>
                  </a:lnTo>
                  <a:lnTo>
                    <a:pt x="93941" y="110206"/>
                  </a:lnTo>
                  <a:lnTo>
                    <a:pt x="93661" y="110486"/>
                  </a:lnTo>
                  <a:lnTo>
                    <a:pt x="93941" y="110767"/>
                  </a:lnTo>
                  <a:lnTo>
                    <a:pt x="94222" y="110767"/>
                  </a:lnTo>
                  <a:lnTo>
                    <a:pt x="94222" y="111047"/>
                  </a:lnTo>
                  <a:lnTo>
                    <a:pt x="94222" y="111327"/>
                  </a:lnTo>
                  <a:lnTo>
                    <a:pt x="94783" y="110486"/>
                  </a:lnTo>
                  <a:lnTo>
                    <a:pt x="95063" y="110206"/>
                  </a:lnTo>
                  <a:lnTo>
                    <a:pt x="95343" y="110206"/>
                  </a:lnTo>
                  <a:lnTo>
                    <a:pt x="95624" y="109925"/>
                  </a:lnTo>
                  <a:lnTo>
                    <a:pt x="95624" y="111047"/>
                  </a:lnTo>
                  <a:lnTo>
                    <a:pt x="95624" y="111327"/>
                  </a:lnTo>
                  <a:lnTo>
                    <a:pt x="95904" y="111327"/>
                  </a:lnTo>
                  <a:lnTo>
                    <a:pt x="96465" y="110767"/>
                  </a:lnTo>
                  <a:lnTo>
                    <a:pt x="97026" y="110206"/>
                  </a:lnTo>
                  <a:lnTo>
                    <a:pt x="98148" y="109084"/>
                  </a:lnTo>
                  <a:lnTo>
                    <a:pt x="98428" y="109084"/>
                  </a:lnTo>
                  <a:lnTo>
                    <a:pt x="98148" y="110206"/>
                  </a:lnTo>
                  <a:lnTo>
                    <a:pt x="100671" y="109645"/>
                  </a:lnTo>
                  <a:lnTo>
                    <a:pt x="102354" y="109505"/>
                  </a:lnTo>
                  <a:lnTo>
                    <a:pt x="102354" y="109505"/>
                  </a:lnTo>
                  <a:lnTo>
                    <a:pt x="102354" y="109365"/>
                  </a:lnTo>
                  <a:lnTo>
                    <a:pt x="102634" y="109365"/>
                  </a:lnTo>
                  <a:lnTo>
                    <a:pt x="102507" y="109492"/>
                  </a:lnTo>
                  <a:lnTo>
                    <a:pt x="102507" y="109492"/>
                  </a:lnTo>
                  <a:lnTo>
                    <a:pt x="104037" y="109365"/>
                  </a:lnTo>
                  <a:lnTo>
                    <a:pt x="106560" y="109084"/>
                  </a:lnTo>
                  <a:lnTo>
                    <a:pt x="106841" y="108804"/>
                  </a:lnTo>
                  <a:lnTo>
                    <a:pt x="106000" y="108804"/>
                  </a:lnTo>
                  <a:lnTo>
                    <a:pt x="107121" y="107962"/>
                  </a:lnTo>
                  <a:lnTo>
                    <a:pt x="107962" y="107121"/>
                  </a:lnTo>
                  <a:lnTo>
                    <a:pt x="107962" y="106280"/>
                  </a:lnTo>
                  <a:lnTo>
                    <a:pt x="107682" y="105158"/>
                  </a:lnTo>
                  <a:lnTo>
                    <a:pt x="106841" y="104317"/>
                  </a:lnTo>
                  <a:lnTo>
                    <a:pt x="105719" y="103476"/>
                  </a:lnTo>
                  <a:lnTo>
                    <a:pt x="102634" y="101513"/>
                  </a:lnTo>
                  <a:lnTo>
                    <a:pt x="99269" y="100111"/>
                  </a:lnTo>
                  <a:lnTo>
                    <a:pt x="95904" y="98989"/>
                  </a:lnTo>
                  <a:lnTo>
                    <a:pt x="93381" y="98148"/>
                  </a:lnTo>
                  <a:lnTo>
                    <a:pt x="92539" y="98148"/>
                  </a:lnTo>
                  <a:lnTo>
                    <a:pt x="92539" y="97587"/>
                  </a:lnTo>
                  <a:lnTo>
                    <a:pt x="92259" y="97306"/>
                  </a:lnTo>
                  <a:lnTo>
                    <a:pt x="90857" y="97306"/>
                  </a:lnTo>
                  <a:lnTo>
                    <a:pt x="89735" y="97587"/>
                  </a:lnTo>
                  <a:lnTo>
                    <a:pt x="90015" y="97026"/>
                  </a:lnTo>
                  <a:lnTo>
                    <a:pt x="89174" y="97306"/>
                  </a:lnTo>
                  <a:lnTo>
                    <a:pt x="88053" y="97026"/>
                  </a:lnTo>
                  <a:lnTo>
                    <a:pt x="86090" y="96746"/>
                  </a:lnTo>
                  <a:lnTo>
                    <a:pt x="85248" y="96465"/>
                  </a:lnTo>
                  <a:lnTo>
                    <a:pt x="84407" y="96746"/>
                  </a:lnTo>
                  <a:lnTo>
                    <a:pt x="83846" y="97026"/>
                  </a:lnTo>
                  <a:lnTo>
                    <a:pt x="83566" y="98148"/>
                  </a:lnTo>
                  <a:lnTo>
                    <a:pt x="82444" y="96746"/>
                  </a:lnTo>
                  <a:lnTo>
                    <a:pt x="81042" y="95624"/>
                  </a:lnTo>
                  <a:lnTo>
                    <a:pt x="79640" y="95063"/>
                  </a:lnTo>
                  <a:lnTo>
                    <a:pt x="78238" y="94783"/>
                  </a:lnTo>
                  <a:lnTo>
                    <a:pt x="77116" y="94783"/>
                  </a:lnTo>
                  <a:lnTo>
                    <a:pt x="75714" y="95063"/>
                  </a:lnTo>
                  <a:lnTo>
                    <a:pt x="74873" y="95624"/>
                  </a:lnTo>
                  <a:lnTo>
                    <a:pt x="74031" y="96465"/>
                  </a:lnTo>
                  <a:lnTo>
                    <a:pt x="73751" y="95063"/>
                  </a:lnTo>
                  <a:lnTo>
                    <a:pt x="73471" y="94502"/>
                  </a:lnTo>
                  <a:lnTo>
                    <a:pt x="72910" y="94222"/>
                  </a:lnTo>
                  <a:lnTo>
                    <a:pt x="71788" y="93941"/>
                  </a:lnTo>
                  <a:lnTo>
                    <a:pt x="70386" y="93941"/>
                  </a:lnTo>
                  <a:lnTo>
                    <a:pt x="67582" y="94502"/>
                  </a:lnTo>
                  <a:lnTo>
                    <a:pt x="66180" y="94222"/>
                  </a:lnTo>
                  <a:lnTo>
                    <a:pt x="65058" y="93661"/>
                  </a:lnTo>
                  <a:lnTo>
                    <a:pt x="55524" y="94222"/>
                  </a:lnTo>
                  <a:lnTo>
                    <a:pt x="48793" y="94222"/>
                  </a:lnTo>
                  <a:lnTo>
                    <a:pt x="42624" y="94502"/>
                  </a:lnTo>
                  <a:lnTo>
                    <a:pt x="34772" y="95343"/>
                  </a:lnTo>
                  <a:lnTo>
                    <a:pt x="37296" y="94222"/>
                  </a:lnTo>
                  <a:lnTo>
                    <a:pt x="38137" y="93380"/>
                  </a:lnTo>
                  <a:lnTo>
                    <a:pt x="38418" y="93100"/>
                  </a:lnTo>
                  <a:lnTo>
                    <a:pt x="37296" y="93100"/>
                  </a:lnTo>
                  <a:lnTo>
                    <a:pt x="34772" y="93380"/>
                  </a:lnTo>
                  <a:lnTo>
                    <a:pt x="33931" y="93661"/>
                  </a:lnTo>
                  <a:lnTo>
                    <a:pt x="33651" y="93661"/>
                  </a:lnTo>
                  <a:lnTo>
                    <a:pt x="33651" y="93380"/>
                  </a:lnTo>
                  <a:lnTo>
                    <a:pt x="35053" y="92259"/>
                  </a:lnTo>
                  <a:lnTo>
                    <a:pt x="36455" y="91698"/>
                  </a:lnTo>
                  <a:lnTo>
                    <a:pt x="39259" y="91698"/>
                  </a:lnTo>
                  <a:lnTo>
                    <a:pt x="40942" y="92259"/>
                  </a:lnTo>
                  <a:lnTo>
                    <a:pt x="40942" y="91978"/>
                  </a:lnTo>
                  <a:lnTo>
                    <a:pt x="40661" y="91418"/>
                  </a:lnTo>
                  <a:lnTo>
                    <a:pt x="41222" y="90857"/>
                  </a:lnTo>
                  <a:lnTo>
                    <a:pt x="41783" y="90576"/>
                  </a:lnTo>
                  <a:lnTo>
                    <a:pt x="42905" y="90296"/>
                  </a:lnTo>
                  <a:lnTo>
                    <a:pt x="43185" y="90576"/>
                  </a:lnTo>
                  <a:lnTo>
                    <a:pt x="42063" y="90576"/>
                  </a:lnTo>
                  <a:lnTo>
                    <a:pt x="42344" y="91137"/>
                  </a:lnTo>
                  <a:lnTo>
                    <a:pt x="42624" y="91418"/>
                  </a:lnTo>
                  <a:lnTo>
                    <a:pt x="44307" y="90857"/>
                  </a:lnTo>
                  <a:lnTo>
                    <a:pt x="46550" y="89735"/>
                  </a:lnTo>
                  <a:lnTo>
                    <a:pt x="47952" y="89174"/>
                  </a:lnTo>
                  <a:lnTo>
                    <a:pt x="46830" y="89174"/>
                  </a:lnTo>
                  <a:lnTo>
                    <a:pt x="46550" y="88894"/>
                  </a:lnTo>
                  <a:lnTo>
                    <a:pt x="46830" y="88613"/>
                  </a:lnTo>
                  <a:lnTo>
                    <a:pt x="47111" y="88333"/>
                  </a:lnTo>
                  <a:lnTo>
                    <a:pt x="47672" y="88052"/>
                  </a:lnTo>
                  <a:lnTo>
                    <a:pt x="48233" y="88052"/>
                  </a:lnTo>
                  <a:lnTo>
                    <a:pt x="48513" y="88333"/>
                  </a:lnTo>
                  <a:lnTo>
                    <a:pt x="48513" y="88894"/>
                  </a:lnTo>
                  <a:lnTo>
                    <a:pt x="49915" y="88052"/>
                  </a:lnTo>
                  <a:lnTo>
                    <a:pt x="50756" y="87211"/>
                  </a:lnTo>
                  <a:lnTo>
                    <a:pt x="51598" y="85809"/>
                  </a:lnTo>
                  <a:lnTo>
                    <a:pt x="52158" y="85248"/>
                  </a:lnTo>
                  <a:lnTo>
                    <a:pt x="52719" y="84687"/>
                  </a:lnTo>
                  <a:lnTo>
                    <a:pt x="53841" y="84407"/>
                  </a:lnTo>
                  <a:lnTo>
                    <a:pt x="55243" y="84127"/>
                  </a:lnTo>
                  <a:lnTo>
                    <a:pt x="67638" y="79023"/>
                  </a:lnTo>
                  <a:lnTo>
                    <a:pt x="67638" y="79023"/>
                  </a:lnTo>
                  <a:lnTo>
                    <a:pt x="67862" y="78799"/>
                  </a:lnTo>
                  <a:lnTo>
                    <a:pt x="68703" y="78518"/>
                  </a:lnTo>
                  <a:lnTo>
                    <a:pt x="68703" y="78518"/>
                  </a:lnTo>
                  <a:lnTo>
                    <a:pt x="68591" y="78630"/>
                  </a:lnTo>
                  <a:lnTo>
                    <a:pt x="68591" y="78630"/>
                  </a:lnTo>
                  <a:lnTo>
                    <a:pt x="69545" y="78238"/>
                  </a:lnTo>
                  <a:lnTo>
                    <a:pt x="74438" y="76373"/>
                  </a:lnTo>
                  <a:lnTo>
                    <a:pt x="74438" y="76373"/>
                  </a:lnTo>
                  <a:lnTo>
                    <a:pt x="74312" y="75994"/>
                  </a:lnTo>
                  <a:lnTo>
                    <a:pt x="74873" y="75994"/>
                  </a:lnTo>
                  <a:lnTo>
                    <a:pt x="74791" y="76239"/>
                  </a:lnTo>
                  <a:lnTo>
                    <a:pt x="74791" y="76239"/>
                  </a:lnTo>
                  <a:lnTo>
                    <a:pt x="87211" y="71508"/>
                  </a:lnTo>
                  <a:lnTo>
                    <a:pt x="116936" y="60535"/>
                  </a:lnTo>
                  <a:lnTo>
                    <a:pt x="116936" y="60535"/>
                  </a:lnTo>
                  <a:lnTo>
                    <a:pt x="116936" y="59730"/>
                  </a:lnTo>
                  <a:lnTo>
                    <a:pt x="116936" y="59169"/>
                  </a:lnTo>
                  <a:lnTo>
                    <a:pt x="117216" y="59169"/>
                  </a:lnTo>
                  <a:lnTo>
                    <a:pt x="117497" y="59730"/>
                  </a:lnTo>
                  <a:lnTo>
                    <a:pt x="117497" y="60010"/>
                  </a:lnTo>
                  <a:lnTo>
                    <a:pt x="116993" y="60514"/>
                  </a:lnTo>
                  <a:lnTo>
                    <a:pt x="116993" y="60514"/>
                  </a:lnTo>
                  <a:lnTo>
                    <a:pt x="128994" y="56084"/>
                  </a:lnTo>
                  <a:lnTo>
                    <a:pt x="173020" y="40100"/>
                  </a:lnTo>
                  <a:lnTo>
                    <a:pt x="188948" y="34043"/>
                  </a:lnTo>
                  <a:lnTo>
                    <a:pt x="188948" y="34043"/>
                  </a:lnTo>
                  <a:lnTo>
                    <a:pt x="189004" y="33931"/>
                  </a:lnTo>
                  <a:lnTo>
                    <a:pt x="189285" y="33651"/>
                  </a:lnTo>
                  <a:lnTo>
                    <a:pt x="189565" y="33651"/>
                  </a:lnTo>
                  <a:lnTo>
                    <a:pt x="189468" y="33846"/>
                  </a:lnTo>
                  <a:lnTo>
                    <a:pt x="192930" y="32529"/>
                  </a:lnTo>
                  <a:lnTo>
                    <a:pt x="199660" y="29924"/>
                  </a:lnTo>
                  <a:lnTo>
                    <a:pt x="199660" y="29924"/>
                  </a:lnTo>
                  <a:lnTo>
                    <a:pt x="199660" y="29444"/>
                  </a:lnTo>
                  <a:lnTo>
                    <a:pt x="199941" y="29164"/>
                  </a:lnTo>
                  <a:lnTo>
                    <a:pt x="200221" y="29164"/>
                  </a:lnTo>
                  <a:lnTo>
                    <a:pt x="200221" y="29707"/>
                  </a:lnTo>
                  <a:lnTo>
                    <a:pt x="200221" y="29707"/>
                  </a:lnTo>
                  <a:lnTo>
                    <a:pt x="205246" y="27762"/>
                  </a:lnTo>
                  <a:lnTo>
                    <a:pt x="204147" y="27762"/>
                  </a:lnTo>
                  <a:lnTo>
                    <a:pt x="204708" y="27481"/>
                  </a:lnTo>
                  <a:lnTo>
                    <a:pt x="204988" y="27201"/>
                  </a:lnTo>
                  <a:lnTo>
                    <a:pt x="203867" y="26640"/>
                  </a:lnTo>
                  <a:lnTo>
                    <a:pt x="205269" y="26640"/>
                  </a:lnTo>
                  <a:lnTo>
                    <a:pt x="205549" y="26921"/>
                  </a:lnTo>
                  <a:lnTo>
                    <a:pt x="205549" y="27201"/>
                  </a:lnTo>
                  <a:lnTo>
                    <a:pt x="205549" y="27481"/>
                  </a:lnTo>
                  <a:lnTo>
                    <a:pt x="205284" y="27747"/>
                  </a:lnTo>
                  <a:lnTo>
                    <a:pt x="210316" y="25799"/>
                  </a:lnTo>
                  <a:lnTo>
                    <a:pt x="208914" y="26921"/>
                  </a:lnTo>
                  <a:lnTo>
                    <a:pt x="208354" y="27762"/>
                  </a:lnTo>
                  <a:lnTo>
                    <a:pt x="208354" y="28042"/>
                  </a:lnTo>
                  <a:lnTo>
                    <a:pt x="208914" y="28323"/>
                  </a:lnTo>
                  <a:lnTo>
                    <a:pt x="209756" y="28042"/>
                  </a:lnTo>
                  <a:lnTo>
                    <a:pt x="210877" y="27762"/>
                  </a:lnTo>
                  <a:lnTo>
                    <a:pt x="212279" y="26921"/>
                  </a:lnTo>
                  <a:lnTo>
                    <a:pt x="213401" y="26079"/>
                  </a:lnTo>
                  <a:lnTo>
                    <a:pt x="212279" y="27201"/>
                  </a:lnTo>
                  <a:lnTo>
                    <a:pt x="211999" y="28042"/>
                  </a:lnTo>
                  <a:lnTo>
                    <a:pt x="213121" y="28042"/>
                  </a:lnTo>
                  <a:lnTo>
                    <a:pt x="215364" y="27201"/>
                  </a:lnTo>
                  <a:lnTo>
                    <a:pt x="216486" y="26921"/>
                  </a:lnTo>
                  <a:lnTo>
                    <a:pt x="217607" y="27201"/>
                  </a:lnTo>
                  <a:lnTo>
                    <a:pt x="217607" y="26360"/>
                  </a:lnTo>
                  <a:lnTo>
                    <a:pt x="218168" y="25799"/>
                  </a:lnTo>
                  <a:lnTo>
                    <a:pt x="219290" y="25518"/>
                  </a:lnTo>
                  <a:lnTo>
                    <a:pt x="219851" y="25518"/>
                  </a:lnTo>
                  <a:lnTo>
                    <a:pt x="220412" y="25799"/>
                  </a:lnTo>
                  <a:lnTo>
                    <a:pt x="220412" y="25799"/>
                  </a:lnTo>
                  <a:lnTo>
                    <a:pt x="219570" y="24958"/>
                  </a:lnTo>
                  <a:lnTo>
                    <a:pt x="219570" y="24397"/>
                  </a:lnTo>
                  <a:lnTo>
                    <a:pt x="220131" y="23836"/>
                  </a:lnTo>
                  <a:lnTo>
                    <a:pt x="220692" y="24116"/>
                  </a:lnTo>
                  <a:lnTo>
                    <a:pt x="220692" y="24677"/>
                  </a:lnTo>
                  <a:lnTo>
                    <a:pt x="220692" y="25799"/>
                  </a:lnTo>
                  <a:lnTo>
                    <a:pt x="220692" y="26079"/>
                  </a:lnTo>
                  <a:lnTo>
                    <a:pt x="220692" y="26360"/>
                  </a:lnTo>
                  <a:lnTo>
                    <a:pt x="221253" y="26360"/>
                  </a:lnTo>
                  <a:lnTo>
                    <a:pt x="222094" y="26079"/>
                  </a:lnTo>
                  <a:lnTo>
                    <a:pt x="221814" y="24677"/>
                  </a:lnTo>
                  <a:lnTo>
                    <a:pt x="222094" y="23836"/>
                  </a:lnTo>
                  <a:lnTo>
                    <a:pt x="222935" y="23275"/>
                  </a:lnTo>
                  <a:lnTo>
                    <a:pt x="223777" y="22714"/>
                  </a:lnTo>
                  <a:lnTo>
                    <a:pt x="224338" y="22714"/>
                  </a:lnTo>
                  <a:lnTo>
                    <a:pt x="225179" y="22995"/>
                  </a:lnTo>
                  <a:lnTo>
                    <a:pt x="225179" y="23555"/>
                  </a:lnTo>
                  <a:lnTo>
                    <a:pt x="224898" y="24116"/>
                  </a:lnTo>
                  <a:lnTo>
                    <a:pt x="226301" y="23275"/>
                  </a:lnTo>
                  <a:lnTo>
                    <a:pt x="227142" y="22995"/>
                  </a:lnTo>
                  <a:lnTo>
                    <a:pt x="227983" y="22714"/>
                  </a:lnTo>
                  <a:lnTo>
                    <a:pt x="228544" y="22714"/>
                  </a:lnTo>
                  <a:lnTo>
                    <a:pt x="229946" y="23275"/>
                  </a:lnTo>
                  <a:lnTo>
                    <a:pt x="230787" y="23555"/>
                  </a:lnTo>
                  <a:lnTo>
                    <a:pt x="231909" y="23555"/>
                  </a:lnTo>
                  <a:lnTo>
                    <a:pt x="231629" y="22995"/>
                  </a:lnTo>
                  <a:lnTo>
                    <a:pt x="231348" y="22714"/>
                  </a:lnTo>
                  <a:lnTo>
                    <a:pt x="231629" y="22153"/>
                  </a:lnTo>
                  <a:lnTo>
                    <a:pt x="231909" y="21592"/>
                  </a:lnTo>
                  <a:lnTo>
                    <a:pt x="233031" y="21032"/>
                  </a:lnTo>
                  <a:lnTo>
                    <a:pt x="234433" y="20471"/>
                  </a:lnTo>
                  <a:lnTo>
                    <a:pt x="236115" y="20190"/>
                  </a:lnTo>
                  <a:lnTo>
                    <a:pt x="237798" y="19910"/>
                  </a:lnTo>
                  <a:lnTo>
                    <a:pt x="239200" y="20190"/>
                  </a:lnTo>
                  <a:lnTo>
                    <a:pt x="240322" y="20751"/>
                  </a:lnTo>
                  <a:lnTo>
                    <a:pt x="240882" y="19910"/>
                  </a:lnTo>
                  <a:lnTo>
                    <a:pt x="242004" y="19069"/>
                  </a:lnTo>
                  <a:lnTo>
                    <a:pt x="244808" y="17386"/>
                  </a:lnTo>
                  <a:lnTo>
                    <a:pt x="245930" y="16825"/>
                  </a:lnTo>
                  <a:lnTo>
                    <a:pt x="247052" y="16545"/>
                  </a:lnTo>
                  <a:lnTo>
                    <a:pt x="247332" y="16545"/>
                  </a:lnTo>
                  <a:lnTo>
                    <a:pt x="247613" y="16825"/>
                  </a:lnTo>
                  <a:lnTo>
                    <a:pt x="247613" y="17106"/>
                  </a:lnTo>
                  <a:lnTo>
                    <a:pt x="247613" y="17667"/>
                  </a:lnTo>
                  <a:lnTo>
                    <a:pt x="247052" y="18227"/>
                  </a:lnTo>
                  <a:lnTo>
                    <a:pt x="247893" y="17947"/>
                  </a:lnTo>
                  <a:lnTo>
                    <a:pt x="249015" y="17947"/>
                  </a:lnTo>
                  <a:lnTo>
                    <a:pt x="249576" y="18227"/>
                  </a:lnTo>
                  <a:lnTo>
                    <a:pt x="249856" y="18508"/>
                  </a:lnTo>
                  <a:lnTo>
                    <a:pt x="250136" y="17386"/>
                  </a:lnTo>
                  <a:lnTo>
                    <a:pt x="250697" y="16825"/>
                  </a:lnTo>
                  <a:lnTo>
                    <a:pt x="251819" y="16825"/>
                  </a:lnTo>
                  <a:lnTo>
                    <a:pt x="252941" y="16545"/>
                  </a:lnTo>
                  <a:lnTo>
                    <a:pt x="254343" y="16545"/>
                  </a:lnTo>
                  <a:lnTo>
                    <a:pt x="255745" y="15984"/>
                  </a:lnTo>
                  <a:lnTo>
                    <a:pt x="257708" y="14862"/>
                  </a:lnTo>
                  <a:lnTo>
                    <a:pt x="259951" y="13180"/>
                  </a:lnTo>
                  <a:lnTo>
                    <a:pt x="260232" y="13741"/>
                  </a:lnTo>
                  <a:lnTo>
                    <a:pt x="260792" y="14021"/>
                  </a:lnTo>
                  <a:lnTo>
                    <a:pt x="261073" y="14302"/>
                  </a:lnTo>
                  <a:lnTo>
                    <a:pt x="261634" y="14302"/>
                  </a:lnTo>
                  <a:lnTo>
                    <a:pt x="263036" y="13741"/>
                  </a:lnTo>
                  <a:lnTo>
                    <a:pt x="264438" y="13180"/>
                  </a:lnTo>
                  <a:lnTo>
                    <a:pt x="265840" y="12619"/>
                  </a:lnTo>
                  <a:lnTo>
                    <a:pt x="267242" y="12339"/>
                  </a:lnTo>
                  <a:lnTo>
                    <a:pt x="268364" y="12339"/>
                  </a:lnTo>
                  <a:lnTo>
                    <a:pt x="268925" y="12619"/>
                  </a:lnTo>
                  <a:lnTo>
                    <a:pt x="269205" y="13180"/>
                  </a:lnTo>
                  <a:lnTo>
                    <a:pt x="270046" y="12619"/>
                  </a:lnTo>
                  <a:lnTo>
                    <a:pt x="270046" y="12339"/>
                  </a:lnTo>
                  <a:lnTo>
                    <a:pt x="269766" y="12058"/>
                  </a:lnTo>
                  <a:lnTo>
                    <a:pt x="270046" y="11778"/>
                  </a:lnTo>
                  <a:lnTo>
                    <a:pt x="270607" y="11497"/>
                  </a:lnTo>
                  <a:lnTo>
                    <a:pt x="270888" y="12058"/>
                  </a:lnTo>
                  <a:lnTo>
                    <a:pt x="271168" y="12619"/>
                  </a:lnTo>
                  <a:lnTo>
                    <a:pt x="272009" y="12619"/>
                  </a:lnTo>
                  <a:lnTo>
                    <a:pt x="272851" y="12058"/>
                  </a:lnTo>
                  <a:lnTo>
                    <a:pt x="273972" y="11217"/>
                  </a:lnTo>
                  <a:lnTo>
                    <a:pt x="275094" y="10376"/>
                  </a:lnTo>
                  <a:lnTo>
                    <a:pt x="276496" y="9534"/>
                  </a:lnTo>
                  <a:lnTo>
                    <a:pt x="278179" y="9534"/>
                  </a:lnTo>
                  <a:lnTo>
                    <a:pt x="278739" y="10095"/>
                  </a:lnTo>
                  <a:lnTo>
                    <a:pt x="279300" y="9254"/>
                  </a:lnTo>
                  <a:lnTo>
                    <a:pt x="279861" y="8693"/>
                  </a:lnTo>
                  <a:lnTo>
                    <a:pt x="281824" y="7852"/>
                  </a:lnTo>
                  <a:lnTo>
                    <a:pt x="284067" y="7011"/>
                  </a:lnTo>
                  <a:lnTo>
                    <a:pt x="284909" y="6450"/>
                  </a:lnTo>
                  <a:lnTo>
                    <a:pt x="285750" y="5889"/>
                  </a:lnTo>
                  <a:lnTo>
                    <a:pt x="285189" y="5889"/>
                  </a:lnTo>
                  <a:lnTo>
                    <a:pt x="284628" y="6169"/>
                  </a:lnTo>
                  <a:lnTo>
                    <a:pt x="282946" y="7011"/>
                  </a:lnTo>
                  <a:lnTo>
                    <a:pt x="281544" y="7852"/>
                  </a:lnTo>
                  <a:lnTo>
                    <a:pt x="281263" y="7852"/>
                  </a:lnTo>
                  <a:lnTo>
                    <a:pt x="281544" y="7291"/>
                  </a:lnTo>
                  <a:lnTo>
                    <a:pt x="284628" y="5328"/>
                  </a:lnTo>
                  <a:lnTo>
                    <a:pt x="285189" y="5048"/>
                  </a:lnTo>
                  <a:lnTo>
                    <a:pt x="282665" y="5048"/>
                  </a:lnTo>
                  <a:lnTo>
                    <a:pt x="281263" y="4487"/>
                  </a:lnTo>
                  <a:lnTo>
                    <a:pt x="284067" y="3645"/>
                  </a:lnTo>
                  <a:lnTo>
                    <a:pt x="283787" y="3645"/>
                  </a:lnTo>
                  <a:lnTo>
                    <a:pt x="282665" y="3365"/>
                  </a:lnTo>
                  <a:lnTo>
                    <a:pt x="282385" y="3085"/>
                  </a:lnTo>
                  <a:lnTo>
                    <a:pt x="282665" y="2804"/>
                  </a:lnTo>
                  <a:lnTo>
                    <a:pt x="283507" y="3085"/>
                  </a:lnTo>
                  <a:lnTo>
                    <a:pt x="283787" y="3085"/>
                  </a:lnTo>
                  <a:lnTo>
                    <a:pt x="283787" y="2804"/>
                  </a:lnTo>
                  <a:lnTo>
                    <a:pt x="283507" y="2524"/>
                  </a:lnTo>
                  <a:lnTo>
                    <a:pt x="282665" y="1683"/>
                  </a:lnTo>
                  <a:lnTo>
                    <a:pt x="282105" y="1683"/>
                  </a:lnTo>
                  <a:lnTo>
                    <a:pt x="281544" y="1963"/>
                  </a:lnTo>
                  <a:lnTo>
                    <a:pt x="275374" y="1402"/>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18" name="Google Shape;318;p71"/>
            <p:cNvSpPr/>
            <p:nvPr/>
          </p:nvSpPr>
          <p:spPr>
            <a:xfrm>
              <a:off x="5783988" y="2348843"/>
              <a:ext cx="838676" cy="514356"/>
            </a:xfrm>
            <a:custGeom>
              <a:rect b="b" l="l" r="r" t="t"/>
              <a:pathLst>
                <a:path extrusionOk="0" h="175249" w="285750">
                  <a:moveTo>
                    <a:pt x="160904" y="3877"/>
                  </a:moveTo>
                  <a:lnTo>
                    <a:pt x="158190" y="4265"/>
                  </a:lnTo>
                  <a:lnTo>
                    <a:pt x="158965" y="4653"/>
                  </a:lnTo>
                  <a:lnTo>
                    <a:pt x="160904" y="3877"/>
                  </a:lnTo>
                  <a:close/>
                  <a:moveTo>
                    <a:pt x="146558" y="10856"/>
                  </a:moveTo>
                  <a:lnTo>
                    <a:pt x="146171" y="11011"/>
                  </a:lnTo>
                  <a:lnTo>
                    <a:pt x="146171" y="11011"/>
                  </a:lnTo>
                  <a:lnTo>
                    <a:pt x="146946" y="10856"/>
                  </a:lnTo>
                  <a:close/>
                  <a:moveTo>
                    <a:pt x="97706" y="17669"/>
                  </a:moveTo>
                  <a:lnTo>
                    <a:pt x="95767" y="18223"/>
                  </a:lnTo>
                  <a:lnTo>
                    <a:pt x="97318" y="17835"/>
                  </a:lnTo>
                  <a:lnTo>
                    <a:pt x="97706" y="17669"/>
                  </a:lnTo>
                  <a:close/>
                  <a:moveTo>
                    <a:pt x="272180" y="24039"/>
                  </a:moveTo>
                  <a:lnTo>
                    <a:pt x="272568" y="24426"/>
                  </a:lnTo>
                  <a:lnTo>
                    <a:pt x="272568" y="24426"/>
                  </a:lnTo>
                  <a:lnTo>
                    <a:pt x="272180" y="24039"/>
                  </a:lnTo>
                  <a:close/>
                  <a:moveTo>
                    <a:pt x="80646" y="25589"/>
                  </a:moveTo>
                  <a:lnTo>
                    <a:pt x="80258" y="25977"/>
                  </a:lnTo>
                  <a:lnTo>
                    <a:pt x="80646" y="25686"/>
                  </a:lnTo>
                  <a:lnTo>
                    <a:pt x="80646" y="25589"/>
                  </a:lnTo>
                  <a:close/>
                  <a:moveTo>
                    <a:pt x="282261" y="37221"/>
                  </a:moveTo>
                  <a:lnTo>
                    <a:pt x="282493" y="37841"/>
                  </a:lnTo>
                  <a:lnTo>
                    <a:pt x="282648" y="37996"/>
                  </a:lnTo>
                  <a:lnTo>
                    <a:pt x="282261" y="37221"/>
                  </a:lnTo>
                  <a:close/>
                  <a:moveTo>
                    <a:pt x="59709" y="39160"/>
                  </a:moveTo>
                  <a:lnTo>
                    <a:pt x="59501" y="39368"/>
                  </a:lnTo>
                  <a:lnTo>
                    <a:pt x="59501" y="39368"/>
                  </a:lnTo>
                  <a:lnTo>
                    <a:pt x="59709" y="39160"/>
                  </a:lnTo>
                  <a:close/>
                  <a:moveTo>
                    <a:pt x="61260" y="37609"/>
                  </a:moveTo>
                  <a:lnTo>
                    <a:pt x="61260" y="37996"/>
                  </a:lnTo>
                  <a:lnTo>
                    <a:pt x="61648" y="37996"/>
                  </a:lnTo>
                  <a:lnTo>
                    <a:pt x="61260" y="38384"/>
                  </a:lnTo>
                  <a:lnTo>
                    <a:pt x="59709" y="39547"/>
                  </a:lnTo>
                  <a:lnTo>
                    <a:pt x="58546" y="40323"/>
                  </a:lnTo>
                  <a:lnTo>
                    <a:pt x="58158" y="40323"/>
                  </a:lnTo>
                  <a:lnTo>
                    <a:pt x="58546" y="39547"/>
                  </a:lnTo>
                  <a:lnTo>
                    <a:pt x="58546" y="39547"/>
                  </a:lnTo>
                  <a:lnTo>
                    <a:pt x="59321" y="39160"/>
                  </a:lnTo>
                  <a:lnTo>
                    <a:pt x="59709" y="39160"/>
                  </a:lnTo>
                  <a:lnTo>
                    <a:pt x="60097" y="38772"/>
                  </a:lnTo>
                  <a:lnTo>
                    <a:pt x="60872" y="37609"/>
                  </a:lnTo>
                  <a:close/>
                  <a:moveTo>
                    <a:pt x="285750" y="53505"/>
                  </a:moveTo>
                  <a:lnTo>
                    <a:pt x="285750" y="53505"/>
                  </a:lnTo>
                  <a:lnTo>
                    <a:pt x="285750" y="53505"/>
                  </a:lnTo>
                  <a:close/>
                  <a:moveTo>
                    <a:pt x="58934" y="60096"/>
                  </a:moveTo>
                  <a:lnTo>
                    <a:pt x="58934" y="60484"/>
                  </a:lnTo>
                  <a:lnTo>
                    <a:pt x="58435" y="61149"/>
                  </a:lnTo>
                  <a:lnTo>
                    <a:pt x="58435" y="61149"/>
                  </a:lnTo>
                  <a:lnTo>
                    <a:pt x="58158" y="60872"/>
                  </a:lnTo>
                  <a:lnTo>
                    <a:pt x="58934" y="60096"/>
                  </a:lnTo>
                  <a:close/>
                  <a:moveTo>
                    <a:pt x="27140" y="66300"/>
                  </a:moveTo>
                  <a:lnTo>
                    <a:pt x="25977" y="67075"/>
                  </a:lnTo>
                  <a:lnTo>
                    <a:pt x="27063" y="66455"/>
                  </a:lnTo>
                  <a:lnTo>
                    <a:pt x="27063" y="66455"/>
                  </a:lnTo>
                  <a:lnTo>
                    <a:pt x="27140" y="66300"/>
                  </a:lnTo>
                  <a:close/>
                  <a:moveTo>
                    <a:pt x="19386" y="72503"/>
                  </a:moveTo>
                  <a:lnTo>
                    <a:pt x="18611" y="73667"/>
                  </a:lnTo>
                  <a:lnTo>
                    <a:pt x="18611" y="73667"/>
                  </a:lnTo>
                  <a:lnTo>
                    <a:pt x="18998" y="73279"/>
                  </a:lnTo>
                  <a:lnTo>
                    <a:pt x="18998" y="73279"/>
                  </a:lnTo>
                  <a:lnTo>
                    <a:pt x="19386" y="72503"/>
                  </a:lnTo>
                  <a:close/>
                  <a:moveTo>
                    <a:pt x="215185" y="114377"/>
                  </a:moveTo>
                  <a:lnTo>
                    <a:pt x="214797" y="114959"/>
                  </a:lnTo>
                  <a:lnTo>
                    <a:pt x="214908" y="114931"/>
                  </a:lnTo>
                  <a:lnTo>
                    <a:pt x="214908" y="114931"/>
                  </a:lnTo>
                  <a:lnTo>
                    <a:pt x="215185" y="114377"/>
                  </a:lnTo>
                  <a:close/>
                  <a:moveTo>
                    <a:pt x="181453" y="134151"/>
                  </a:moveTo>
                  <a:lnTo>
                    <a:pt x="181453" y="134335"/>
                  </a:lnTo>
                  <a:lnTo>
                    <a:pt x="181806" y="134151"/>
                  </a:lnTo>
                  <a:close/>
                  <a:moveTo>
                    <a:pt x="179127" y="133375"/>
                  </a:moveTo>
                  <a:lnTo>
                    <a:pt x="177576" y="133763"/>
                  </a:lnTo>
                  <a:lnTo>
                    <a:pt x="178351" y="133763"/>
                  </a:lnTo>
                  <a:lnTo>
                    <a:pt x="178739" y="134151"/>
                  </a:lnTo>
                  <a:lnTo>
                    <a:pt x="178351" y="134539"/>
                  </a:lnTo>
                  <a:lnTo>
                    <a:pt x="179127" y="134151"/>
                  </a:lnTo>
                  <a:lnTo>
                    <a:pt x="179515" y="133375"/>
                  </a:lnTo>
                  <a:close/>
                  <a:moveTo>
                    <a:pt x="181453" y="134335"/>
                  </a:moveTo>
                  <a:lnTo>
                    <a:pt x="181065" y="134539"/>
                  </a:lnTo>
                  <a:lnTo>
                    <a:pt x="180678" y="134926"/>
                  </a:lnTo>
                  <a:lnTo>
                    <a:pt x="181453" y="134926"/>
                  </a:lnTo>
                  <a:lnTo>
                    <a:pt x="181453" y="134335"/>
                  </a:lnTo>
                  <a:close/>
                  <a:moveTo>
                    <a:pt x="145697" y="146256"/>
                  </a:moveTo>
                  <a:lnTo>
                    <a:pt x="143457" y="146946"/>
                  </a:lnTo>
                  <a:lnTo>
                    <a:pt x="142681" y="147333"/>
                  </a:lnTo>
                  <a:lnTo>
                    <a:pt x="142681" y="147333"/>
                  </a:lnTo>
                  <a:lnTo>
                    <a:pt x="145589" y="146364"/>
                  </a:lnTo>
                  <a:lnTo>
                    <a:pt x="145589" y="146364"/>
                  </a:lnTo>
                  <a:lnTo>
                    <a:pt x="145697" y="146256"/>
                  </a:lnTo>
                  <a:close/>
                  <a:moveTo>
                    <a:pt x="28304" y="145782"/>
                  </a:moveTo>
                  <a:lnTo>
                    <a:pt x="30928" y="147423"/>
                  </a:lnTo>
                  <a:lnTo>
                    <a:pt x="30928" y="147423"/>
                  </a:lnTo>
                  <a:lnTo>
                    <a:pt x="30759" y="147592"/>
                  </a:lnTo>
                  <a:lnTo>
                    <a:pt x="30759" y="147592"/>
                  </a:lnTo>
                  <a:lnTo>
                    <a:pt x="30242" y="147333"/>
                  </a:lnTo>
                  <a:lnTo>
                    <a:pt x="28304" y="145782"/>
                  </a:lnTo>
                  <a:close/>
                  <a:moveTo>
                    <a:pt x="148497" y="0"/>
                  </a:moveTo>
                  <a:lnTo>
                    <a:pt x="143069" y="388"/>
                  </a:lnTo>
                  <a:lnTo>
                    <a:pt x="138416" y="1163"/>
                  </a:lnTo>
                  <a:lnTo>
                    <a:pt x="136865" y="1551"/>
                  </a:lnTo>
                  <a:lnTo>
                    <a:pt x="136478" y="1939"/>
                  </a:lnTo>
                  <a:lnTo>
                    <a:pt x="132600" y="2714"/>
                  </a:lnTo>
                  <a:lnTo>
                    <a:pt x="131050" y="3489"/>
                  </a:lnTo>
                  <a:lnTo>
                    <a:pt x="129111" y="4653"/>
                  </a:lnTo>
                  <a:lnTo>
                    <a:pt x="125234" y="5428"/>
                  </a:lnTo>
                  <a:lnTo>
                    <a:pt x="125234" y="5428"/>
                  </a:lnTo>
                  <a:lnTo>
                    <a:pt x="126397" y="4653"/>
                  </a:lnTo>
                  <a:lnTo>
                    <a:pt x="125621" y="5040"/>
                  </a:lnTo>
                  <a:lnTo>
                    <a:pt x="120581" y="6591"/>
                  </a:lnTo>
                  <a:lnTo>
                    <a:pt x="112827" y="9693"/>
                  </a:lnTo>
                  <a:lnTo>
                    <a:pt x="105072" y="13570"/>
                  </a:lnTo>
                  <a:lnTo>
                    <a:pt x="106235" y="13570"/>
                  </a:lnTo>
                  <a:lnTo>
                    <a:pt x="104297" y="14346"/>
                  </a:lnTo>
                  <a:lnTo>
                    <a:pt x="104685" y="13958"/>
                  </a:lnTo>
                  <a:lnTo>
                    <a:pt x="103521" y="14346"/>
                  </a:lnTo>
                  <a:lnTo>
                    <a:pt x="103909" y="13958"/>
                  </a:lnTo>
                  <a:lnTo>
                    <a:pt x="103134" y="14346"/>
                  </a:lnTo>
                  <a:lnTo>
                    <a:pt x="102358" y="14733"/>
                  </a:lnTo>
                  <a:lnTo>
                    <a:pt x="103134" y="14733"/>
                  </a:lnTo>
                  <a:lnTo>
                    <a:pt x="101583" y="15896"/>
                  </a:lnTo>
                  <a:lnTo>
                    <a:pt x="101195" y="15509"/>
                  </a:lnTo>
                  <a:lnTo>
                    <a:pt x="101195" y="15121"/>
                  </a:lnTo>
                  <a:lnTo>
                    <a:pt x="101195" y="14733"/>
                  </a:lnTo>
                  <a:lnTo>
                    <a:pt x="100420" y="15509"/>
                  </a:lnTo>
                  <a:lnTo>
                    <a:pt x="99644" y="15896"/>
                  </a:lnTo>
                  <a:lnTo>
                    <a:pt x="99644" y="16284"/>
                  </a:lnTo>
                  <a:lnTo>
                    <a:pt x="100807" y="16284"/>
                  </a:lnTo>
                  <a:lnTo>
                    <a:pt x="102358" y="15896"/>
                  </a:lnTo>
                  <a:lnTo>
                    <a:pt x="103521" y="15896"/>
                  </a:lnTo>
                  <a:lnTo>
                    <a:pt x="103134" y="16284"/>
                  </a:lnTo>
                  <a:lnTo>
                    <a:pt x="103521" y="16672"/>
                  </a:lnTo>
                  <a:lnTo>
                    <a:pt x="102746" y="17060"/>
                  </a:lnTo>
                  <a:lnTo>
                    <a:pt x="102746" y="16672"/>
                  </a:lnTo>
                  <a:lnTo>
                    <a:pt x="102358" y="16672"/>
                  </a:lnTo>
                  <a:lnTo>
                    <a:pt x="101583" y="17060"/>
                  </a:lnTo>
                  <a:lnTo>
                    <a:pt x="101195" y="17060"/>
                  </a:lnTo>
                  <a:lnTo>
                    <a:pt x="101970" y="16672"/>
                  </a:lnTo>
                  <a:lnTo>
                    <a:pt x="100032" y="16672"/>
                  </a:lnTo>
                  <a:lnTo>
                    <a:pt x="97706" y="17669"/>
                  </a:lnTo>
                  <a:lnTo>
                    <a:pt x="98481" y="17447"/>
                  </a:lnTo>
                  <a:lnTo>
                    <a:pt x="98093" y="18611"/>
                  </a:lnTo>
                  <a:lnTo>
                    <a:pt x="97318" y="18611"/>
                  </a:lnTo>
                  <a:lnTo>
                    <a:pt x="95767" y="18998"/>
                  </a:lnTo>
                  <a:lnTo>
                    <a:pt x="92665" y="20161"/>
                  </a:lnTo>
                  <a:lnTo>
                    <a:pt x="93053" y="19774"/>
                  </a:lnTo>
                  <a:lnTo>
                    <a:pt x="92665" y="19386"/>
                  </a:lnTo>
                  <a:lnTo>
                    <a:pt x="90339" y="20937"/>
                  </a:lnTo>
                  <a:lnTo>
                    <a:pt x="90339" y="20937"/>
                  </a:lnTo>
                  <a:lnTo>
                    <a:pt x="91890" y="20549"/>
                  </a:lnTo>
                  <a:lnTo>
                    <a:pt x="92277" y="20161"/>
                  </a:lnTo>
                  <a:lnTo>
                    <a:pt x="92277" y="20549"/>
                  </a:lnTo>
                  <a:lnTo>
                    <a:pt x="90339" y="21712"/>
                  </a:lnTo>
                  <a:lnTo>
                    <a:pt x="88788" y="22875"/>
                  </a:lnTo>
                  <a:lnTo>
                    <a:pt x="88788" y="22488"/>
                  </a:lnTo>
                  <a:lnTo>
                    <a:pt x="89951" y="21325"/>
                  </a:lnTo>
                  <a:lnTo>
                    <a:pt x="89951" y="21325"/>
                  </a:lnTo>
                  <a:lnTo>
                    <a:pt x="88400" y="21712"/>
                  </a:lnTo>
                  <a:lnTo>
                    <a:pt x="86849" y="22100"/>
                  </a:lnTo>
                  <a:lnTo>
                    <a:pt x="86074" y="22875"/>
                  </a:lnTo>
                  <a:lnTo>
                    <a:pt x="85299" y="23651"/>
                  </a:lnTo>
                  <a:lnTo>
                    <a:pt x="84135" y="25202"/>
                  </a:lnTo>
                  <a:lnTo>
                    <a:pt x="82972" y="25202"/>
                  </a:lnTo>
                  <a:lnTo>
                    <a:pt x="81809" y="25977"/>
                  </a:lnTo>
                  <a:lnTo>
                    <a:pt x="81809" y="25202"/>
                  </a:lnTo>
                  <a:lnTo>
                    <a:pt x="81809" y="24814"/>
                  </a:lnTo>
                  <a:lnTo>
                    <a:pt x="80646" y="25686"/>
                  </a:lnTo>
                  <a:lnTo>
                    <a:pt x="80646" y="25977"/>
                  </a:lnTo>
                  <a:lnTo>
                    <a:pt x="78707" y="27528"/>
                  </a:lnTo>
                  <a:lnTo>
                    <a:pt x="75993" y="29079"/>
                  </a:lnTo>
                  <a:lnTo>
                    <a:pt x="75218" y="29467"/>
                  </a:lnTo>
                  <a:lnTo>
                    <a:pt x="75218" y="29854"/>
                  </a:lnTo>
                  <a:lnTo>
                    <a:pt x="74442" y="30242"/>
                  </a:lnTo>
                  <a:lnTo>
                    <a:pt x="74442" y="29854"/>
                  </a:lnTo>
                  <a:lnTo>
                    <a:pt x="72504" y="30630"/>
                  </a:lnTo>
                  <a:lnTo>
                    <a:pt x="69014" y="32568"/>
                  </a:lnTo>
                  <a:lnTo>
                    <a:pt x="69014" y="32181"/>
                  </a:lnTo>
                  <a:lnTo>
                    <a:pt x="69014" y="31793"/>
                  </a:lnTo>
                  <a:lnTo>
                    <a:pt x="66688" y="33732"/>
                  </a:lnTo>
                  <a:lnTo>
                    <a:pt x="66300" y="34895"/>
                  </a:lnTo>
                  <a:lnTo>
                    <a:pt x="65912" y="35670"/>
                  </a:lnTo>
                  <a:lnTo>
                    <a:pt x="64749" y="36058"/>
                  </a:lnTo>
                  <a:lnTo>
                    <a:pt x="63586" y="36446"/>
                  </a:lnTo>
                  <a:lnTo>
                    <a:pt x="62423" y="36833"/>
                  </a:lnTo>
                  <a:lnTo>
                    <a:pt x="60872" y="37221"/>
                  </a:lnTo>
                  <a:lnTo>
                    <a:pt x="59321" y="38384"/>
                  </a:lnTo>
                  <a:lnTo>
                    <a:pt x="58158" y="39838"/>
                  </a:lnTo>
                  <a:lnTo>
                    <a:pt x="56995" y="40711"/>
                  </a:lnTo>
                  <a:lnTo>
                    <a:pt x="55832" y="41486"/>
                  </a:lnTo>
                  <a:lnTo>
                    <a:pt x="56219" y="41486"/>
                  </a:lnTo>
                  <a:lnTo>
                    <a:pt x="56995" y="41098"/>
                  </a:lnTo>
                  <a:lnTo>
                    <a:pt x="55832" y="42649"/>
                  </a:lnTo>
                  <a:lnTo>
                    <a:pt x="55056" y="43812"/>
                  </a:lnTo>
                  <a:lnTo>
                    <a:pt x="54281" y="44200"/>
                  </a:lnTo>
                  <a:lnTo>
                    <a:pt x="55444" y="43037"/>
                  </a:lnTo>
                  <a:lnTo>
                    <a:pt x="53893" y="43812"/>
                  </a:lnTo>
                  <a:lnTo>
                    <a:pt x="53118" y="44200"/>
                  </a:lnTo>
                  <a:lnTo>
                    <a:pt x="52730" y="45363"/>
                  </a:lnTo>
                  <a:lnTo>
                    <a:pt x="52342" y="46139"/>
                  </a:lnTo>
                  <a:lnTo>
                    <a:pt x="51955" y="46914"/>
                  </a:lnTo>
                  <a:lnTo>
                    <a:pt x="50791" y="47689"/>
                  </a:lnTo>
                  <a:lnTo>
                    <a:pt x="48853" y="48853"/>
                  </a:lnTo>
                  <a:lnTo>
                    <a:pt x="48853" y="48853"/>
                  </a:lnTo>
                  <a:lnTo>
                    <a:pt x="50404" y="47689"/>
                  </a:lnTo>
                  <a:lnTo>
                    <a:pt x="50404" y="47302"/>
                  </a:lnTo>
                  <a:lnTo>
                    <a:pt x="50016" y="47302"/>
                  </a:lnTo>
                  <a:lnTo>
                    <a:pt x="50791" y="46526"/>
                  </a:lnTo>
                  <a:lnTo>
                    <a:pt x="50791" y="46139"/>
                  </a:lnTo>
                  <a:lnTo>
                    <a:pt x="50791" y="45751"/>
                  </a:lnTo>
                  <a:lnTo>
                    <a:pt x="49628" y="46526"/>
                  </a:lnTo>
                  <a:lnTo>
                    <a:pt x="50016" y="46526"/>
                  </a:lnTo>
                  <a:lnTo>
                    <a:pt x="49628" y="46914"/>
                  </a:lnTo>
                  <a:lnTo>
                    <a:pt x="48853" y="47689"/>
                  </a:lnTo>
                  <a:lnTo>
                    <a:pt x="48465" y="48465"/>
                  </a:lnTo>
                  <a:lnTo>
                    <a:pt x="49628" y="47689"/>
                  </a:lnTo>
                  <a:lnTo>
                    <a:pt x="48853" y="48853"/>
                  </a:lnTo>
                  <a:lnTo>
                    <a:pt x="47302" y="50016"/>
                  </a:lnTo>
                  <a:lnTo>
                    <a:pt x="46526" y="51179"/>
                  </a:lnTo>
                  <a:lnTo>
                    <a:pt x="46139" y="51567"/>
                  </a:lnTo>
                  <a:lnTo>
                    <a:pt x="46139" y="51179"/>
                  </a:lnTo>
                  <a:lnTo>
                    <a:pt x="44588" y="52730"/>
                  </a:lnTo>
                  <a:lnTo>
                    <a:pt x="44200" y="52342"/>
                  </a:lnTo>
                  <a:lnTo>
                    <a:pt x="44200" y="51954"/>
                  </a:lnTo>
                  <a:lnTo>
                    <a:pt x="43812" y="51954"/>
                  </a:lnTo>
                  <a:lnTo>
                    <a:pt x="43037" y="52342"/>
                  </a:lnTo>
                  <a:lnTo>
                    <a:pt x="42262" y="53505"/>
                  </a:lnTo>
                  <a:lnTo>
                    <a:pt x="42262" y="53505"/>
                  </a:lnTo>
                  <a:lnTo>
                    <a:pt x="42649" y="53118"/>
                  </a:lnTo>
                  <a:lnTo>
                    <a:pt x="42649" y="53505"/>
                  </a:lnTo>
                  <a:lnTo>
                    <a:pt x="40711" y="55444"/>
                  </a:lnTo>
                  <a:lnTo>
                    <a:pt x="38384" y="58158"/>
                  </a:lnTo>
                  <a:lnTo>
                    <a:pt x="37221" y="59709"/>
                  </a:lnTo>
                  <a:lnTo>
                    <a:pt x="36833" y="60872"/>
                  </a:lnTo>
                  <a:lnTo>
                    <a:pt x="37609" y="60484"/>
                  </a:lnTo>
                  <a:lnTo>
                    <a:pt x="37221" y="60872"/>
                  </a:lnTo>
                  <a:lnTo>
                    <a:pt x="36446" y="62035"/>
                  </a:lnTo>
                  <a:lnTo>
                    <a:pt x="36446" y="61260"/>
                  </a:lnTo>
                  <a:lnTo>
                    <a:pt x="36446" y="60872"/>
                  </a:lnTo>
                  <a:lnTo>
                    <a:pt x="35670" y="60872"/>
                  </a:lnTo>
                  <a:lnTo>
                    <a:pt x="35283" y="61260"/>
                  </a:lnTo>
                  <a:lnTo>
                    <a:pt x="35670" y="60096"/>
                  </a:lnTo>
                  <a:lnTo>
                    <a:pt x="34895" y="61260"/>
                  </a:lnTo>
                  <a:lnTo>
                    <a:pt x="34119" y="62035"/>
                  </a:lnTo>
                  <a:lnTo>
                    <a:pt x="33344" y="62810"/>
                  </a:lnTo>
                  <a:lnTo>
                    <a:pt x="34119" y="62810"/>
                  </a:lnTo>
                  <a:lnTo>
                    <a:pt x="33732" y="63198"/>
                  </a:lnTo>
                  <a:lnTo>
                    <a:pt x="31793" y="65137"/>
                  </a:lnTo>
                  <a:lnTo>
                    <a:pt x="30630" y="65912"/>
                  </a:lnTo>
                  <a:lnTo>
                    <a:pt x="30630" y="65525"/>
                  </a:lnTo>
                  <a:lnTo>
                    <a:pt x="31405" y="63974"/>
                  </a:lnTo>
                  <a:lnTo>
                    <a:pt x="31405" y="63974"/>
                  </a:lnTo>
                  <a:lnTo>
                    <a:pt x="28691" y="65525"/>
                  </a:lnTo>
                  <a:lnTo>
                    <a:pt x="27063" y="66455"/>
                  </a:lnTo>
                  <a:lnTo>
                    <a:pt x="27063" y="66455"/>
                  </a:lnTo>
                  <a:lnTo>
                    <a:pt x="26753" y="67075"/>
                  </a:lnTo>
                  <a:lnTo>
                    <a:pt x="26753" y="67075"/>
                  </a:lnTo>
                  <a:lnTo>
                    <a:pt x="27528" y="66300"/>
                  </a:lnTo>
                  <a:lnTo>
                    <a:pt x="26365" y="67851"/>
                  </a:lnTo>
                  <a:lnTo>
                    <a:pt x="26365" y="67463"/>
                  </a:lnTo>
                  <a:lnTo>
                    <a:pt x="25590" y="68239"/>
                  </a:lnTo>
                  <a:lnTo>
                    <a:pt x="25590" y="67463"/>
                  </a:lnTo>
                  <a:lnTo>
                    <a:pt x="25977" y="66688"/>
                  </a:lnTo>
                  <a:lnTo>
                    <a:pt x="27528" y="65525"/>
                  </a:lnTo>
                  <a:lnTo>
                    <a:pt x="28691" y="64361"/>
                  </a:lnTo>
                  <a:lnTo>
                    <a:pt x="29467" y="63974"/>
                  </a:lnTo>
                  <a:lnTo>
                    <a:pt x="29467" y="63198"/>
                  </a:lnTo>
                  <a:lnTo>
                    <a:pt x="26365" y="66300"/>
                  </a:lnTo>
                  <a:lnTo>
                    <a:pt x="24814" y="67075"/>
                  </a:lnTo>
                  <a:lnTo>
                    <a:pt x="23651" y="68239"/>
                  </a:lnTo>
                  <a:lnTo>
                    <a:pt x="21712" y="70953"/>
                  </a:lnTo>
                  <a:lnTo>
                    <a:pt x="22100" y="70565"/>
                  </a:lnTo>
                  <a:lnTo>
                    <a:pt x="22100" y="70953"/>
                  </a:lnTo>
                  <a:lnTo>
                    <a:pt x="21712" y="71728"/>
                  </a:lnTo>
                  <a:lnTo>
                    <a:pt x="21325" y="72116"/>
                  </a:lnTo>
                  <a:lnTo>
                    <a:pt x="21712" y="71340"/>
                  </a:lnTo>
                  <a:lnTo>
                    <a:pt x="20937" y="71728"/>
                  </a:lnTo>
                  <a:lnTo>
                    <a:pt x="20161" y="72116"/>
                  </a:lnTo>
                  <a:lnTo>
                    <a:pt x="18998" y="73279"/>
                  </a:lnTo>
                  <a:lnTo>
                    <a:pt x="18998" y="73279"/>
                  </a:lnTo>
                  <a:lnTo>
                    <a:pt x="18998" y="73279"/>
                  </a:lnTo>
                  <a:lnTo>
                    <a:pt x="18223" y="74054"/>
                  </a:lnTo>
                  <a:lnTo>
                    <a:pt x="18223" y="74442"/>
                  </a:lnTo>
                  <a:lnTo>
                    <a:pt x="18998" y="74054"/>
                  </a:lnTo>
                  <a:lnTo>
                    <a:pt x="18998" y="74054"/>
                  </a:lnTo>
                  <a:lnTo>
                    <a:pt x="17835" y="74830"/>
                  </a:lnTo>
                  <a:lnTo>
                    <a:pt x="16284" y="76381"/>
                  </a:lnTo>
                  <a:lnTo>
                    <a:pt x="13182" y="80258"/>
                  </a:lnTo>
                  <a:lnTo>
                    <a:pt x="10081" y="84910"/>
                  </a:lnTo>
                  <a:lnTo>
                    <a:pt x="7367" y="89563"/>
                  </a:lnTo>
                  <a:lnTo>
                    <a:pt x="5040" y="94216"/>
                  </a:lnTo>
                  <a:lnTo>
                    <a:pt x="3489" y="97705"/>
                  </a:lnTo>
                  <a:lnTo>
                    <a:pt x="3102" y="99256"/>
                  </a:lnTo>
                  <a:lnTo>
                    <a:pt x="3489" y="99644"/>
                  </a:lnTo>
                  <a:lnTo>
                    <a:pt x="4265" y="99256"/>
                  </a:lnTo>
                  <a:lnTo>
                    <a:pt x="3102" y="103133"/>
                  </a:lnTo>
                  <a:lnTo>
                    <a:pt x="2326" y="107010"/>
                  </a:lnTo>
                  <a:lnTo>
                    <a:pt x="1163" y="112051"/>
                  </a:lnTo>
                  <a:lnTo>
                    <a:pt x="388" y="121744"/>
                  </a:lnTo>
                  <a:lnTo>
                    <a:pt x="388" y="120581"/>
                  </a:lnTo>
                  <a:lnTo>
                    <a:pt x="0" y="122132"/>
                  </a:lnTo>
                  <a:lnTo>
                    <a:pt x="0" y="124070"/>
                  </a:lnTo>
                  <a:lnTo>
                    <a:pt x="388" y="123295"/>
                  </a:lnTo>
                  <a:lnTo>
                    <a:pt x="388" y="124070"/>
                  </a:lnTo>
                  <a:lnTo>
                    <a:pt x="0" y="125233"/>
                  </a:lnTo>
                  <a:lnTo>
                    <a:pt x="0" y="127172"/>
                  </a:lnTo>
                  <a:lnTo>
                    <a:pt x="0" y="129498"/>
                  </a:lnTo>
                  <a:lnTo>
                    <a:pt x="388" y="132600"/>
                  </a:lnTo>
                  <a:lnTo>
                    <a:pt x="1939" y="138803"/>
                  </a:lnTo>
                  <a:lnTo>
                    <a:pt x="2714" y="141517"/>
                  </a:lnTo>
                  <a:lnTo>
                    <a:pt x="3489" y="143456"/>
                  </a:lnTo>
                  <a:lnTo>
                    <a:pt x="2714" y="141130"/>
                  </a:lnTo>
                  <a:lnTo>
                    <a:pt x="2714" y="140742"/>
                  </a:lnTo>
                  <a:lnTo>
                    <a:pt x="3489" y="141517"/>
                  </a:lnTo>
                  <a:lnTo>
                    <a:pt x="5040" y="145782"/>
                  </a:lnTo>
                  <a:lnTo>
                    <a:pt x="6204" y="147333"/>
                  </a:lnTo>
                  <a:lnTo>
                    <a:pt x="7367" y="148884"/>
                  </a:lnTo>
                  <a:lnTo>
                    <a:pt x="9693" y="151598"/>
                  </a:lnTo>
                  <a:lnTo>
                    <a:pt x="12019" y="154312"/>
                  </a:lnTo>
                  <a:lnTo>
                    <a:pt x="14346" y="157026"/>
                  </a:lnTo>
                  <a:lnTo>
                    <a:pt x="17447" y="159740"/>
                  </a:lnTo>
                  <a:lnTo>
                    <a:pt x="21325" y="162454"/>
                  </a:lnTo>
                  <a:lnTo>
                    <a:pt x="25977" y="165168"/>
                  </a:lnTo>
                  <a:lnTo>
                    <a:pt x="31018" y="167495"/>
                  </a:lnTo>
                  <a:lnTo>
                    <a:pt x="36446" y="169046"/>
                  </a:lnTo>
                  <a:lnTo>
                    <a:pt x="34119" y="168658"/>
                  </a:lnTo>
                  <a:lnTo>
                    <a:pt x="34119" y="168658"/>
                  </a:lnTo>
                  <a:lnTo>
                    <a:pt x="36058" y="169046"/>
                  </a:lnTo>
                  <a:lnTo>
                    <a:pt x="39547" y="170209"/>
                  </a:lnTo>
                  <a:lnTo>
                    <a:pt x="40711" y="170596"/>
                  </a:lnTo>
                  <a:lnTo>
                    <a:pt x="41486" y="170984"/>
                  </a:lnTo>
                  <a:lnTo>
                    <a:pt x="38772" y="170209"/>
                  </a:lnTo>
                  <a:lnTo>
                    <a:pt x="37609" y="170209"/>
                  </a:lnTo>
                  <a:lnTo>
                    <a:pt x="37609" y="170596"/>
                  </a:lnTo>
                  <a:lnTo>
                    <a:pt x="38772" y="170984"/>
                  </a:lnTo>
                  <a:lnTo>
                    <a:pt x="42262" y="172147"/>
                  </a:lnTo>
                  <a:lnTo>
                    <a:pt x="44588" y="172147"/>
                  </a:lnTo>
                  <a:lnTo>
                    <a:pt x="44200" y="171760"/>
                  </a:lnTo>
                  <a:lnTo>
                    <a:pt x="45363" y="171760"/>
                  </a:lnTo>
                  <a:lnTo>
                    <a:pt x="46139" y="172147"/>
                  </a:lnTo>
                  <a:lnTo>
                    <a:pt x="45363" y="172535"/>
                  </a:lnTo>
                  <a:lnTo>
                    <a:pt x="50016" y="173310"/>
                  </a:lnTo>
                  <a:lnTo>
                    <a:pt x="52342" y="174086"/>
                  </a:lnTo>
                  <a:lnTo>
                    <a:pt x="55444" y="174086"/>
                  </a:lnTo>
                  <a:lnTo>
                    <a:pt x="54669" y="173698"/>
                  </a:lnTo>
                  <a:lnTo>
                    <a:pt x="54281" y="173698"/>
                  </a:lnTo>
                  <a:lnTo>
                    <a:pt x="54669" y="172923"/>
                  </a:lnTo>
                  <a:lnTo>
                    <a:pt x="54669" y="172535"/>
                  </a:lnTo>
                  <a:lnTo>
                    <a:pt x="53118" y="172535"/>
                  </a:lnTo>
                  <a:lnTo>
                    <a:pt x="55056" y="172147"/>
                  </a:lnTo>
                  <a:lnTo>
                    <a:pt x="56607" y="172535"/>
                  </a:lnTo>
                  <a:lnTo>
                    <a:pt x="56995" y="172923"/>
                  </a:lnTo>
                  <a:lnTo>
                    <a:pt x="55832" y="173310"/>
                  </a:lnTo>
                  <a:lnTo>
                    <a:pt x="57770" y="174086"/>
                  </a:lnTo>
                  <a:lnTo>
                    <a:pt x="58546" y="174474"/>
                  </a:lnTo>
                  <a:lnTo>
                    <a:pt x="65137" y="174861"/>
                  </a:lnTo>
                  <a:lnTo>
                    <a:pt x="66688" y="174861"/>
                  </a:lnTo>
                  <a:lnTo>
                    <a:pt x="63974" y="174474"/>
                  </a:lnTo>
                  <a:lnTo>
                    <a:pt x="60097" y="173698"/>
                  </a:lnTo>
                  <a:lnTo>
                    <a:pt x="57383" y="173310"/>
                  </a:lnTo>
                  <a:lnTo>
                    <a:pt x="57383" y="173310"/>
                  </a:lnTo>
                  <a:lnTo>
                    <a:pt x="63198" y="174086"/>
                  </a:lnTo>
                  <a:lnTo>
                    <a:pt x="69014" y="174861"/>
                  </a:lnTo>
                  <a:lnTo>
                    <a:pt x="75218" y="175249"/>
                  </a:lnTo>
                  <a:lnTo>
                    <a:pt x="81809" y="175249"/>
                  </a:lnTo>
                  <a:lnTo>
                    <a:pt x="94992" y="174474"/>
                  </a:lnTo>
                  <a:lnTo>
                    <a:pt x="107786" y="172923"/>
                  </a:lnTo>
                  <a:lnTo>
                    <a:pt x="119806" y="170984"/>
                  </a:lnTo>
                  <a:lnTo>
                    <a:pt x="129886" y="169433"/>
                  </a:lnTo>
                  <a:lnTo>
                    <a:pt x="138029" y="168270"/>
                  </a:lnTo>
                  <a:lnTo>
                    <a:pt x="142681" y="167882"/>
                  </a:lnTo>
                  <a:lnTo>
                    <a:pt x="148885" y="166331"/>
                  </a:lnTo>
                  <a:lnTo>
                    <a:pt x="155476" y="164781"/>
                  </a:lnTo>
                  <a:lnTo>
                    <a:pt x="160904" y="162454"/>
                  </a:lnTo>
                  <a:lnTo>
                    <a:pt x="165169" y="160128"/>
                  </a:lnTo>
                  <a:lnTo>
                    <a:pt x="163230" y="160903"/>
                  </a:lnTo>
                  <a:lnTo>
                    <a:pt x="163230" y="160903"/>
                  </a:lnTo>
                  <a:lnTo>
                    <a:pt x="164006" y="160516"/>
                  </a:lnTo>
                  <a:lnTo>
                    <a:pt x="165944" y="159740"/>
                  </a:lnTo>
                  <a:lnTo>
                    <a:pt x="167883" y="159353"/>
                  </a:lnTo>
                  <a:lnTo>
                    <a:pt x="167883" y="159353"/>
                  </a:lnTo>
                  <a:lnTo>
                    <a:pt x="165944" y="160516"/>
                  </a:lnTo>
                  <a:lnTo>
                    <a:pt x="163618" y="161679"/>
                  </a:lnTo>
                  <a:lnTo>
                    <a:pt x="163618" y="161679"/>
                  </a:lnTo>
                  <a:lnTo>
                    <a:pt x="169822" y="159353"/>
                  </a:lnTo>
                  <a:lnTo>
                    <a:pt x="171760" y="158577"/>
                  </a:lnTo>
                  <a:lnTo>
                    <a:pt x="170597" y="158577"/>
                  </a:lnTo>
                  <a:lnTo>
                    <a:pt x="171760" y="157802"/>
                  </a:lnTo>
                  <a:lnTo>
                    <a:pt x="170985" y="158189"/>
                  </a:lnTo>
                  <a:lnTo>
                    <a:pt x="169046" y="158577"/>
                  </a:lnTo>
                  <a:lnTo>
                    <a:pt x="174087" y="156638"/>
                  </a:lnTo>
                  <a:lnTo>
                    <a:pt x="177964" y="155475"/>
                  </a:lnTo>
                  <a:lnTo>
                    <a:pt x="178739" y="155475"/>
                  </a:lnTo>
                  <a:lnTo>
                    <a:pt x="177964" y="155863"/>
                  </a:lnTo>
                  <a:lnTo>
                    <a:pt x="172536" y="158189"/>
                  </a:lnTo>
                  <a:lnTo>
                    <a:pt x="172536" y="158189"/>
                  </a:lnTo>
                  <a:lnTo>
                    <a:pt x="175250" y="157414"/>
                  </a:lnTo>
                  <a:lnTo>
                    <a:pt x="178739" y="156251"/>
                  </a:lnTo>
                  <a:lnTo>
                    <a:pt x="180678" y="155088"/>
                  </a:lnTo>
                  <a:lnTo>
                    <a:pt x="181065" y="154700"/>
                  </a:lnTo>
                  <a:lnTo>
                    <a:pt x="180678" y="154312"/>
                  </a:lnTo>
                  <a:lnTo>
                    <a:pt x="181453" y="153924"/>
                  </a:lnTo>
                  <a:lnTo>
                    <a:pt x="181453" y="153924"/>
                  </a:lnTo>
                  <a:lnTo>
                    <a:pt x="179902" y="154312"/>
                  </a:lnTo>
                  <a:lnTo>
                    <a:pt x="178739" y="154700"/>
                  </a:lnTo>
                  <a:lnTo>
                    <a:pt x="178739" y="154700"/>
                  </a:lnTo>
                  <a:lnTo>
                    <a:pt x="179515" y="153924"/>
                  </a:lnTo>
                  <a:lnTo>
                    <a:pt x="179902" y="153537"/>
                  </a:lnTo>
                  <a:lnTo>
                    <a:pt x="180290" y="153537"/>
                  </a:lnTo>
                  <a:lnTo>
                    <a:pt x="182229" y="153149"/>
                  </a:lnTo>
                  <a:lnTo>
                    <a:pt x="184943" y="152374"/>
                  </a:lnTo>
                  <a:lnTo>
                    <a:pt x="187269" y="151598"/>
                  </a:lnTo>
                  <a:lnTo>
                    <a:pt x="187269" y="151210"/>
                  </a:lnTo>
                  <a:lnTo>
                    <a:pt x="186494" y="151210"/>
                  </a:lnTo>
                  <a:lnTo>
                    <a:pt x="185330" y="151598"/>
                  </a:lnTo>
                  <a:lnTo>
                    <a:pt x="184555" y="151986"/>
                  </a:lnTo>
                  <a:lnTo>
                    <a:pt x="184167" y="151598"/>
                  </a:lnTo>
                  <a:lnTo>
                    <a:pt x="184555" y="151210"/>
                  </a:lnTo>
                  <a:lnTo>
                    <a:pt x="191534" y="148109"/>
                  </a:lnTo>
                  <a:lnTo>
                    <a:pt x="199676" y="144231"/>
                  </a:lnTo>
                  <a:lnTo>
                    <a:pt x="199676" y="144231"/>
                  </a:lnTo>
                  <a:lnTo>
                    <a:pt x="198125" y="146170"/>
                  </a:lnTo>
                  <a:lnTo>
                    <a:pt x="198125" y="146170"/>
                  </a:lnTo>
                  <a:lnTo>
                    <a:pt x="200064" y="145395"/>
                  </a:lnTo>
                  <a:lnTo>
                    <a:pt x="198901" y="146170"/>
                  </a:lnTo>
                  <a:lnTo>
                    <a:pt x="198901" y="146170"/>
                  </a:lnTo>
                  <a:lnTo>
                    <a:pt x="199676" y="145782"/>
                  </a:lnTo>
                  <a:lnTo>
                    <a:pt x="200839" y="145007"/>
                  </a:lnTo>
                  <a:lnTo>
                    <a:pt x="202002" y="143844"/>
                  </a:lnTo>
                  <a:lnTo>
                    <a:pt x="200452" y="144619"/>
                  </a:lnTo>
                  <a:lnTo>
                    <a:pt x="200452" y="144619"/>
                  </a:lnTo>
                  <a:lnTo>
                    <a:pt x="203166" y="142681"/>
                  </a:lnTo>
                  <a:lnTo>
                    <a:pt x="207043" y="140354"/>
                  </a:lnTo>
                  <a:lnTo>
                    <a:pt x="207430" y="140354"/>
                  </a:lnTo>
                  <a:lnTo>
                    <a:pt x="207430" y="140742"/>
                  </a:lnTo>
                  <a:lnTo>
                    <a:pt x="208206" y="140354"/>
                  </a:lnTo>
                  <a:lnTo>
                    <a:pt x="205104" y="141905"/>
                  </a:lnTo>
                  <a:lnTo>
                    <a:pt x="205104" y="142293"/>
                  </a:lnTo>
                  <a:lnTo>
                    <a:pt x="206267" y="141905"/>
                  </a:lnTo>
                  <a:lnTo>
                    <a:pt x="208594" y="140742"/>
                  </a:lnTo>
                  <a:lnTo>
                    <a:pt x="209757" y="139967"/>
                  </a:lnTo>
                  <a:lnTo>
                    <a:pt x="210920" y="138803"/>
                  </a:lnTo>
                  <a:lnTo>
                    <a:pt x="209369" y="139579"/>
                  </a:lnTo>
                  <a:lnTo>
                    <a:pt x="209369" y="139579"/>
                  </a:lnTo>
                  <a:lnTo>
                    <a:pt x="210920" y="138416"/>
                  </a:lnTo>
                  <a:lnTo>
                    <a:pt x="210920" y="137640"/>
                  </a:lnTo>
                  <a:lnTo>
                    <a:pt x="211308" y="137640"/>
                  </a:lnTo>
                  <a:lnTo>
                    <a:pt x="212083" y="137253"/>
                  </a:lnTo>
                  <a:lnTo>
                    <a:pt x="213246" y="136865"/>
                  </a:lnTo>
                  <a:lnTo>
                    <a:pt x="210920" y="138416"/>
                  </a:lnTo>
                  <a:lnTo>
                    <a:pt x="210920" y="139191"/>
                  </a:lnTo>
                  <a:lnTo>
                    <a:pt x="212471" y="138416"/>
                  </a:lnTo>
                  <a:lnTo>
                    <a:pt x="215185" y="136477"/>
                  </a:lnTo>
                  <a:lnTo>
                    <a:pt x="214409" y="136089"/>
                  </a:lnTo>
                  <a:lnTo>
                    <a:pt x="214022" y="135702"/>
                  </a:lnTo>
                  <a:lnTo>
                    <a:pt x="214409" y="135314"/>
                  </a:lnTo>
                  <a:lnTo>
                    <a:pt x="214022" y="134926"/>
                  </a:lnTo>
                  <a:lnTo>
                    <a:pt x="212859" y="135702"/>
                  </a:lnTo>
                  <a:lnTo>
                    <a:pt x="212859" y="135702"/>
                  </a:lnTo>
                  <a:lnTo>
                    <a:pt x="215185" y="133763"/>
                  </a:lnTo>
                  <a:lnTo>
                    <a:pt x="219062" y="131049"/>
                  </a:lnTo>
                  <a:lnTo>
                    <a:pt x="221001" y="130274"/>
                  </a:lnTo>
                  <a:lnTo>
                    <a:pt x="222164" y="129886"/>
                  </a:lnTo>
                  <a:lnTo>
                    <a:pt x="216736" y="134151"/>
                  </a:lnTo>
                  <a:lnTo>
                    <a:pt x="218674" y="132988"/>
                  </a:lnTo>
                  <a:lnTo>
                    <a:pt x="235734" y="120193"/>
                  </a:lnTo>
                  <a:lnTo>
                    <a:pt x="256283" y="103909"/>
                  </a:lnTo>
                  <a:lnTo>
                    <a:pt x="262487" y="98868"/>
                  </a:lnTo>
                  <a:lnTo>
                    <a:pt x="263262" y="97705"/>
                  </a:lnTo>
                  <a:lnTo>
                    <a:pt x="264038" y="96930"/>
                  </a:lnTo>
                  <a:lnTo>
                    <a:pt x="264038" y="96930"/>
                  </a:lnTo>
                  <a:lnTo>
                    <a:pt x="261324" y="99256"/>
                  </a:lnTo>
                  <a:lnTo>
                    <a:pt x="261324" y="98868"/>
                  </a:lnTo>
                  <a:lnTo>
                    <a:pt x="261324" y="98481"/>
                  </a:lnTo>
                  <a:lnTo>
                    <a:pt x="262487" y="96930"/>
                  </a:lnTo>
                  <a:lnTo>
                    <a:pt x="262487" y="96930"/>
                  </a:lnTo>
                  <a:lnTo>
                    <a:pt x="271792" y="87625"/>
                  </a:lnTo>
                  <a:lnTo>
                    <a:pt x="274894" y="83747"/>
                  </a:lnTo>
                  <a:lnTo>
                    <a:pt x="277608" y="79482"/>
                  </a:lnTo>
                  <a:lnTo>
                    <a:pt x="279934" y="74830"/>
                  </a:lnTo>
                  <a:lnTo>
                    <a:pt x="281873" y="69014"/>
                  </a:lnTo>
                  <a:lnTo>
                    <a:pt x="283424" y="61647"/>
                  </a:lnTo>
                  <a:lnTo>
                    <a:pt x="285362" y="52342"/>
                  </a:lnTo>
                  <a:lnTo>
                    <a:pt x="285750" y="53505"/>
                  </a:lnTo>
                  <a:lnTo>
                    <a:pt x="285750" y="52342"/>
                  </a:lnTo>
                  <a:lnTo>
                    <a:pt x="285750" y="50016"/>
                  </a:lnTo>
                  <a:lnTo>
                    <a:pt x="285362" y="48853"/>
                  </a:lnTo>
                  <a:lnTo>
                    <a:pt x="285362" y="51179"/>
                  </a:lnTo>
                  <a:lnTo>
                    <a:pt x="284975" y="49628"/>
                  </a:lnTo>
                  <a:lnTo>
                    <a:pt x="284587" y="46914"/>
                  </a:lnTo>
                  <a:lnTo>
                    <a:pt x="283811" y="44588"/>
                  </a:lnTo>
                  <a:lnTo>
                    <a:pt x="284587" y="46139"/>
                  </a:lnTo>
                  <a:lnTo>
                    <a:pt x="284975" y="46139"/>
                  </a:lnTo>
                  <a:lnTo>
                    <a:pt x="284587" y="44200"/>
                  </a:lnTo>
                  <a:lnTo>
                    <a:pt x="283424" y="40323"/>
                  </a:lnTo>
                  <a:lnTo>
                    <a:pt x="282493" y="37841"/>
                  </a:lnTo>
                  <a:lnTo>
                    <a:pt x="281485" y="36833"/>
                  </a:lnTo>
                  <a:lnTo>
                    <a:pt x="279159" y="33344"/>
                  </a:lnTo>
                  <a:lnTo>
                    <a:pt x="279934" y="33732"/>
                  </a:lnTo>
                  <a:lnTo>
                    <a:pt x="279546" y="33344"/>
                  </a:lnTo>
                  <a:lnTo>
                    <a:pt x="278771" y="31793"/>
                  </a:lnTo>
                  <a:lnTo>
                    <a:pt x="277996" y="30630"/>
                  </a:lnTo>
                  <a:lnTo>
                    <a:pt x="277608" y="30630"/>
                  </a:lnTo>
                  <a:lnTo>
                    <a:pt x="276445" y="28691"/>
                  </a:lnTo>
                  <a:lnTo>
                    <a:pt x="276445" y="29079"/>
                  </a:lnTo>
                  <a:lnTo>
                    <a:pt x="276057" y="28691"/>
                  </a:lnTo>
                  <a:lnTo>
                    <a:pt x="277220" y="31018"/>
                  </a:lnTo>
                  <a:lnTo>
                    <a:pt x="275669" y="29079"/>
                  </a:lnTo>
                  <a:lnTo>
                    <a:pt x="273343" y="26365"/>
                  </a:lnTo>
                  <a:lnTo>
                    <a:pt x="274894" y="27916"/>
                  </a:lnTo>
                  <a:lnTo>
                    <a:pt x="275282" y="28303"/>
                  </a:lnTo>
                  <a:lnTo>
                    <a:pt x="274894" y="27140"/>
                  </a:lnTo>
                  <a:lnTo>
                    <a:pt x="275282" y="27528"/>
                  </a:lnTo>
                  <a:lnTo>
                    <a:pt x="275282" y="27140"/>
                  </a:lnTo>
                  <a:lnTo>
                    <a:pt x="274506" y="26365"/>
                  </a:lnTo>
                  <a:lnTo>
                    <a:pt x="272568" y="24426"/>
                  </a:lnTo>
                  <a:lnTo>
                    <a:pt x="272180" y="24814"/>
                  </a:lnTo>
                  <a:lnTo>
                    <a:pt x="269853" y="22488"/>
                  </a:lnTo>
                  <a:lnTo>
                    <a:pt x="266752" y="19774"/>
                  </a:lnTo>
                  <a:lnTo>
                    <a:pt x="264813" y="18223"/>
                  </a:lnTo>
                  <a:lnTo>
                    <a:pt x="264813" y="18611"/>
                  </a:lnTo>
                  <a:lnTo>
                    <a:pt x="265976" y="19774"/>
                  </a:lnTo>
                  <a:lnTo>
                    <a:pt x="264038" y="18611"/>
                  </a:lnTo>
                  <a:lnTo>
                    <a:pt x="263262" y="17835"/>
                  </a:lnTo>
                  <a:lnTo>
                    <a:pt x="261324" y="16284"/>
                  </a:lnTo>
                  <a:lnTo>
                    <a:pt x="262099" y="16284"/>
                  </a:lnTo>
                  <a:lnTo>
                    <a:pt x="260160" y="15509"/>
                  </a:lnTo>
                  <a:lnTo>
                    <a:pt x="258222" y="14733"/>
                  </a:lnTo>
                  <a:lnTo>
                    <a:pt x="257834" y="14346"/>
                  </a:lnTo>
                  <a:lnTo>
                    <a:pt x="258222" y="14346"/>
                  </a:lnTo>
                  <a:lnTo>
                    <a:pt x="257446" y="13958"/>
                  </a:lnTo>
                  <a:lnTo>
                    <a:pt x="257834" y="13958"/>
                  </a:lnTo>
                  <a:lnTo>
                    <a:pt x="255508" y="13570"/>
                  </a:lnTo>
                  <a:lnTo>
                    <a:pt x="254345" y="13182"/>
                  </a:lnTo>
                  <a:lnTo>
                    <a:pt x="252018" y="12407"/>
                  </a:lnTo>
                  <a:lnTo>
                    <a:pt x="247753" y="10468"/>
                  </a:lnTo>
                  <a:lnTo>
                    <a:pt x="248141" y="10856"/>
                  </a:lnTo>
                  <a:lnTo>
                    <a:pt x="247366" y="10468"/>
                  </a:lnTo>
                  <a:lnTo>
                    <a:pt x="245427" y="9693"/>
                  </a:lnTo>
                  <a:lnTo>
                    <a:pt x="243876" y="9305"/>
                  </a:lnTo>
                  <a:lnTo>
                    <a:pt x="242713" y="9305"/>
                  </a:lnTo>
                  <a:lnTo>
                    <a:pt x="240387" y="8918"/>
                  </a:lnTo>
                  <a:lnTo>
                    <a:pt x="241938" y="9693"/>
                  </a:lnTo>
                  <a:lnTo>
                    <a:pt x="241550" y="9693"/>
                  </a:lnTo>
                  <a:lnTo>
                    <a:pt x="237285" y="8918"/>
                  </a:lnTo>
                  <a:lnTo>
                    <a:pt x="232245" y="8142"/>
                  </a:lnTo>
                  <a:lnTo>
                    <a:pt x="231081" y="8142"/>
                  </a:lnTo>
                  <a:lnTo>
                    <a:pt x="231469" y="8530"/>
                  </a:lnTo>
                  <a:lnTo>
                    <a:pt x="232245" y="8918"/>
                  </a:lnTo>
                  <a:lnTo>
                    <a:pt x="232632" y="8918"/>
                  </a:lnTo>
                  <a:lnTo>
                    <a:pt x="230694" y="9305"/>
                  </a:lnTo>
                  <a:lnTo>
                    <a:pt x="227980" y="9693"/>
                  </a:lnTo>
                  <a:lnTo>
                    <a:pt x="226429" y="10081"/>
                  </a:lnTo>
                  <a:lnTo>
                    <a:pt x="226429" y="10081"/>
                  </a:lnTo>
                  <a:lnTo>
                    <a:pt x="226816" y="9693"/>
                  </a:lnTo>
                  <a:lnTo>
                    <a:pt x="227592" y="9305"/>
                  </a:lnTo>
                  <a:lnTo>
                    <a:pt x="230306" y="8918"/>
                  </a:lnTo>
                  <a:lnTo>
                    <a:pt x="229143" y="8918"/>
                  </a:lnTo>
                  <a:lnTo>
                    <a:pt x="228755" y="8530"/>
                  </a:lnTo>
                  <a:lnTo>
                    <a:pt x="230306" y="8530"/>
                  </a:lnTo>
                  <a:lnTo>
                    <a:pt x="229531" y="8142"/>
                  </a:lnTo>
                  <a:lnTo>
                    <a:pt x="228367" y="7754"/>
                  </a:lnTo>
                  <a:lnTo>
                    <a:pt x="226429" y="8142"/>
                  </a:lnTo>
                  <a:lnTo>
                    <a:pt x="226041" y="8142"/>
                  </a:lnTo>
                  <a:lnTo>
                    <a:pt x="226041" y="8530"/>
                  </a:lnTo>
                  <a:lnTo>
                    <a:pt x="227980" y="8530"/>
                  </a:lnTo>
                  <a:lnTo>
                    <a:pt x="225266" y="8918"/>
                  </a:lnTo>
                  <a:lnTo>
                    <a:pt x="222939" y="9305"/>
                  </a:lnTo>
                  <a:lnTo>
                    <a:pt x="220613" y="9693"/>
                  </a:lnTo>
                  <a:lnTo>
                    <a:pt x="217511" y="10081"/>
                  </a:lnTo>
                  <a:lnTo>
                    <a:pt x="218287" y="10081"/>
                  </a:lnTo>
                  <a:lnTo>
                    <a:pt x="219062" y="10468"/>
                  </a:lnTo>
                  <a:lnTo>
                    <a:pt x="219450" y="10468"/>
                  </a:lnTo>
                  <a:lnTo>
                    <a:pt x="219838" y="10856"/>
                  </a:lnTo>
                  <a:lnTo>
                    <a:pt x="218287" y="10468"/>
                  </a:lnTo>
                  <a:lnTo>
                    <a:pt x="217511" y="10856"/>
                  </a:lnTo>
                  <a:lnTo>
                    <a:pt x="217899" y="11244"/>
                  </a:lnTo>
                  <a:lnTo>
                    <a:pt x="219838" y="11244"/>
                  </a:lnTo>
                  <a:lnTo>
                    <a:pt x="219062" y="11632"/>
                  </a:lnTo>
                  <a:lnTo>
                    <a:pt x="218287" y="12019"/>
                  </a:lnTo>
                  <a:lnTo>
                    <a:pt x="217123" y="11632"/>
                  </a:lnTo>
                  <a:lnTo>
                    <a:pt x="215573" y="11244"/>
                  </a:lnTo>
                  <a:lnTo>
                    <a:pt x="214022" y="11632"/>
                  </a:lnTo>
                  <a:lnTo>
                    <a:pt x="215573" y="12019"/>
                  </a:lnTo>
                  <a:lnTo>
                    <a:pt x="216348" y="12407"/>
                  </a:lnTo>
                  <a:lnTo>
                    <a:pt x="214022" y="12407"/>
                  </a:lnTo>
                  <a:lnTo>
                    <a:pt x="215573" y="12795"/>
                  </a:lnTo>
                  <a:lnTo>
                    <a:pt x="214409" y="12795"/>
                  </a:lnTo>
                  <a:lnTo>
                    <a:pt x="218287" y="13182"/>
                  </a:lnTo>
                  <a:lnTo>
                    <a:pt x="218287" y="13570"/>
                  </a:lnTo>
                  <a:lnTo>
                    <a:pt x="215573" y="13958"/>
                  </a:lnTo>
                  <a:lnTo>
                    <a:pt x="217899" y="13958"/>
                  </a:lnTo>
                  <a:lnTo>
                    <a:pt x="220225" y="14346"/>
                  </a:lnTo>
                  <a:lnTo>
                    <a:pt x="222552" y="14346"/>
                  </a:lnTo>
                  <a:lnTo>
                    <a:pt x="220225" y="13958"/>
                  </a:lnTo>
                  <a:lnTo>
                    <a:pt x="219838" y="13570"/>
                  </a:lnTo>
                  <a:lnTo>
                    <a:pt x="220613" y="13570"/>
                  </a:lnTo>
                  <a:lnTo>
                    <a:pt x="221388" y="13182"/>
                  </a:lnTo>
                  <a:lnTo>
                    <a:pt x="222164" y="13570"/>
                  </a:lnTo>
                  <a:lnTo>
                    <a:pt x="223715" y="13958"/>
                  </a:lnTo>
                  <a:lnTo>
                    <a:pt x="226429" y="13958"/>
                  </a:lnTo>
                  <a:lnTo>
                    <a:pt x="223715" y="14346"/>
                  </a:lnTo>
                  <a:lnTo>
                    <a:pt x="223327" y="14346"/>
                  </a:lnTo>
                  <a:lnTo>
                    <a:pt x="223715" y="14733"/>
                  </a:lnTo>
                  <a:lnTo>
                    <a:pt x="227980" y="15509"/>
                  </a:lnTo>
                  <a:lnTo>
                    <a:pt x="232245" y="16284"/>
                  </a:lnTo>
                  <a:lnTo>
                    <a:pt x="232245" y="16284"/>
                  </a:lnTo>
                  <a:lnTo>
                    <a:pt x="228367" y="15896"/>
                  </a:lnTo>
                  <a:lnTo>
                    <a:pt x="227592" y="16284"/>
                  </a:lnTo>
                  <a:lnTo>
                    <a:pt x="227592" y="16672"/>
                  </a:lnTo>
                  <a:lnTo>
                    <a:pt x="229918" y="17060"/>
                  </a:lnTo>
                  <a:lnTo>
                    <a:pt x="232632" y="17447"/>
                  </a:lnTo>
                  <a:lnTo>
                    <a:pt x="234571" y="18223"/>
                  </a:lnTo>
                  <a:lnTo>
                    <a:pt x="233795" y="18223"/>
                  </a:lnTo>
                  <a:lnTo>
                    <a:pt x="234183" y="18611"/>
                  </a:lnTo>
                  <a:lnTo>
                    <a:pt x="234571" y="18998"/>
                  </a:lnTo>
                  <a:lnTo>
                    <a:pt x="233408" y="18998"/>
                  </a:lnTo>
                  <a:lnTo>
                    <a:pt x="234571" y="19774"/>
                  </a:lnTo>
                  <a:lnTo>
                    <a:pt x="234571" y="20161"/>
                  </a:lnTo>
                  <a:lnTo>
                    <a:pt x="233795" y="20161"/>
                  </a:lnTo>
                  <a:lnTo>
                    <a:pt x="234959" y="20549"/>
                  </a:lnTo>
                  <a:lnTo>
                    <a:pt x="236122" y="20549"/>
                  </a:lnTo>
                  <a:lnTo>
                    <a:pt x="236897" y="20937"/>
                  </a:lnTo>
                  <a:lnTo>
                    <a:pt x="238836" y="21712"/>
                  </a:lnTo>
                  <a:lnTo>
                    <a:pt x="240774" y="22875"/>
                  </a:lnTo>
                  <a:lnTo>
                    <a:pt x="243488" y="24426"/>
                  </a:lnTo>
                  <a:lnTo>
                    <a:pt x="243488" y="24426"/>
                  </a:lnTo>
                  <a:lnTo>
                    <a:pt x="242325" y="24039"/>
                  </a:lnTo>
                  <a:lnTo>
                    <a:pt x="242325" y="24426"/>
                  </a:lnTo>
                  <a:lnTo>
                    <a:pt x="243101" y="24814"/>
                  </a:lnTo>
                  <a:lnTo>
                    <a:pt x="243876" y="24814"/>
                  </a:lnTo>
                  <a:lnTo>
                    <a:pt x="245039" y="25202"/>
                  </a:lnTo>
                  <a:lnTo>
                    <a:pt x="248529" y="26753"/>
                  </a:lnTo>
                  <a:lnTo>
                    <a:pt x="245039" y="25977"/>
                  </a:lnTo>
                  <a:lnTo>
                    <a:pt x="249692" y="27916"/>
                  </a:lnTo>
                  <a:lnTo>
                    <a:pt x="253181" y="29854"/>
                  </a:lnTo>
                  <a:lnTo>
                    <a:pt x="256283" y="32568"/>
                  </a:lnTo>
                  <a:lnTo>
                    <a:pt x="258997" y="34895"/>
                  </a:lnTo>
                  <a:lnTo>
                    <a:pt x="261711" y="37996"/>
                  </a:lnTo>
                  <a:lnTo>
                    <a:pt x="263650" y="41486"/>
                  </a:lnTo>
                  <a:lnTo>
                    <a:pt x="265201" y="44975"/>
                  </a:lnTo>
                  <a:lnTo>
                    <a:pt x="265976" y="49240"/>
                  </a:lnTo>
                  <a:lnTo>
                    <a:pt x="266364" y="53505"/>
                  </a:lnTo>
                  <a:lnTo>
                    <a:pt x="266752" y="53893"/>
                  </a:lnTo>
                  <a:lnTo>
                    <a:pt x="267139" y="53893"/>
                  </a:lnTo>
                  <a:lnTo>
                    <a:pt x="266752" y="54668"/>
                  </a:lnTo>
                  <a:lnTo>
                    <a:pt x="266364" y="54668"/>
                  </a:lnTo>
                  <a:lnTo>
                    <a:pt x="265976" y="54281"/>
                  </a:lnTo>
                  <a:lnTo>
                    <a:pt x="266364" y="55056"/>
                  </a:lnTo>
                  <a:lnTo>
                    <a:pt x="265589" y="55832"/>
                  </a:lnTo>
                  <a:lnTo>
                    <a:pt x="265976" y="56607"/>
                  </a:lnTo>
                  <a:lnTo>
                    <a:pt x="266364" y="55832"/>
                  </a:lnTo>
                  <a:lnTo>
                    <a:pt x="266364" y="57382"/>
                  </a:lnTo>
                  <a:lnTo>
                    <a:pt x="265589" y="59321"/>
                  </a:lnTo>
                  <a:lnTo>
                    <a:pt x="265589" y="59709"/>
                  </a:lnTo>
                  <a:lnTo>
                    <a:pt x="265201" y="59321"/>
                  </a:lnTo>
                  <a:lnTo>
                    <a:pt x="265201" y="60096"/>
                  </a:lnTo>
                  <a:lnTo>
                    <a:pt x="265201" y="61260"/>
                  </a:lnTo>
                  <a:lnTo>
                    <a:pt x="264813" y="61647"/>
                  </a:lnTo>
                  <a:lnTo>
                    <a:pt x="264425" y="61647"/>
                  </a:lnTo>
                  <a:lnTo>
                    <a:pt x="264425" y="62810"/>
                  </a:lnTo>
                  <a:lnTo>
                    <a:pt x="264425" y="64361"/>
                  </a:lnTo>
                  <a:lnTo>
                    <a:pt x="262875" y="67075"/>
                  </a:lnTo>
                  <a:lnTo>
                    <a:pt x="257446" y="75217"/>
                  </a:lnTo>
                  <a:lnTo>
                    <a:pt x="258222" y="74830"/>
                  </a:lnTo>
                  <a:lnTo>
                    <a:pt x="257834" y="75217"/>
                  </a:lnTo>
                  <a:lnTo>
                    <a:pt x="257446" y="76381"/>
                  </a:lnTo>
                  <a:lnTo>
                    <a:pt x="257834" y="75993"/>
                  </a:lnTo>
                  <a:lnTo>
                    <a:pt x="256283" y="78319"/>
                  </a:lnTo>
                  <a:lnTo>
                    <a:pt x="254345" y="80646"/>
                  </a:lnTo>
                  <a:lnTo>
                    <a:pt x="253957" y="81421"/>
                  </a:lnTo>
                  <a:lnTo>
                    <a:pt x="254345" y="81033"/>
                  </a:lnTo>
                  <a:lnTo>
                    <a:pt x="253181" y="82584"/>
                  </a:lnTo>
                  <a:lnTo>
                    <a:pt x="251631" y="83747"/>
                  </a:lnTo>
                  <a:lnTo>
                    <a:pt x="251631" y="83747"/>
                  </a:lnTo>
                  <a:lnTo>
                    <a:pt x="252794" y="81809"/>
                  </a:lnTo>
                  <a:lnTo>
                    <a:pt x="251631" y="83360"/>
                  </a:lnTo>
                  <a:lnTo>
                    <a:pt x="251631" y="82584"/>
                  </a:lnTo>
                  <a:lnTo>
                    <a:pt x="251243" y="82972"/>
                  </a:lnTo>
                  <a:lnTo>
                    <a:pt x="250467" y="84523"/>
                  </a:lnTo>
                  <a:lnTo>
                    <a:pt x="250467" y="84910"/>
                  </a:lnTo>
                  <a:lnTo>
                    <a:pt x="250855" y="84135"/>
                  </a:lnTo>
                  <a:lnTo>
                    <a:pt x="251631" y="84135"/>
                  </a:lnTo>
                  <a:lnTo>
                    <a:pt x="251243" y="84523"/>
                  </a:lnTo>
                  <a:lnTo>
                    <a:pt x="250855" y="85298"/>
                  </a:lnTo>
                  <a:lnTo>
                    <a:pt x="241550" y="92665"/>
                  </a:lnTo>
                  <a:lnTo>
                    <a:pt x="236122" y="96930"/>
                  </a:lnTo>
                  <a:lnTo>
                    <a:pt x="229531" y="103133"/>
                  </a:lnTo>
                  <a:lnTo>
                    <a:pt x="227980" y="103909"/>
                  </a:lnTo>
                  <a:lnTo>
                    <a:pt x="228367" y="103909"/>
                  </a:lnTo>
                  <a:lnTo>
                    <a:pt x="228367" y="104296"/>
                  </a:lnTo>
                  <a:lnTo>
                    <a:pt x="227592" y="105460"/>
                  </a:lnTo>
                  <a:lnTo>
                    <a:pt x="224490" y="108561"/>
                  </a:lnTo>
                  <a:lnTo>
                    <a:pt x="225266" y="108561"/>
                  </a:lnTo>
                  <a:lnTo>
                    <a:pt x="224490" y="108949"/>
                  </a:lnTo>
                  <a:lnTo>
                    <a:pt x="223715" y="109337"/>
                  </a:lnTo>
                  <a:lnTo>
                    <a:pt x="224102" y="108561"/>
                  </a:lnTo>
                  <a:lnTo>
                    <a:pt x="223715" y="108561"/>
                  </a:lnTo>
                  <a:lnTo>
                    <a:pt x="223715" y="108174"/>
                  </a:lnTo>
                  <a:lnTo>
                    <a:pt x="224878" y="106623"/>
                  </a:lnTo>
                  <a:lnTo>
                    <a:pt x="223327" y="107786"/>
                  </a:lnTo>
                  <a:lnTo>
                    <a:pt x="222164" y="108949"/>
                  </a:lnTo>
                  <a:lnTo>
                    <a:pt x="221776" y="109337"/>
                  </a:lnTo>
                  <a:lnTo>
                    <a:pt x="222939" y="108561"/>
                  </a:lnTo>
                  <a:lnTo>
                    <a:pt x="222939" y="109337"/>
                  </a:lnTo>
                  <a:lnTo>
                    <a:pt x="222552" y="109724"/>
                  </a:lnTo>
                  <a:lnTo>
                    <a:pt x="221388" y="110112"/>
                  </a:lnTo>
                  <a:lnTo>
                    <a:pt x="220225" y="110112"/>
                  </a:lnTo>
                  <a:lnTo>
                    <a:pt x="220225" y="110500"/>
                  </a:lnTo>
                  <a:lnTo>
                    <a:pt x="220613" y="110888"/>
                  </a:lnTo>
                  <a:lnTo>
                    <a:pt x="221001" y="110888"/>
                  </a:lnTo>
                  <a:lnTo>
                    <a:pt x="220225" y="111663"/>
                  </a:lnTo>
                  <a:lnTo>
                    <a:pt x="217511" y="113602"/>
                  </a:lnTo>
                  <a:lnTo>
                    <a:pt x="216154" y="114571"/>
                  </a:lnTo>
                  <a:lnTo>
                    <a:pt x="216736" y="113989"/>
                  </a:lnTo>
                  <a:lnTo>
                    <a:pt x="215573" y="114765"/>
                  </a:lnTo>
                  <a:lnTo>
                    <a:pt x="214908" y="114931"/>
                  </a:lnTo>
                  <a:lnTo>
                    <a:pt x="214908" y="114931"/>
                  </a:lnTo>
                  <a:lnTo>
                    <a:pt x="214797" y="115153"/>
                  </a:lnTo>
                  <a:lnTo>
                    <a:pt x="214797" y="115540"/>
                  </a:lnTo>
                  <a:lnTo>
                    <a:pt x="214409" y="115540"/>
                  </a:lnTo>
                  <a:lnTo>
                    <a:pt x="214797" y="114959"/>
                  </a:lnTo>
                  <a:lnTo>
                    <a:pt x="214022" y="115153"/>
                  </a:lnTo>
                  <a:lnTo>
                    <a:pt x="212859" y="115928"/>
                  </a:lnTo>
                  <a:lnTo>
                    <a:pt x="212471" y="116316"/>
                  </a:lnTo>
                  <a:lnTo>
                    <a:pt x="212083" y="117091"/>
                  </a:lnTo>
                  <a:lnTo>
                    <a:pt x="211695" y="118254"/>
                  </a:lnTo>
                  <a:lnTo>
                    <a:pt x="210920" y="119030"/>
                  </a:lnTo>
                  <a:lnTo>
                    <a:pt x="209369" y="119417"/>
                  </a:lnTo>
                  <a:lnTo>
                    <a:pt x="210145" y="119030"/>
                  </a:lnTo>
                  <a:lnTo>
                    <a:pt x="209757" y="118642"/>
                  </a:lnTo>
                  <a:lnTo>
                    <a:pt x="209369" y="119030"/>
                  </a:lnTo>
                  <a:lnTo>
                    <a:pt x="208594" y="119417"/>
                  </a:lnTo>
                  <a:lnTo>
                    <a:pt x="208731" y="119280"/>
                  </a:lnTo>
                  <a:lnTo>
                    <a:pt x="208731" y="119280"/>
                  </a:lnTo>
                  <a:lnTo>
                    <a:pt x="208206" y="119805"/>
                  </a:lnTo>
                  <a:lnTo>
                    <a:pt x="207043" y="121356"/>
                  </a:lnTo>
                  <a:lnTo>
                    <a:pt x="204716" y="122907"/>
                  </a:lnTo>
                  <a:lnTo>
                    <a:pt x="201227" y="124070"/>
                  </a:lnTo>
                  <a:lnTo>
                    <a:pt x="196187" y="126784"/>
                  </a:lnTo>
                  <a:lnTo>
                    <a:pt x="189208" y="130274"/>
                  </a:lnTo>
                  <a:lnTo>
                    <a:pt x="181806" y="134151"/>
                  </a:lnTo>
                  <a:lnTo>
                    <a:pt x="182229" y="134151"/>
                  </a:lnTo>
                  <a:lnTo>
                    <a:pt x="181841" y="134539"/>
                  </a:lnTo>
                  <a:lnTo>
                    <a:pt x="181841" y="135314"/>
                  </a:lnTo>
                  <a:lnTo>
                    <a:pt x="183392" y="134926"/>
                  </a:lnTo>
                  <a:lnTo>
                    <a:pt x="182616" y="135314"/>
                  </a:lnTo>
                  <a:lnTo>
                    <a:pt x="181453" y="135702"/>
                  </a:lnTo>
                  <a:lnTo>
                    <a:pt x="178739" y="137253"/>
                  </a:lnTo>
                  <a:lnTo>
                    <a:pt x="176413" y="138028"/>
                  </a:lnTo>
                  <a:lnTo>
                    <a:pt x="176025" y="138028"/>
                  </a:lnTo>
                  <a:lnTo>
                    <a:pt x="176025" y="137640"/>
                  </a:lnTo>
                  <a:lnTo>
                    <a:pt x="175637" y="137253"/>
                  </a:lnTo>
                  <a:lnTo>
                    <a:pt x="176025" y="137253"/>
                  </a:lnTo>
                  <a:lnTo>
                    <a:pt x="178351" y="136089"/>
                  </a:lnTo>
                  <a:lnTo>
                    <a:pt x="179515" y="135702"/>
                  </a:lnTo>
                  <a:lnTo>
                    <a:pt x="179902" y="135314"/>
                  </a:lnTo>
                  <a:lnTo>
                    <a:pt x="179515" y="134926"/>
                  </a:lnTo>
                  <a:lnTo>
                    <a:pt x="178351" y="134539"/>
                  </a:lnTo>
                  <a:lnTo>
                    <a:pt x="177576" y="134539"/>
                  </a:lnTo>
                  <a:lnTo>
                    <a:pt x="177964" y="134151"/>
                  </a:lnTo>
                  <a:lnTo>
                    <a:pt x="177188" y="134539"/>
                  </a:lnTo>
                  <a:lnTo>
                    <a:pt x="177188" y="134926"/>
                  </a:lnTo>
                  <a:lnTo>
                    <a:pt x="177576" y="135314"/>
                  </a:lnTo>
                  <a:lnTo>
                    <a:pt x="178351" y="134926"/>
                  </a:lnTo>
                  <a:lnTo>
                    <a:pt x="176801" y="136089"/>
                  </a:lnTo>
                  <a:lnTo>
                    <a:pt x="173699" y="137253"/>
                  </a:lnTo>
                  <a:lnTo>
                    <a:pt x="170597" y="138416"/>
                  </a:lnTo>
                  <a:lnTo>
                    <a:pt x="169046" y="138416"/>
                  </a:lnTo>
                  <a:lnTo>
                    <a:pt x="168271" y="139191"/>
                  </a:lnTo>
                  <a:lnTo>
                    <a:pt x="168271" y="139579"/>
                  </a:lnTo>
                  <a:lnTo>
                    <a:pt x="170597" y="139579"/>
                  </a:lnTo>
                  <a:lnTo>
                    <a:pt x="168271" y="140742"/>
                  </a:lnTo>
                  <a:lnTo>
                    <a:pt x="168658" y="139967"/>
                  </a:lnTo>
                  <a:lnTo>
                    <a:pt x="168271" y="139967"/>
                  </a:lnTo>
                  <a:lnTo>
                    <a:pt x="167883" y="140354"/>
                  </a:lnTo>
                  <a:lnTo>
                    <a:pt x="165557" y="140354"/>
                  </a:lnTo>
                  <a:lnTo>
                    <a:pt x="165169" y="140742"/>
                  </a:lnTo>
                  <a:lnTo>
                    <a:pt x="165557" y="140742"/>
                  </a:lnTo>
                  <a:lnTo>
                    <a:pt x="164006" y="141130"/>
                  </a:lnTo>
                  <a:lnTo>
                    <a:pt x="164393" y="141130"/>
                  </a:lnTo>
                  <a:lnTo>
                    <a:pt x="164393" y="141517"/>
                  </a:lnTo>
                  <a:lnTo>
                    <a:pt x="162455" y="142681"/>
                  </a:lnTo>
                  <a:lnTo>
                    <a:pt x="160129" y="142681"/>
                  </a:lnTo>
                  <a:lnTo>
                    <a:pt x="157802" y="143456"/>
                  </a:lnTo>
                  <a:lnTo>
                    <a:pt x="157027" y="143844"/>
                  </a:lnTo>
                  <a:lnTo>
                    <a:pt x="158965" y="142681"/>
                  </a:lnTo>
                  <a:lnTo>
                    <a:pt x="158578" y="142681"/>
                  </a:lnTo>
                  <a:lnTo>
                    <a:pt x="158578" y="142293"/>
                  </a:lnTo>
                  <a:lnTo>
                    <a:pt x="158190" y="142681"/>
                  </a:lnTo>
                  <a:lnTo>
                    <a:pt x="158578" y="141905"/>
                  </a:lnTo>
                  <a:lnTo>
                    <a:pt x="157802" y="142293"/>
                  </a:lnTo>
                  <a:lnTo>
                    <a:pt x="157027" y="142681"/>
                  </a:lnTo>
                  <a:lnTo>
                    <a:pt x="156251" y="142681"/>
                  </a:lnTo>
                  <a:lnTo>
                    <a:pt x="155476" y="143068"/>
                  </a:lnTo>
                  <a:lnTo>
                    <a:pt x="157415" y="141905"/>
                  </a:lnTo>
                  <a:lnTo>
                    <a:pt x="157027" y="141905"/>
                  </a:lnTo>
                  <a:lnTo>
                    <a:pt x="151599" y="143844"/>
                  </a:lnTo>
                  <a:lnTo>
                    <a:pt x="145783" y="146170"/>
                  </a:lnTo>
                  <a:lnTo>
                    <a:pt x="145697" y="146256"/>
                  </a:lnTo>
                  <a:lnTo>
                    <a:pt x="145697" y="146256"/>
                  </a:lnTo>
                  <a:lnTo>
                    <a:pt x="148497" y="145395"/>
                  </a:lnTo>
                  <a:lnTo>
                    <a:pt x="145589" y="146364"/>
                  </a:lnTo>
                  <a:lnTo>
                    <a:pt x="145589" y="146364"/>
                  </a:lnTo>
                  <a:lnTo>
                    <a:pt x="145395" y="146558"/>
                  </a:lnTo>
                  <a:lnTo>
                    <a:pt x="147722" y="146170"/>
                  </a:lnTo>
                  <a:lnTo>
                    <a:pt x="147722" y="146170"/>
                  </a:lnTo>
                  <a:lnTo>
                    <a:pt x="145007" y="146946"/>
                  </a:lnTo>
                  <a:lnTo>
                    <a:pt x="145007" y="147333"/>
                  </a:lnTo>
                  <a:lnTo>
                    <a:pt x="146171" y="148109"/>
                  </a:lnTo>
                  <a:lnTo>
                    <a:pt x="141906" y="148109"/>
                  </a:lnTo>
                  <a:lnTo>
                    <a:pt x="141906" y="147721"/>
                  </a:lnTo>
                  <a:lnTo>
                    <a:pt x="142681" y="147333"/>
                  </a:lnTo>
                  <a:lnTo>
                    <a:pt x="142681" y="147333"/>
                  </a:lnTo>
                  <a:lnTo>
                    <a:pt x="141518" y="147721"/>
                  </a:lnTo>
                  <a:lnTo>
                    <a:pt x="134927" y="149660"/>
                  </a:lnTo>
                  <a:lnTo>
                    <a:pt x="122132" y="152374"/>
                  </a:lnTo>
                  <a:lnTo>
                    <a:pt x="110500" y="154700"/>
                  </a:lnTo>
                  <a:lnTo>
                    <a:pt x="105460" y="155863"/>
                  </a:lnTo>
                  <a:lnTo>
                    <a:pt x="100807" y="157026"/>
                  </a:lnTo>
                  <a:lnTo>
                    <a:pt x="94992" y="157414"/>
                  </a:lnTo>
                  <a:lnTo>
                    <a:pt x="90727" y="157026"/>
                  </a:lnTo>
                  <a:lnTo>
                    <a:pt x="86462" y="157026"/>
                  </a:lnTo>
                  <a:lnTo>
                    <a:pt x="79095" y="157414"/>
                  </a:lnTo>
                  <a:lnTo>
                    <a:pt x="78707" y="157414"/>
                  </a:lnTo>
                  <a:lnTo>
                    <a:pt x="77932" y="157802"/>
                  </a:lnTo>
                  <a:lnTo>
                    <a:pt x="79483" y="157802"/>
                  </a:lnTo>
                  <a:lnTo>
                    <a:pt x="79095" y="157414"/>
                  </a:lnTo>
                  <a:lnTo>
                    <a:pt x="79095" y="157414"/>
                  </a:lnTo>
                  <a:lnTo>
                    <a:pt x="80646" y="157802"/>
                  </a:lnTo>
                  <a:lnTo>
                    <a:pt x="79870" y="157802"/>
                  </a:lnTo>
                  <a:lnTo>
                    <a:pt x="77932" y="158189"/>
                  </a:lnTo>
                  <a:lnTo>
                    <a:pt x="77544" y="158189"/>
                  </a:lnTo>
                  <a:lnTo>
                    <a:pt x="77932" y="157802"/>
                  </a:lnTo>
                  <a:lnTo>
                    <a:pt x="76381" y="157802"/>
                  </a:lnTo>
                  <a:lnTo>
                    <a:pt x="77544" y="157414"/>
                  </a:lnTo>
                  <a:lnTo>
                    <a:pt x="76381" y="157026"/>
                  </a:lnTo>
                  <a:lnTo>
                    <a:pt x="71728" y="156638"/>
                  </a:lnTo>
                  <a:lnTo>
                    <a:pt x="67463" y="156638"/>
                  </a:lnTo>
                  <a:lnTo>
                    <a:pt x="67463" y="157026"/>
                  </a:lnTo>
                  <a:lnTo>
                    <a:pt x="69790" y="157414"/>
                  </a:lnTo>
                  <a:lnTo>
                    <a:pt x="69790" y="157414"/>
                  </a:lnTo>
                  <a:lnTo>
                    <a:pt x="64362" y="156638"/>
                  </a:lnTo>
                  <a:lnTo>
                    <a:pt x="57383" y="155475"/>
                  </a:lnTo>
                  <a:lnTo>
                    <a:pt x="51567" y="153924"/>
                  </a:lnTo>
                  <a:lnTo>
                    <a:pt x="49628" y="153537"/>
                  </a:lnTo>
                  <a:lnTo>
                    <a:pt x="48853" y="153149"/>
                  </a:lnTo>
                  <a:lnTo>
                    <a:pt x="46914" y="153537"/>
                  </a:lnTo>
                  <a:lnTo>
                    <a:pt x="45751" y="153149"/>
                  </a:lnTo>
                  <a:lnTo>
                    <a:pt x="45363" y="152761"/>
                  </a:lnTo>
                  <a:lnTo>
                    <a:pt x="44976" y="151986"/>
                  </a:lnTo>
                  <a:lnTo>
                    <a:pt x="44588" y="151598"/>
                  </a:lnTo>
                  <a:lnTo>
                    <a:pt x="43425" y="151598"/>
                  </a:lnTo>
                  <a:lnTo>
                    <a:pt x="43037" y="151986"/>
                  </a:lnTo>
                  <a:lnTo>
                    <a:pt x="43425" y="151986"/>
                  </a:lnTo>
                  <a:lnTo>
                    <a:pt x="43425" y="152374"/>
                  </a:lnTo>
                  <a:lnTo>
                    <a:pt x="43037" y="152374"/>
                  </a:lnTo>
                  <a:lnTo>
                    <a:pt x="42649" y="152761"/>
                  </a:lnTo>
                  <a:lnTo>
                    <a:pt x="41874" y="151986"/>
                  </a:lnTo>
                  <a:lnTo>
                    <a:pt x="39935" y="150823"/>
                  </a:lnTo>
                  <a:lnTo>
                    <a:pt x="35283" y="148496"/>
                  </a:lnTo>
                  <a:lnTo>
                    <a:pt x="33344" y="147721"/>
                  </a:lnTo>
                  <a:lnTo>
                    <a:pt x="33344" y="147721"/>
                  </a:lnTo>
                  <a:lnTo>
                    <a:pt x="38772" y="150435"/>
                  </a:lnTo>
                  <a:lnTo>
                    <a:pt x="37221" y="150435"/>
                  </a:lnTo>
                  <a:lnTo>
                    <a:pt x="34895" y="149660"/>
                  </a:lnTo>
                  <a:lnTo>
                    <a:pt x="31018" y="147721"/>
                  </a:lnTo>
                  <a:lnTo>
                    <a:pt x="31793" y="147721"/>
                  </a:lnTo>
                  <a:lnTo>
                    <a:pt x="30242" y="146170"/>
                  </a:lnTo>
                  <a:lnTo>
                    <a:pt x="30630" y="146170"/>
                  </a:lnTo>
                  <a:lnTo>
                    <a:pt x="30242" y="145782"/>
                  </a:lnTo>
                  <a:lnTo>
                    <a:pt x="29467" y="145007"/>
                  </a:lnTo>
                  <a:lnTo>
                    <a:pt x="29079" y="144231"/>
                  </a:lnTo>
                  <a:lnTo>
                    <a:pt x="29467" y="143844"/>
                  </a:lnTo>
                  <a:lnTo>
                    <a:pt x="29854" y="143844"/>
                  </a:lnTo>
                  <a:lnTo>
                    <a:pt x="22876" y="136089"/>
                  </a:lnTo>
                  <a:lnTo>
                    <a:pt x="22876" y="136477"/>
                  </a:lnTo>
                  <a:lnTo>
                    <a:pt x="23651" y="137640"/>
                  </a:lnTo>
                  <a:lnTo>
                    <a:pt x="25590" y="140354"/>
                  </a:lnTo>
                  <a:lnTo>
                    <a:pt x="26753" y="142293"/>
                  </a:lnTo>
                  <a:lnTo>
                    <a:pt x="24814" y="140354"/>
                  </a:lnTo>
                  <a:lnTo>
                    <a:pt x="25977" y="142293"/>
                  </a:lnTo>
                  <a:lnTo>
                    <a:pt x="25977" y="142681"/>
                  </a:lnTo>
                  <a:lnTo>
                    <a:pt x="22876" y="139191"/>
                  </a:lnTo>
                  <a:lnTo>
                    <a:pt x="21712" y="136477"/>
                  </a:lnTo>
                  <a:lnTo>
                    <a:pt x="20937" y="132988"/>
                  </a:lnTo>
                  <a:lnTo>
                    <a:pt x="20161" y="128723"/>
                  </a:lnTo>
                  <a:lnTo>
                    <a:pt x="19386" y="123682"/>
                  </a:lnTo>
                  <a:lnTo>
                    <a:pt x="19386" y="118642"/>
                  </a:lnTo>
                  <a:lnTo>
                    <a:pt x="19386" y="113989"/>
                  </a:lnTo>
                  <a:lnTo>
                    <a:pt x="20549" y="109724"/>
                  </a:lnTo>
                  <a:lnTo>
                    <a:pt x="20937" y="107786"/>
                  </a:lnTo>
                  <a:lnTo>
                    <a:pt x="22100" y="105847"/>
                  </a:lnTo>
                  <a:lnTo>
                    <a:pt x="22100" y="105847"/>
                  </a:lnTo>
                  <a:lnTo>
                    <a:pt x="21712" y="106623"/>
                  </a:lnTo>
                  <a:lnTo>
                    <a:pt x="22100" y="106623"/>
                  </a:lnTo>
                  <a:lnTo>
                    <a:pt x="22488" y="105460"/>
                  </a:lnTo>
                  <a:lnTo>
                    <a:pt x="22100" y="105460"/>
                  </a:lnTo>
                  <a:lnTo>
                    <a:pt x="22100" y="105072"/>
                  </a:lnTo>
                  <a:lnTo>
                    <a:pt x="22100" y="104684"/>
                  </a:lnTo>
                  <a:lnTo>
                    <a:pt x="21712" y="105847"/>
                  </a:lnTo>
                  <a:lnTo>
                    <a:pt x="21712" y="105201"/>
                  </a:lnTo>
                  <a:lnTo>
                    <a:pt x="21712" y="105201"/>
                  </a:lnTo>
                  <a:lnTo>
                    <a:pt x="22488" y="103909"/>
                  </a:lnTo>
                  <a:lnTo>
                    <a:pt x="23651" y="101970"/>
                  </a:lnTo>
                  <a:lnTo>
                    <a:pt x="26365" y="97317"/>
                  </a:lnTo>
                  <a:lnTo>
                    <a:pt x="29467" y="91889"/>
                  </a:lnTo>
                  <a:lnTo>
                    <a:pt x="31405" y="89175"/>
                  </a:lnTo>
                  <a:lnTo>
                    <a:pt x="32181" y="88090"/>
                  </a:lnTo>
                  <a:lnTo>
                    <a:pt x="32181" y="88400"/>
                  </a:lnTo>
                  <a:lnTo>
                    <a:pt x="32181" y="88788"/>
                  </a:lnTo>
                  <a:lnTo>
                    <a:pt x="32569" y="88400"/>
                  </a:lnTo>
                  <a:lnTo>
                    <a:pt x="33344" y="87237"/>
                  </a:lnTo>
                  <a:lnTo>
                    <a:pt x="35670" y="84135"/>
                  </a:lnTo>
                  <a:lnTo>
                    <a:pt x="39160" y="80646"/>
                  </a:lnTo>
                  <a:lnTo>
                    <a:pt x="46139" y="73667"/>
                  </a:lnTo>
                  <a:lnTo>
                    <a:pt x="51567" y="68239"/>
                  </a:lnTo>
                  <a:lnTo>
                    <a:pt x="53118" y="66688"/>
                  </a:lnTo>
                  <a:lnTo>
                    <a:pt x="53118" y="66300"/>
                  </a:lnTo>
                  <a:lnTo>
                    <a:pt x="52730" y="66688"/>
                  </a:lnTo>
                  <a:lnTo>
                    <a:pt x="53893" y="65137"/>
                  </a:lnTo>
                  <a:lnTo>
                    <a:pt x="55444" y="63974"/>
                  </a:lnTo>
                  <a:lnTo>
                    <a:pt x="56995" y="62423"/>
                  </a:lnTo>
                  <a:lnTo>
                    <a:pt x="55832" y="62810"/>
                  </a:lnTo>
                  <a:lnTo>
                    <a:pt x="55444" y="62810"/>
                  </a:lnTo>
                  <a:lnTo>
                    <a:pt x="56607" y="61647"/>
                  </a:lnTo>
                  <a:lnTo>
                    <a:pt x="57383" y="60872"/>
                  </a:lnTo>
                  <a:lnTo>
                    <a:pt x="56219" y="62423"/>
                  </a:lnTo>
                  <a:lnTo>
                    <a:pt x="56995" y="61647"/>
                  </a:lnTo>
                  <a:lnTo>
                    <a:pt x="58158" y="60484"/>
                  </a:lnTo>
                  <a:lnTo>
                    <a:pt x="57770" y="61260"/>
                  </a:lnTo>
                  <a:lnTo>
                    <a:pt x="58352" y="61260"/>
                  </a:lnTo>
                  <a:lnTo>
                    <a:pt x="57770" y="62035"/>
                  </a:lnTo>
                  <a:lnTo>
                    <a:pt x="58934" y="61647"/>
                  </a:lnTo>
                  <a:lnTo>
                    <a:pt x="59709" y="60872"/>
                  </a:lnTo>
                  <a:lnTo>
                    <a:pt x="60872" y="58546"/>
                  </a:lnTo>
                  <a:lnTo>
                    <a:pt x="61648" y="57770"/>
                  </a:lnTo>
                  <a:lnTo>
                    <a:pt x="62035" y="56995"/>
                  </a:lnTo>
                  <a:lnTo>
                    <a:pt x="62811" y="56607"/>
                  </a:lnTo>
                  <a:lnTo>
                    <a:pt x="63974" y="56995"/>
                  </a:lnTo>
                  <a:lnTo>
                    <a:pt x="63586" y="56995"/>
                  </a:lnTo>
                  <a:lnTo>
                    <a:pt x="63198" y="57382"/>
                  </a:lnTo>
                  <a:lnTo>
                    <a:pt x="62423" y="58546"/>
                  </a:lnTo>
                  <a:lnTo>
                    <a:pt x="62035" y="59321"/>
                  </a:lnTo>
                  <a:lnTo>
                    <a:pt x="63198" y="58158"/>
                  </a:lnTo>
                  <a:lnTo>
                    <a:pt x="65912" y="54668"/>
                  </a:lnTo>
                  <a:lnTo>
                    <a:pt x="68627" y="52730"/>
                  </a:lnTo>
                  <a:lnTo>
                    <a:pt x="70953" y="51179"/>
                  </a:lnTo>
                  <a:lnTo>
                    <a:pt x="73667" y="50016"/>
                  </a:lnTo>
                  <a:lnTo>
                    <a:pt x="73667" y="50016"/>
                  </a:lnTo>
                  <a:lnTo>
                    <a:pt x="73279" y="50403"/>
                  </a:lnTo>
                  <a:lnTo>
                    <a:pt x="73667" y="50403"/>
                  </a:lnTo>
                  <a:lnTo>
                    <a:pt x="75605" y="49240"/>
                  </a:lnTo>
                  <a:lnTo>
                    <a:pt x="77544" y="48077"/>
                  </a:lnTo>
                  <a:lnTo>
                    <a:pt x="77932" y="47302"/>
                  </a:lnTo>
                  <a:lnTo>
                    <a:pt x="77156" y="47689"/>
                  </a:lnTo>
                  <a:lnTo>
                    <a:pt x="76769" y="47689"/>
                  </a:lnTo>
                  <a:lnTo>
                    <a:pt x="77544" y="46526"/>
                  </a:lnTo>
                  <a:lnTo>
                    <a:pt x="79483" y="44975"/>
                  </a:lnTo>
                  <a:lnTo>
                    <a:pt x="81421" y="43425"/>
                  </a:lnTo>
                  <a:lnTo>
                    <a:pt x="81034" y="44200"/>
                  </a:lnTo>
                  <a:lnTo>
                    <a:pt x="81809" y="43425"/>
                  </a:lnTo>
                  <a:lnTo>
                    <a:pt x="82972" y="43037"/>
                  </a:lnTo>
                  <a:lnTo>
                    <a:pt x="83748" y="42649"/>
                  </a:lnTo>
                  <a:lnTo>
                    <a:pt x="82584" y="43812"/>
                  </a:lnTo>
                  <a:lnTo>
                    <a:pt x="82972" y="43812"/>
                  </a:lnTo>
                  <a:lnTo>
                    <a:pt x="85299" y="42261"/>
                  </a:lnTo>
                  <a:lnTo>
                    <a:pt x="83360" y="41874"/>
                  </a:lnTo>
                  <a:lnTo>
                    <a:pt x="82972" y="41874"/>
                  </a:lnTo>
                  <a:lnTo>
                    <a:pt x="82972" y="41486"/>
                  </a:lnTo>
                  <a:lnTo>
                    <a:pt x="83748" y="41098"/>
                  </a:lnTo>
                  <a:lnTo>
                    <a:pt x="85686" y="39935"/>
                  </a:lnTo>
                  <a:lnTo>
                    <a:pt x="85299" y="41098"/>
                  </a:lnTo>
                  <a:lnTo>
                    <a:pt x="86074" y="41098"/>
                  </a:lnTo>
                  <a:lnTo>
                    <a:pt x="89951" y="39160"/>
                  </a:lnTo>
                  <a:lnTo>
                    <a:pt x="94604" y="36058"/>
                  </a:lnTo>
                  <a:lnTo>
                    <a:pt x="96542" y="35282"/>
                  </a:lnTo>
                  <a:lnTo>
                    <a:pt x="97706" y="34895"/>
                  </a:lnTo>
                  <a:lnTo>
                    <a:pt x="96930" y="35282"/>
                  </a:lnTo>
                  <a:lnTo>
                    <a:pt x="96542" y="35670"/>
                  </a:lnTo>
                  <a:lnTo>
                    <a:pt x="96542" y="36058"/>
                  </a:lnTo>
                  <a:lnTo>
                    <a:pt x="97318" y="35670"/>
                  </a:lnTo>
                  <a:lnTo>
                    <a:pt x="96930" y="36058"/>
                  </a:lnTo>
                  <a:lnTo>
                    <a:pt x="96155" y="37221"/>
                  </a:lnTo>
                  <a:lnTo>
                    <a:pt x="96155" y="37221"/>
                  </a:lnTo>
                  <a:lnTo>
                    <a:pt x="98481" y="36058"/>
                  </a:lnTo>
                  <a:lnTo>
                    <a:pt x="99256" y="35282"/>
                  </a:lnTo>
                  <a:lnTo>
                    <a:pt x="99644" y="34895"/>
                  </a:lnTo>
                  <a:lnTo>
                    <a:pt x="98869" y="34895"/>
                  </a:lnTo>
                  <a:lnTo>
                    <a:pt x="99256" y="34119"/>
                  </a:lnTo>
                  <a:lnTo>
                    <a:pt x="103134" y="32181"/>
                  </a:lnTo>
                  <a:lnTo>
                    <a:pt x="107011" y="30242"/>
                  </a:lnTo>
                  <a:lnTo>
                    <a:pt x="108174" y="29467"/>
                  </a:lnTo>
                  <a:lnTo>
                    <a:pt x="108174" y="29079"/>
                  </a:lnTo>
                  <a:lnTo>
                    <a:pt x="108174" y="28691"/>
                  </a:lnTo>
                  <a:lnTo>
                    <a:pt x="107011" y="28691"/>
                  </a:lnTo>
                  <a:lnTo>
                    <a:pt x="106623" y="29079"/>
                  </a:lnTo>
                  <a:lnTo>
                    <a:pt x="105460" y="29854"/>
                  </a:lnTo>
                  <a:lnTo>
                    <a:pt x="104685" y="31018"/>
                  </a:lnTo>
                  <a:lnTo>
                    <a:pt x="103909" y="31405"/>
                  </a:lnTo>
                  <a:lnTo>
                    <a:pt x="103134" y="31793"/>
                  </a:lnTo>
                  <a:lnTo>
                    <a:pt x="104297" y="31018"/>
                  </a:lnTo>
                  <a:lnTo>
                    <a:pt x="104297" y="30630"/>
                  </a:lnTo>
                  <a:lnTo>
                    <a:pt x="103134" y="31018"/>
                  </a:lnTo>
                  <a:lnTo>
                    <a:pt x="103521" y="30242"/>
                  </a:lnTo>
                  <a:lnTo>
                    <a:pt x="103521" y="30242"/>
                  </a:lnTo>
                  <a:lnTo>
                    <a:pt x="103134" y="30630"/>
                  </a:lnTo>
                  <a:lnTo>
                    <a:pt x="101583" y="31405"/>
                  </a:lnTo>
                  <a:lnTo>
                    <a:pt x="100420" y="32568"/>
                  </a:lnTo>
                  <a:lnTo>
                    <a:pt x="100032" y="32568"/>
                  </a:lnTo>
                  <a:lnTo>
                    <a:pt x="100807" y="32181"/>
                  </a:lnTo>
                  <a:lnTo>
                    <a:pt x="100032" y="32181"/>
                  </a:lnTo>
                  <a:lnTo>
                    <a:pt x="100032" y="31793"/>
                  </a:lnTo>
                  <a:lnTo>
                    <a:pt x="101195" y="30630"/>
                  </a:lnTo>
                  <a:lnTo>
                    <a:pt x="106623" y="27916"/>
                  </a:lnTo>
                  <a:lnTo>
                    <a:pt x="107786" y="27140"/>
                  </a:lnTo>
                  <a:lnTo>
                    <a:pt x="110888" y="27140"/>
                  </a:lnTo>
                  <a:lnTo>
                    <a:pt x="108562" y="27916"/>
                  </a:lnTo>
                  <a:lnTo>
                    <a:pt x="108949" y="28691"/>
                  </a:lnTo>
                  <a:lnTo>
                    <a:pt x="109337" y="28691"/>
                  </a:lnTo>
                  <a:lnTo>
                    <a:pt x="109725" y="28303"/>
                  </a:lnTo>
                  <a:lnTo>
                    <a:pt x="109725" y="27916"/>
                  </a:lnTo>
                  <a:lnTo>
                    <a:pt x="110888" y="27528"/>
                  </a:lnTo>
                  <a:lnTo>
                    <a:pt x="110500" y="28303"/>
                  </a:lnTo>
                  <a:lnTo>
                    <a:pt x="112051" y="28303"/>
                  </a:lnTo>
                  <a:lnTo>
                    <a:pt x="113214" y="27528"/>
                  </a:lnTo>
                  <a:lnTo>
                    <a:pt x="112051" y="27916"/>
                  </a:lnTo>
                  <a:lnTo>
                    <a:pt x="112051" y="27528"/>
                  </a:lnTo>
                  <a:lnTo>
                    <a:pt x="112439" y="27140"/>
                  </a:lnTo>
                  <a:lnTo>
                    <a:pt x="112827" y="27528"/>
                  </a:lnTo>
                  <a:lnTo>
                    <a:pt x="113214" y="27140"/>
                  </a:lnTo>
                  <a:lnTo>
                    <a:pt x="114765" y="27140"/>
                  </a:lnTo>
                  <a:lnTo>
                    <a:pt x="113214" y="27916"/>
                  </a:lnTo>
                  <a:lnTo>
                    <a:pt x="113214" y="27916"/>
                  </a:lnTo>
                  <a:lnTo>
                    <a:pt x="114378" y="27528"/>
                  </a:lnTo>
                  <a:lnTo>
                    <a:pt x="115928" y="26365"/>
                  </a:lnTo>
                  <a:lnTo>
                    <a:pt x="115541" y="25977"/>
                  </a:lnTo>
                  <a:lnTo>
                    <a:pt x="114765" y="25589"/>
                  </a:lnTo>
                  <a:lnTo>
                    <a:pt x="115928" y="25202"/>
                  </a:lnTo>
                  <a:lnTo>
                    <a:pt x="115153" y="24814"/>
                  </a:lnTo>
                  <a:lnTo>
                    <a:pt x="114378" y="25202"/>
                  </a:lnTo>
                  <a:lnTo>
                    <a:pt x="113990" y="25589"/>
                  </a:lnTo>
                  <a:lnTo>
                    <a:pt x="113602" y="25977"/>
                  </a:lnTo>
                  <a:lnTo>
                    <a:pt x="113602" y="25202"/>
                  </a:lnTo>
                  <a:lnTo>
                    <a:pt x="114378" y="24814"/>
                  </a:lnTo>
                  <a:lnTo>
                    <a:pt x="115928" y="23651"/>
                  </a:lnTo>
                  <a:lnTo>
                    <a:pt x="121744" y="21325"/>
                  </a:lnTo>
                  <a:lnTo>
                    <a:pt x="127172" y="19386"/>
                  </a:lnTo>
                  <a:lnTo>
                    <a:pt x="128723" y="18611"/>
                  </a:lnTo>
                  <a:lnTo>
                    <a:pt x="128723" y="18223"/>
                  </a:lnTo>
                  <a:lnTo>
                    <a:pt x="128723" y="17835"/>
                  </a:lnTo>
                  <a:lnTo>
                    <a:pt x="129499" y="17447"/>
                  </a:lnTo>
                  <a:lnTo>
                    <a:pt x="130274" y="18223"/>
                  </a:lnTo>
                  <a:lnTo>
                    <a:pt x="131437" y="17835"/>
                  </a:lnTo>
                  <a:lnTo>
                    <a:pt x="131825" y="17060"/>
                  </a:lnTo>
                  <a:lnTo>
                    <a:pt x="131437" y="17447"/>
                  </a:lnTo>
                  <a:lnTo>
                    <a:pt x="131050" y="17447"/>
                  </a:lnTo>
                  <a:lnTo>
                    <a:pt x="131437" y="17060"/>
                  </a:lnTo>
                  <a:lnTo>
                    <a:pt x="131825" y="16284"/>
                  </a:lnTo>
                  <a:lnTo>
                    <a:pt x="134151" y="16284"/>
                  </a:lnTo>
                  <a:lnTo>
                    <a:pt x="134151" y="16672"/>
                  </a:lnTo>
                  <a:lnTo>
                    <a:pt x="136865" y="15896"/>
                  </a:lnTo>
                  <a:lnTo>
                    <a:pt x="139192" y="15509"/>
                  </a:lnTo>
                  <a:lnTo>
                    <a:pt x="140355" y="15121"/>
                  </a:lnTo>
                  <a:lnTo>
                    <a:pt x="140743" y="14733"/>
                  </a:lnTo>
                  <a:lnTo>
                    <a:pt x="140355" y="14346"/>
                  </a:lnTo>
                  <a:lnTo>
                    <a:pt x="142681" y="13570"/>
                  </a:lnTo>
                  <a:lnTo>
                    <a:pt x="142293" y="13182"/>
                  </a:lnTo>
                  <a:lnTo>
                    <a:pt x="141906" y="13182"/>
                  </a:lnTo>
                  <a:lnTo>
                    <a:pt x="139967" y="13570"/>
                  </a:lnTo>
                  <a:lnTo>
                    <a:pt x="137641" y="14346"/>
                  </a:lnTo>
                  <a:lnTo>
                    <a:pt x="137641" y="13958"/>
                  </a:lnTo>
                  <a:lnTo>
                    <a:pt x="137253" y="14346"/>
                  </a:lnTo>
                  <a:lnTo>
                    <a:pt x="134927" y="14733"/>
                  </a:lnTo>
                  <a:lnTo>
                    <a:pt x="132213" y="15509"/>
                  </a:lnTo>
                  <a:lnTo>
                    <a:pt x="131437" y="15509"/>
                  </a:lnTo>
                  <a:lnTo>
                    <a:pt x="131437" y="15121"/>
                  </a:lnTo>
                  <a:lnTo>
                    <a:pt x="128723" y="15896"/>
                  </a:lnTo>
                  <a:lnTo>
                    <a:pt x="127948" y="16284"/>
                  </a:lnTo>
                  <a:lnTo>
                    <a:pt x="128723" y="15509"/>
                  </a:lnTo>
                  <a:lnTo>
                    <a:pt x="127172" y="15121"/>
                  </a:lnTo>
                  <a:lnTo>
                    <a:pt x="127172" y="14733"/>
                  </a:lnTo>
                  <a:lnTo>
                    <a:pt x="129111" y="14346"/>
                  </a:lnTo>
                  <a:lnTo>
                    <a:pt x="131437" y="13570"/>
                  </a:lnTo>
                  <a:lnTo>
                    <a:pt x="132213" y="13182"/>
                  </a:lnTo>
                  <a:lnTo>
                    <a:pt x="132213" y="12795"/>
                  </a:lnTo>
                  <a:lnTo>
                    <a:pt x="132213" y="12407"/>
                  </a:lnTo>
                  <a:lnTo>
                    <a:pt x="130662" y="13570"/>
                  </a:lnTo>
                  <a:lnTo>
                    <a:pt x="130274" y="13570"/>
                  </a:lnTo>
                  <a:lnTo>
                    <a:pt x="130274" y="13182"/>
                  </a:lnTo>
                  <a:lnTo>
                    <a:pt x="131437" y="12407"/>
                  </a:lnTo>
                  <a:lnTo>
                    <a:pt x="133764" y="12019"/>
                  </a:lnTo>
                  <a:lnTo>
                    <a:pt x="133376" y="12407"/>
                  </a:lnTo>
                  <a:lnTo>
                    <a:pt x="133764" y="12407"/>
                  </a:lnTo>
                  <a:lnTo>
                    <a:pt x="136090" y="11244"/>
                  </a:lnTo>
                  <a:lnTo>
                    <a:pt x="136478" y="11244"/>
                  </a:lnTo>
                  <a:lnTo>
                    <a:pt x="135702" y="11632"/>
                  </a:lnTo>
                  <a:lnTo>
                    <a:pt x="136478" y="11632"/>
                  </a:lnTo>
                  <a:lnTo>
                    <a:pt x="134927" y="12019"/>
                  </a:lnTo>
                  <a:lnTo>
                    <a:pt x="135314" y="12019"/>
                  </a:lnTo>
                  <a:lnTo>
                    <a:pt x="135314" y="12407"/>
                  </a:lnTo>
                  <a:lnTo>
                    <a:pt x="134927" y="12795"/>
                  </a:lnTo>
                  <a:lnTo>
                    <a:pt x="136090" y="13182"/>
                  </a:lnTo>
                  <a:lnTo>
                    <a:pt x="136090" y="13570"/>
                  </a:lnTo>
                  <a:lnTo>
                    <a:pt x="138029" y="13570"/>
                  </a:lnTo>
                  <a:lnTo>
                    <a:pt x="142681" y="12407"/>
                  </a:lnTo>
                  <a:lnTo>
                    <a:pt x="146171" y="11011"/>
                  </a:lnTo>
                  <a:lnTo>
                    <a:pt x="146171" y="11011"/>
                  </a:lnTo>
                  <a:lnTo>
                    <a:pt x="145007" y="11244"/>
                  </a:lnTo>
                  <a:lnTo>
                    <a:pt x="144232" y="11244"/>
                  </a:lnTo>
                  <a:lnTo>
                    <a:pt x="142293" y="11632"/>
                  </a:lnTo>
                  <a:lnTo>
                    <a:pt x="141130" y="11632"/>
                  </a:lnTo>
                  <a:lnTo>
                    <a:pt x="142293" y="10856"/>
                  </a:lnTo>
                  <a:lnTo>
                    <a:pt x="138804" y="11244"/>
                  </a:lnTo>
                  <a:lnTo>
                    <a:pt x="138416" y="10856"/>
                  </a:lnTo>
                  <a:lnTo>
                    <a:pt x="139967" y="10468"/>
                  </a:lnTo>
                  <a:lnTo>
                    <a:pt x="142293" y="10081"/>
                  </a:lnTo>
                  <a:lnTo>
                    <a:pt x="143844" y="9693"/>
                  </a:lnTo>
                  <a:lnTo>
                    <a:pt x="142681" y="10468"/>
                  </a:lnTo>
                  <a:lnTo>
                    <a:pt x="143457" y="10468"/>
                  </a:lnTo>
                  <a:lnTo>
                    <a:pt x="143457" y="10856"/>
                  </a:lnTo>
                  <a:lnTo>
                    <a:pt x="145007" y="10468"/>
                  </a:lnTo>
                  <a:lnTo>
                    <a:pt x="147334" y="10081"/>
                  </a:lnTo>
                  <a:lnTo>
                    <a:pt x="148497" y="9693"/>
                  </a:lnTo>
                  <a:lnTo>
                    <a:pt x="148497" y="9305"/>
                  </a:lnTo>
                  <a:lnTo>
                    <a:pt x="146946" y="9305"/>
                  </a:lnTo>
                  <a:lnTo>
                    <a:pt x="145783" y="9693"/>
                  </a:lnTo>
                  <a:lnTo>
                    <a:pt x="145007" y="9693"/>
                  </a:lnTo>
                  <a:lnTo>
                    <a:pt x="146558" y="8918"/>
                  </a:lnTo>
                  <a:lnTo>
                    <a:pt x="145783" y="8918"/>
                  </a:lnTo>
                  <a:lnTo>
                    <a:pt x="147722" y="8142"/>
                  </a:lnTo>
                  <a:lnTo>
                    <a:pt x="148885" y="7754"/>
                  </a:lnTo>
                  <a:lnTo>
                    <a:pt x="147334" y="7754"/>
                  </a:lnTo>
                  <a:lnTo>
                    <a:pt x="148885" y="7367"/>
                  </a:lnTo>
                  <a:lnTo>
                    <a:pt x="146558" y="7754"/>
                  </a:lnTo>
                  <a:lnTo>
                    <a:pt x="145395" y="8142"/>
                  </a:lnTo>
                  <a:lnTo>
                    <a:pt x="144620" y="7754"/>
                  </a:lnTo>
                  <a:lnTo>
                    <a:pt x="144620" y="7367"/>
                  </a:lnTo>
                  <a:lnTo>
                    <a:pt x="145395" y="7367"/>
                  </a:lnTo>
                  <a:lnTo>
                    <a:pt x="147334" y="6979"/>
                  </a:lnTo>
                  <a:lnTo>
                    <a:pt x="149272" y="6591"/>
                  </a:lnTo>
                  <a:lnTo>
                    <a:pt x="148109" y="6591"/>
                  </a:lnTo>
                  <a:lnTo>
                    <a:pt x="149272" y="6204"/>
                  </a:lnTo>
                  <a:lnTo>
                    <a:pt x="149660" y="5816"/>
                  </a:lnTo>
                  <a:lnTo>
                    <a:pt x="148109" y="5816"/>
                  </a:lnTo>
                  <a:lnTo>
                    <a:pt x="145395" y="6204"/>
                  </a:lnTo>
                  <a:lnTo>
                    <a:pt x="143457" y="6591"/>
                  </a:lnTo>
                  <a:lnTo>
                    <a:pt x="145395" y="5816"/>
                  </a:lnTo>
                  <a:lnTo>
                    <a:pt x="148497" y="5428"/>
                  </a:lnTo>
                  <a:lnTo>
                    <a:pt x="155476" y="5428"/>
                  </a:lnTo>
                  <a:lnTo>
                    <a:pt x="162843" y="5816"/>
                  </a:lnTo>
                  <a:lnTo>
                    <a:pt x="165944" y="5428"/>
                  </a:lnTo>
                  <a:lnTo>
                    <a:pt x="168271" y="4653"/>
                  </a:lnTo>
                  <a:lnTo>
                    <a:pt x="168658" y="4265"/>
                  </a:lnTo>
                  <a:lnTo>
                    <a:pt x="165557" y="4265"/>
                  </a:lnTo>
                  <a:lnTo>
                    <a:pt x="165944" y="3877"/>
                  </a:lnTo>
                  <a:lnTo>
                    <a:pt x="165557" y="3877"/>
                  </a:lnTo>
                  <a:lnTo>
                    <a:pt x="164781" y="3489"/>
                  </a:lnTo>
                  <a:lnTo>
                    <a:pt x="164006" y="3877"/>
                  </a:lnTo>
                  <a:lnTo>
                    <a:pt x="163618" y="4265"/>
                  </a:lnTo>
                  <a:lnTo>
                    <a:pt x="165169" y="4653"/>
                  </a:lnTo>
                  <a:lnTo>
                    <a:pt x="158965" y="4653"/>
                  </a:lnTo>
                  <a:lnTo>
                    <a:pt x="158578" y="5040"/>
                  </a:lnTo>
                  <a:lnTo>
                    <a:pt x="157027" y="4653"/>
                  </a:lnTo>
                  <a:lnTo>
                    <a:pt x="157415" y="4653"/>
                  </a:lnTo>
                  <a:lnTo>
                    <a:pt x="157415" y="4265"/>
                  </a:lnTo>
                  <a:lnTo>
                    <a:pt x="154700" y="4265"/>
                  </a:lnTo>
                  <a:lnTo>
                    <a:pt x="153925" y="3877"/>
                  </a:lnTo>
                  <a:lnTo>
                    <a:pt x="153537" y="3877"/>
                  </a:lnTo>
                  <a:lnTo>
                    <a:pt x="157415" y="3489"/>
                  </a:lnTo>
                  <a:lnTo>
                    <a:pt x="155476" y="2714"/>
                  </a:lnTo>
                  <a:lnTo>
                    <a:pt x="155476" y="2714"/>
                  </a:lnTo>
                  <a:lnTo>
                    <a:pt x="161292" y="3102"/>
                  </a:lnTo>
                  <a:lnTo>
                    <a:pt x="163230" y="3489"/>
                  </a:lnTo>
                  <a:lnTo>
                    <a:pt x="160904" y="2714"/>
                  </a:lnTo>
                  <a:lnTo>
                    <a:pt x="164393" y="2714"/>
                  </a:lnTo>
                  <a:lnTo>
                    <a:pt x="166720" y="3489"/>
                  </a:lnTo>
                  <a:lnTo>
                    <a:pt x="169822" y="4265"/>
                  </a:lnTo>
                  <a:lnTo>
                    <a:pt x="172536" y="4653"/>
                  </a:lnTo>
                  <a:lnTo>
                    <a:pt x="175194" y="4985"/>
                  </a:lnTo>
                  <a:lnTo>
                    <a:pt x="175194" y="4985"/>
                  </a:lnTo>
                  <a:lnTo>
                    <a:pt x="175250" y="5040"/>
                  </a:lnTo>
                  <a:lnTo>
                    <a:pt x="175250" y="4992"/>
                  </a:lnTo>
                  <a:lnTo>
                    <a:pt x="175637" y="5040"/>
                  </a:lnTo>
                  <a:lnTo>
                    <a:pt x="175250" y="4846"/>
                  </a:lnTo>
                  <a:lnTo>
                    <a:pt x="175250" y="4653"/>
                  </a:lnTo>
                  <a:lnTo>
                    <a:pt x="174087" y="4265"/>
                  </a:lnTo>
                  <a:lnTo>
                    <a:pt x="171372" y="4265"/>
                  </a:lnTo>
                  <a:lnTo>
                    <a:pt x="170985" y="3877"/>
                  </a:lnTo>
                  <a:lnTo>
                    <a:pt x="172148" y="3489"/>
                  </a:lnTo>
                  <a:lnTo>
                    <a:pt x="174862" y="3489"/>
                  </a:lnTo>
                  <a:lnTo>
                    <a:pt x="174087" y="3102"/>
                  </a:lnTo>
                  <a:lnTo>
                    <a:pt x="174862" y="2714"/>
                  </a:lnTo>
                  <a:lnTo>
                    <a:pt x="174474" y="2326"/>
                  </a:lnTo>
                  <a:lnTo>
                    <a:pt x="172923" y="1939"/>
                  </a:lnTo>
                  <a:lnTo>
                    <a:pt x="168658" y="1163"/>
                  </a:lnTo>
                  <a:lnTo>
                    <a:pt x="167495" y="775"/>
                  </a:lnTo>
                  <a:lnTo>
                    <a:pt x="162455" y="775"/>
                  </a:lnTo>
                  <a:lnTo>
                    <a:pt x="157027" y="1163"/>
                  </a:lnTo>
                  <a:lnTo>
                    <a:pt x="153537" y="1551"/>
                  </a:lnTo>
                  <a:lnTo>
                    <a:pt x="155864" y="1939"/>
                  </a:lnTo>
                  <a:lnTo>
                    <a:pt x="154313" y="2326"/>
                  </a:lnTo>
                  <a:lnTo>
                    <a:pt x="152374" y="2326"/>
                  </a:lnTo>
                  <a:lnTo>
                    <a:pt x="151986" y="1939"/>
                  </a:lnTo>
                  <a:lnTo>
                    <a:pt x="150823" y="1939"/>
                  </a:lnTo>
                  <a:lnTo>
                    <a:pt x="149660" y="2326"/>
                  </a:lnTo>
                  <a:lnTo>
                    <a:pt x="149272" y="2326"/>
                  </a:lnTo>
                  <a:lnTo>
                    <a:pt x="150823" y="2714"/>
                  </a:lnTo>
                  <a:lnTo>
                    <a:pt x="148885" y="3489"/>
                  </a:lnTo>
                  <a:lnTo>
                    <a:pt x="146558" y="4653"/>
                  </a:lnTo>
                  <a:lnTo>
                    <a:pt x="147722" y="4265"/>
                  </a:lnTo>
                  <a:lnTo>
                    <a:pt x="148109" y="4653"/>
                  </a:lnTo>
                  <a:lnTo>
                    <a:pt x="146558" y="5040"/>
                  </a:lnTo>
                  <a:lnTo>
                    <a:pt x="145007" y="5816"/>
                  </a:lnTo>
                  <a:lnTo>
                    <a:pt x="145007" y="5428"/>
                  </a:lnTo>
                  <a:lnTo>
                    <a:pt x="145783" y="5040"/>
                  </a:lnTo>
                  <a:lnTo>
                    <a:pt x="145783" y="5040"/>
                  </a:lnTo>
                  <a:lnTo>
                    <a:pt x="143457" y="5428"/>
                  </a:lnTo>
                  <a:lnTo>
                    <a:pt x="142293" y="5040"/>
                  </a:lnTo>
                  <a:lnTo>
                    <a:pt x="142293" y="4653"/>
                  </a:lnTo>
                  <a:lnTo>
                    <a:pt x="142681" y="4265"/>
                  </a:lnTo>
                  <a:lnTo>
                    <a:pt x="145395" y="3102"/>
                  </a:lnTo>
                  <a:lnTo>
                    <a:pt x="144620" y="3102"/>
                  </a:lnTo>
                  <a:lnTo>
                    <a:pt x="143844" y="3489"/>
                  </a:lnTo>
                  <a:lnTo>
                    <a:pt x="143069" y="3877"/>
                  </a:lnTo>
                  <a:lnTo>
                    <a:pt x="143069" y="3489"/>
                  </a:lnTo>
                  <a:lnTo>
                    <a:pt x="143069" y="3102"/>
                  </a:lnTo>
                  <a:lnTo>
                    <a:pt x="143844" y="3102"/>
                  </a:lnTo>
                  <a:lnTo>
                    <a:pt x="144232" y="2714"/>
                  </a:lnTo>
                  <a:lnTo>
                    <a:pt x="143844" y="2714"/>
                  </a:lnTo>
                  <a:lnTo>
                    <a:pt x="143069" y="3102"/>
                  </a:lnTo>
                  <a:lnTo>
                    <a:pt x="143457" y="2714"/>
                  </a:lnTo>
                  <a:lnTo>
                    <a:pt x="143844" y="2326"/>
                  </a:lnTo>
                  <a:lnTo>
                    <a:pt x="144232" y="1939"/>
                  </a:lnTo>
                  <a:lnTo>
                    <a:pt x="146946" y="1551"/>
                  </a:lnTo>
                  <a:lnTo>
                    <a:pt x="152762" y="388"/>
                  </a:lnTo>
                  <a:lnTo>
                    <a:pt x="150823" y="0"/>
                  </a:lnTo>
                  <a:close/>
                </a:path>
              </a:pathLst>
            </a:custGeom>
            <a:solidFill>
              <a:srgbClr val="CDF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19" name="Google Shape;319;p71"/>
            <p:cNvSpPr/>
            <p:nvPr/>
          </p:nvSpPr>
          <p:spPr>
            <a:xfrm rot="2037643">
              <a:off x="5783876" y="2188971"/>
              <a:ext cx="838900" cy="514493"/>
            </a:xfrm>
            <a:custGeom>
              <a:rect b="b" l="l" r="r" t="t"/>
              <a:pathLst>
                <a:path extrusionOk="0" h="175249" w="285750">
                  <a:moveTo>
                    <a:pt x="160904" y="3877"/>
                  </a:moveTo>
                  <a:lnTo>
                    <a:pt x="158190" y="4265"/>
                  </a:lnTo>
                  <a:lnTo>
                    <a:pt x="158965" y="4653"/>
                  </a:lnTo>
                  <a:lnTo>
                    <a:pt x="160904" y="3877"/>
                  </a:lnTo>
                  <a:close/>
                  <a:moveTo>
                    <a:pt x="146558" y="10856"/>
                  </a:moveTo>
                  <a:lnTo>
                    <a:pt x="146171" y="11011"/>
                  </a:lnTo>
                  <a:lnTo>
                    <a:pt x="146171" y="11011"/>
                  </a:lnTo>
                  <a:lnTo>
                    <a:pt x="146946" y="10856"/>
                  </a:lnTo>
                  <a:close/>
                  <a:moveTo>
                    <a:pt x="97706" y="17669"/>
                  </a:moveTo>
                  <a:lnTo>
                    <a:pt x="95767" y="18223"/>
                  </a:lnTo>
                  <a:lnTo>
                    <a:pt x="97318" y="17835"/>
                  </a:lnTo>
                  <a:lnTo>
                    <a:pt x="97706" y="17669"/>
                  </a:lnTo>
                  <a:close/>
                  <a:moveTo>
                    <a:pt x="272180" y="24039"/>
                  </a:moveTo>
                  <a:lnTo>
                    <a:pt x="272568" y="24426"/>
                  </a:lnTo>
                  <a:lnTo>
                    <a:pt x="272568" y="24426"/>
                  </a:lnTo>
                  <a:lnTo>
                    <a:pt x="272180" y="24039"/>
                  </a:lnTo>
                  <a:close/>
                  <a:moveTo>
                    <a:pt x="80646" y="25589"/>
                  </a:moveTo>
                  <a:lnTo>
                    <a:pt x="80258" y="25977"/>
                  </a:lnTo>
                  <a:lnTo>
                    <a:pt x="80646" y="25686"/>
                  </a:lnTo>
                  <a:lnTo>
                    <a:pt x="80646" y="25589"/>
                  </a:lnTo>
                  <a:close/>
                  <a:moveTo>
                    <a:pt x="282261" y="37221"/>
                  </a:moveTo>
                  <a:lnTo>
                    <a:pt x="282493" y="37841"/>
                  </a:lnTo>
                  <a:lnTo>
                    <a:pt x="282648" y="37996"/>
                  </a:lnTo>
                  <a:lnTo>
                    <a:pt x="282261" y="37221"/>
                  </a:lnTo>
                  <a:close/>
                  <a:moveTo>
                    <a:pt x="59709" y="39160"/>
                  </a:moveTo>
                  <a:lnTo>
                    <a:pt x="59501" y="39368"/>
                  </a:lnTo>
                  <a:lnTo>
                    <a:pt x="59501" y="39368"/>
                  </a:lnTo>
                  <a:lnTo>
                    <a:pt x="59709" y="39160"/>
                  </a:lnTo>
                  <a:close/>
                  <a:moveTo>
                    <a:pt x="61260" y="37609"/>
                  </a:moveTo>
                  <a:lnTo>
                    <a:pt x="61260" y="37996"/>
                  </a:lnTo>
                  <a:lnTo>
                    <a:pt x="61648" y="37996"/>
                  </a:lnTo>
                  <a:lnTo>
                    <a:pt x="61260" y="38384"/>
                  </a:lnTo>
                  <a:lnTo>
                    <a:pt x="59709" y="39547"/>
                  </a:lnTo>
                  <a:lnTo>
                    <a:pt x="58546" y="40323"/>
                  </a:lnTo>
                  <a:lnTo>
                    <a:pt x="58158" y="40323"/>
                  </a:lnTo>
                  <a:lnTo>
                    <a:pt x="58546" y="39547"/>
                  </a:lnTo>
                  <a:lnTo>
                    <a:pt x="58546" y="39547"/>
                  </a:lnTo>
                  <a:lnTo>
                    <a:pt x="59321" y="39160"/>
                  </a:lnTo>
                  <a:lnTo>
                    <a:pt x="59709" y="39160"/>
                  </a:lnTo>
                  <a:lnTo>
                    <a:pt x="60097" y="38772"/>
                  </a:lnTo>
                  <a:lnTo>
                    <a:pt x="60872" y="37609"/>
                  </a:lnTo>
                  <a:close/>
                  <a:moveTo>
                    <a:pt x="285750" y="53505"/>
                  </a:moveTo>
                  <a:lnTo>
                    <a:pt x="285750" y="53505"/>
                  </a:lnTo>
                  <a:lnTo>
                    <a:pt x="285750" y="53505"/>
                  </a:lnTo>
                  <a:close/>
                  <a:moveTo>
                    <a:pt x="58934" y="60096"/>
                  </a:moveTo>
                  <a:lnTo>
                    <a:pt x="58934" y="60484"/>
                  </a:lnTo>
                  <a:lnTo>
                    <a:pt x="58435" y="61149"/>
                  </a:lnTo>
                  <a:lnTo>
                    <a:pt x="58435" y="61149"/>
                  </a:lnTo>
                  <a:lnTo>
                    <a:pt x="58158" y="60872"/>
                  </a:lnTo>
                  <a:lnTo>
                    <a:pt x="58934" y="60096"/>
                  </a:lnTo>
                  <a:close/>
                  <a:moveTo>
                    <a:pt x="27140" y="66300"/>
                  </a:moveTo>
                  <a:lnTo>
                    <a:pt x="25977" y="67075"/>
                  </a:lnTo>
                  <a:lnTo>
                    <a:pt x="27063" y="66455"/>
                  </a:lnTo>
                  <a:lnTo>
                    <a:pt x="27063" y="66455"/>
                  </a:lnTo>
                  <a:lnTo>
                    <a:pt x="27140" y="66300"/>
                  </a:lnTo>
                  <a:close/>
                  <a:moveTo>
                    <a:pt x="19386" y="72503"/>
                  </a:moveTo>
                  <a:lnTo>
                    <a:pt x="18611" y="73667"/>
                  </a:lnTo>
                  <a:lnTo>
                    <a:pt x="18611" y="73667"/>
                  </a:lnTo>
                  <a:lnTo>
                    <a:pt x="18998" y="73279"/>
                  </a:lnTo>
                  <a:lnTo>
                    <a:pt x="18998" y="73279"/>
                  </a:lnTo>
                  <a:lnTo>
                    <a:pt x="19386" y="72503"/>
                  </a:lnTo>
                  <a:close/>
                  <a:moveTo>
                    <a:pt x="215185" y="114377"/>
                  </a:moveTo>
                  <a:lnTo>
                    <a:pt x="214797" y="114959"/>
                  </a:lnTo>
                  <a:lnTo>
                    <a:pt x="214908" y="114931"/>
                  </a:lnTo>
                  <a:lnTo>
                    <a:pt x="214908" y="114931"/>
                  </a:lnTo>
                  <a:lnTo>
                    <a:pt x="215185" y="114377"/>
                  </a:lnTo>
                  <a:close/>
                  <a:moveTo>
                    <a:pt x="181453" y="134151"/>
                  </a:moveTo>
                  <a:lnTo>
                    <a:pt x="181453" y="134335"/>
                  </a:lnTo>
                  <a:lnTo>
                    <a:pt x="181806" y="134151"/>
                  </a:lnTo>
                  <a:close/>
                  <a:moveTo>
                    <a:pt x="179127" y="133375"/>
                  </a:moveTo>
                  <a:lnTo>
                    <a:pt x="177576" y="133763"/>
                  </a:lnTo>
                  <a:lnTo>
                    <a:pt x="178351" y="133763"/>
                  </a:lnTo>
                  <a:lnTo>
                    <a:pt x="178739" y="134151"/>
                  </a:lnTo>
                  <a:lnTo>
                    <a:pt x="178351" y="134539"/>
                  </a:lnTo>
                  <a:lnTo>
                    <a:pt x="179127" y="134151"/>
                  </a:lnTo>
                  <a:lnTo>
                    <a:pt x="179515" y="133375"/>
                  </a:lnTo>
                  <a:close/>
                  <a:moveTo>
                    <a:pt x="181453" y="134335"/>
                  </a:moveTo>
                  <a:lnTo>
                    <a:pt x="181065" y="134539"/>
                  </a:lnTo>
                  <a:lnTo>
                    <a:pt x="180678" y="134926"/>
                  </a:lnTo>
                  <a:lnTo>
                    <a:pt x="181453" y="134926"/>
                  </a:lnTo>
                  <a:lnTo>
                    <a:pt x="181453" y="134335"/>
                  </a:lnTo>
                  <a:close/>
                  <a:moveTo>
                    <a:pt x="145697" y="146256"/>
                  </a:moveTo>
                  <a:lnTo>
                    <a:pt x="143457" y="146946"/>
                  </a:lnTo>
                  <a:lnTo>
                    <a:pt x="142681" y="147333"/>
                  </a:lnTo>
                  <a:lnTo>
                    <a:pt x="142681" y="147333"/>
                  </a:lnTo>
                  <a:lnTo>
                    <a:pt x="145589" y="146364"/>
                  </a:lnTo>
                  <a:lnTo>
                    <a:pt x="145589" y="146364"/>
                  </a:lnTo>
                  <a:lnTo>
                    <a:pt x="145697" y="146256"/>
                  </a:lnTo>
                  <a:close/>
                  <a:moveTo>
                    <a:pt x="28304" y="145782"/>
                  </a:moveTo>
                  <a:lnTo>
                    <a:pt x="30928" y="147423"/>
                  </a:lnTo>
                  <a:lnTo>
                    <a:pt x="30928" y="147423"/>
                  </a:lnTo>
                  <a:lnTo>
                    <a:pt x="30759" y="147592"/>
                  </a:lnTo>
                  <a:lnTo>
                    <a:pt x="30759" y="147592"/>
                  </a:lnTo>
                  <a:lnTo>
                    <a:pt x="30242" y="147333"/>
                  </a:lnTo>
                  <a:lnTo>
                    <a:pt x="28304" y="145782"/>
                  </a:lnTo>
                  <a:close/>
                  <a:moveTo>
                    <a:pt x="148497" y="0"/>
                  </a:moveTo>
                  <a:lnTo>
                    <a:pt x="143069" y="388"/>
                  </a:lnTo>
                  <a:lnTo>
                    <a:pt x="138416" y="1163"/>
                  </a:lnTo>
                  <a:lnTo>
                    <a:pt x="136865" y="1551"/>
                  </a:lnTo>
                  <a:lnTo>
                    <a:pt x="136478" y="1939"/>
                  </a:lnTo>
                  <a:lnTo>
                    <a:pt x="132600" y="2714"/>
                  </a:lnTo>
                  <a:lnTo>
                    <a:pt x="131050" y="3489"/>
                  </a:lnTo>
                  <a:lnTo>
                    <a:pt x="129111" y="4653"/>
                  </a:lnTo>
                  <a:lnTo>
                    <a:pt x="125234" y="5428"/>
                  </a:lnTo>
                  <a:lnTo>
                    <a:pt x="125234" y="5428"/>
                  </a:lnTo>
                  <a:lnTo>
                    <a:pt x="126397" y="4653"/>
                  </a:lnTo>
                  <a:lnTo>
                    <a:pt x="125621" y="5040"/>
                  </a:lnTo>
                  <a:lnTo>
                    <a:pt x="120581" y="6591"/>
                  </a:lnTo>
                  <a:lnTo>
                    <a:pt x="112827" y="9693"/>
                  </a:lnTo>
                  <a:lnTo>
                    <a:pt x="105072" y="13570"/>
                  </a:lnTo>
                  <a:lnTo>
                    <a:pt x="106235" y="13570"/>
                  </a:lnTo>
                  <a:lnTo>
                    <a:pt x="104297" y="14346"/>
                  </a:lnTo>
                  <a:lnTo>
                    <a:pt x="104685" y="13958"/>
                  </a:lnTo>
                  <a:lnTo>
                    <a:pt x="103521" y="14346"/>
                  </a:lnTo>
                  <a:lnTo>
                    <a:pt x="103909" y="13958"/>
                  </a:lnTo>
                  <a:lnTo>
                    <a:pt x="103134" y="14346"/>
                  </a:lnTo>
                  <a:lnTo>
                    <a:pt x="102358" y="14733"/>
                  </a:lnTo>
                  <a:lnTo>
                    <a:pt x="103134" y="14733"/>
                  </a:lnTo>
                  <a:lnTo>
                    <a:pt x="101583" y="15896"/>
                  </a:lnTo>
                  <a:lnTo>
                    <a:pt x="101195" y="15509"/>
                  </a:lnTo>
                  <a:lnTo>
                    <a:pt x="101195" y="15121"/>
                  </a:lnTo>
                  <a:lnTo>
                    <a:pt x="101195" y="14733"/>
                  </a:lnTo>
                  <a:lnTo>
                    <a:pt x="100420" y="15509"/>
                  </a:lnTo>
                  <a:lnTo>
                    <a:pt x="99644" y="15896"/>
                  </a:lnTo>
                  <a:lnTo>
                    <a:pt x="99644" y="16284"/>
                  </a:lnTo>
                  <a:lnTo>
                    <a:pt x="100807" y="16284"/>
                  </a:lnTo>
                  <a:lnTo>
                    <a:pt x="102358" y="15896"/>
                  </a:lnTo>
                  <a:lnTo>
                    <a:pt x="103521" y="15896"/>
                  </a:lnTo>
                  <a:lnTo>
                    <a:pt x="103134" y="16284"/>
                  </a:lnTo>
                  <a:lnTo>
                    <a:pt x="103521" y="16672"/>
                  </a:lnTo>
                  <a:lnTo>
                    <a:pt x="102746" y="17060"/>
                  </a:lnTo>
                  <a:lnTo>
                    <a:pt x="102746" y="16672"/>
                  </a:lnTo>
                  <a:lnTo>
                    <a:pt x="102358" y="16672"/>
                  </a:lnTo>
                  <a:lnTo>
                    <a:pt x="101583" y="17060"/>
                  </a:lnTo>
                  <a:lnTo>
                    <a:pt x="101195" y="17060"/>
                  </a:lnTo>
                  <a:lnTo>
                    <a:pt x="101970" y="16672"/>
                  </a:lnTo>
                  <a:lnTo>
                    <a:pt x="100032" y="16672"/>
                  </a:lnTo>
                  <a:lnTo>
                    <a:pt x="97706" y="17669"/>
                  </a:lnTo>
                  <a:lnTo>
                    <a:pt x="98481" y="17447"/>
                  </a:lnTo>
                  <a:lnTo>
                    <a:pt x="98093" y="18611"/>
                  </a:lnTo>
                  <a:lnTo>
                    <a:pt x="97318" y="18611"/>
                  </a:lnTo>
                  <a:lnTo>
                    <a:pt x="95767" y="18998"/>
                  </a:lnTo>
                  <a:lnTo>
                    <a:pt x="92665" y="20161"/>
                  </a:lnTo>
                  <a:lnTo>
                    <a:pt x="93053" y="19774"/>
                  </a:lnTo>
                  <a:lnTo>
                    <a:pt x="92665" y="19386"/>
                  </a:lnTo>
                  <a:lnTo>
                    <a:pt x="90339" y="20937"/>
                  </a:lnTo>
                  <a:lnTo>
                    <a:pt x="90339" y="20937"/>
                  </a:lnTo>
                  <a:lnTo>
                    <a:pt x="91890" y="20549"/>
                  </a:lnTo>
                  <a:lnTo>
                    <a:pt x="92277" y="20161"/>
                  </a:lnTo>
                  <a:lnTo>
                    <a:pt x="92277" y="20549"/>
                  </a:lnTo>
                  <a:lnTo>
                    <a:pt x="90339" y="21712"/>
                  </a:lnTo>
                  <a:lnTo>
                    <a:pt x="88788" y="22875"/>
                  </a:lnTo>
                  <a:lnTo>
                    <a:pt x="88788" y="22488"/>
                  </a:lnTo>
                  <a:lnTo>
                    <a:pt x="89951" y="21325"/>
                  </a:lnTo>
                  <a:lnTo>
                    <a:pt x="89951" y="21325"/>
                  </a:lnTo>
                  <a:lnTo>
                    <a:pt x="88400" y="21712"/>
                  </a:lnTo>
                  <a:lnTo>
                    <a:pt x="86849" y="22100"/>
                  </a:lnTo>
                  <a:lnTo>
                    <a:pt x="86074" y="22875"/>
                  </a:lnTo>
                  <a:lnTo>
                    <a:pt x="85299" y="23651"/>
                  </a:lnTo>
                  <a:lnTo>
                    <a:pt x="84135" y="25202"/>
                  </a:lnTo>
                  <a:lnTo>
                    <a:pt x="82972" y="25202"/>
                  </a:lnTo>
                  <a:lnTo>
                    <a:pt x="81809" y="25977"/>
                  </a:lnTo>
                  <a:lnTo>
                    <a:pt x="81809" y="25202"/>
                  </a:lnTo>
                  <a:lnTo>
                    <a:pt x="81809" y="24814"/>
                  </a:lnTo>
                  <a:lnTo>
                    <a:pt x="80646" y="25686"/>
                  </a:lnTo>
                  <a:lnTo>
                    <a:pt x="80646" y="25977"/>
                  </a:lnTo>
                  <a:lnTo>
                    <a:pt x="78707" y="27528"/>
                  </a:lnTo>
                  <a:lnTo>
                    <a:pt x="75993" y="29079"/>
                  </a:lnTo>
                  <a:lnTo>
                    <a:pt x="75218" y="29467"/>
                  </a:lnTo>
                  <a:lnTo>
                    <a:pt x="75218" y="29854"/>
                  </a:lnTo>
                  <a:lnTo>
                    <a:pt x="74442" y="30242"/>
                  </a:lnTo>
                  <a:lnTo>
                    <a:pt x="74442" y="29854"/>
                  </a:lnTo>
                  <a:lnTo>
                    <a:pt x="72504" y="30630"/>
                  </a:lnTo>
                  <a:lnTo>
                    <a:pt x="69014" y="32568"/>
                  </a:lnTo>
                  <a:lnTo>
                    <a:pt x="69014" y="32181"/>
                  </a:lnTo>
                  <a:lnTo>
                    <a:pt x="69014" y="31793"/>
                  </a:lnTo>
                  <a:lnTo>
                    <a:pt x="66688" y="33732"/>
                  </a:lnTo>
                  <a:lnTo>
                    <a:pt x="66300" y="34895"/>
                  </a:lnTo>
                  <a:lnTo>
                    <a:pt x="65912" y="35670"/>
                  </a:lnTo>
                  <a:lnTo>
                    <a:pt x="64749" y="36058"/>
                  </a:lnTo>
                  <a:lnTo>
                    <a:pt x="63586" y="36446"/>
                  </a:lnTo>
                  <a:lnTo>
                    <a:pt x="62423" y="36833"/>
                  </a:lnTo>
                  <a:lnTo>
                    <a:pt x="60872" y="37221"/>
                  </a:lnTo>
                  <a:lnTo>
                    <a:pt x="59321" y="38384"/>
                  </a:lnTo>
                  <a:lnTo>
                    <a:pt x="58158" y="39838"/>
                  </a:lnTo>
                  <a:lnTo>
                    <a:pt x="56995" y="40711"/>
                  </a:lnTo>
                  <a:lnTo>
                    <a:pt x="55832" y="41486"/>
                  </a:lnTo>
                  <a:lnTo>
                    <a:pt x="56219" y="41486"/>
                  </a:lnTo>
                  <a:lnTo>
                    <a:pt x="56995" y="41098"/>
                  </a:lnTo>
                  <a:lnTo>
                    <a:pt x="55832" y="42649"/>
                  </a:lnTo>
                  <a:lnTo>
                    <a:pt x="55056" y="43812"/>
                  </a:lnTo>
                  <a:lnTo>
                    <a:pt x="54281" y="44200"/>
                  </a:lnTo>
                  <a:lnTo>
                    <a:pt x="55444" y="43037"/>
                  </a:lnTo>
                  <a:lnTo>
                    <a:pt x="53893" y="43812"/>
                  </a:lnTo>
                  <a:lnTo>
                    <a:pt x="53118" y="44200"/>
                  </a:lnTo>
                  <a:lnTo>
                    <a:pt x="52730" y="45363"/>
                  </a:lnTo>
                  <a:lnTo>
                    <a:pt x="52342" y="46139"/>
                  </a:lnTo>
                  <a:lnTo>
                    <a:pt x="51955" y="46914"/>
                  </a:lnTo>
                  <a:lnTo>
                    <a:pt x="50791" y="47689"/>
                  </a:lnTo>
                  <a:lnTo>
                    <a:pt x="48853" y="48853"/>
                  </a:lnTo>
                  <a:lnTo>
                    <a:pt x="48853" y="48853"/>
                  </a:lnTo>
                  <a:lnTo>
                    <a:pt x="50404" y="47689"/>
                  </a:lnTo>
                  <a:lnTo>
                    <a:pt x="50404" y="47302"/>
                  </a:lnTo>
                  <a:lnTo>
                    <a:pt x="50016" y="47302"/>
                  </a:lnTo>
                  <a:lnTo>
                    <a:pt x="50791" y="46526"/>
                  </a:lnTo>
                  <a:lnTo>
                    <a:pt x="50791" y="46139"/>
                  </a:lnTo>
                  <a:lnTo>
                    <a:pt x="50791" y="45751"/>
                  </a:lnTo>
                  <a:lnTo>
                    <a:pt x="49628" y="46526"/>
                  </a:lnTo>
                  <a:lnTo>
                    <a:pt x="50016" y="46526"/>
                  </a:lnTo>
                  <a:lnTo>
                    <a:pt x="49628" y="46914"/>
                  </a:lnTo>
                  <a:lnTo>
                    <a:pt x="48853" y="47689"/>
                  </a:lnTo>
                  <a:lnTo>
                    <a:pt x="48465" y="48465"/>
                  </a:lnTo>
                  <a:lnTo>
                    <a:pt x="49628" y="47689"/>
                  </a:lnTo>
                  <a:lnTo>
                    <a:pt x="48853" y="48853"/>
                  </a:lnTo>
                  <a:lnTo>
                    <a:pt x="47302" y="50016"/>
                  </a:lnTo>
                  <a:lnTo>
                    <a:pt x="46526" y="51179"/>
                  </a:lnTo>
                  <a:lnTo>
                    <a:pt x="46139" y="51567"/>
                  </a:lnTo>
                  <a:lnTo>
                    <a:pt x="46139" y="51179"/>
                  </a:lnTo>
                  <a:lnTo>
                    <a:pt x="44588" y="52730"/>
                  </a:lnTo>
                  <a:lnTo>
                    <a:pt x="44200" y="52342"/>
                  </a:lnTo>
                  <a:lnTo>
                    <a:pt x="44200" y="51954"/>
                  </a:lnTo>
                  <a:lnTo>
                    <a:pt x="43812" y="51954"/>
                  </a:lnTo>
                  <a:lnTo>
                    <a:pt x="43037" y="52342"/>
                  </a:lnTo>
                  <a:lnTo>
                    <a:pt x="42262" y="53505"/>
                  </a:lnTo>
                  <a:lnTo>
                    <a:pt x="42262" y="53505"/>
                  </a:lnTo>
                  <a:lnTo>
                    <a:pt x="42649" y="53118"/>
                  </a:lnTo>
                  <a:lnTo>
                    <a:pt x="42649" y="53505"/>
                  </a:lnTo>
                  <a:lnTo>
                    <a:pt x="40711" y="55444"/>
                  </a:lnTo>
                  <a:lnTo>
                    <a:pt x="38384" y="58158"/>
                  </a:lnTo>
                  <a:lnTo>
                    <a:pt x="37221" y="59709"/>
                  </a:lnTo>
                  <a:lnTo>
                    <a:pt x="36833" y="60872"/>
                  </a:lnTo>
                  <a:lnTo>
                    <a:pt x="37609" y="60484"/>
                  </a:lnTo>
                  <a:lnTo>
                    <a:pt x="37221" y="60872"/>
                  </a:lnTo>
                  <a:lnTo>
                    <a:pt x="36446" y="62035"/>
                  </a:lnTo>
                  <a:lnTo>
                    <a:pt x="36446" y="61260"/>
                  </a:lnTo>
                  <a:lnTo>
                    <a:pt x="36446" y="60872"/>
                  </a:lnTo>
                  <a:lnTo>
                    <a:pt x="35670" y="60872"/>
                  </a:lnTo>
                  <a:lnTo>
                    <a:pt x="35283" y="61260"/>
                  </a:lnTo>
                  <a:lnTo>
                    <a:pt x="35670" y="60096"/>
                  </a:lnTo>
                  <a:lnTo>
                    <a:pt x="34895" y="61260"/>
                  </a:lnTo>
                  <a:lnTo>
                    <a:pt x="34119" y="62035"/>
                  </a:lnTo>
                  <a:lnTo>
                    <a:pt x="33344" y="62810"/>
                  </a:lnTo>
                  <a:lnTo>
                    <a:pt x="34119" y="62810"/>
                  </a:lnTo>
                  <a:lnTo>
                    <a:pt x="33732" y="63198"/>
                  </a:lnTo>
                  <a:lnTo>
                    <a:pt x="31793" y="65137"/>
                  </a:lnTo>
                  <a:lnTo>
                    <a:pt x="30630" y="65912"/>
                  </a:lnTo>
                  <a:lnTo>
                    <a:pt x="30630" y="65525"/>
                  </a:lnTo>
                  <a:lnTo>
                    <a:pt x="31405" y="63974"/>
                  </a:lnTo>
                  <a:lnTo>
                    <a:pt x="31405" y="63974"/>
                  </a:lnTo>
                  <a:lnTo>
                    <a:pt x="28691" y="65525"/>
                  </a:lnTo>
                  <a:lnTo>
                    <a:pt x="27063" y="66455"/>
                  </a:lnTo>
                  <a:lnTo>
                    <a:pt x="27063" y="66455"/>
                  </a:lnTo>
                  <a:lnTo>
                    <a:pt x="26753" y="67075"/>
                  </a:lnTo>
                  <a:lnTo>
                    <a:pt x="26753" y="67075"/>
                  </a:lnTo>
                  <a:lnTo>
                    <a:pt x="27528" y="66300"/>
                  </a:lnTo>
                  <a:lnTo>
                    <a:pt x="26365" y="67851"/>
                  </a:lnTo>
                  <a:lnTo>
                    <a:pt x="26365" y="67463"/>
                  </a:lnTo>
                  <a:lnTo>
                    <a:pt x="25590" y="68239"/>
                  </a:lnTo>
                  <a:lnTo>
                    <a:pt x="25590" y="67463"/>
                  </a:lnTo>
                  <a:lnTo>
                    <a:pt x="25977" y="66688"/>
                  </a:lnTo>
                  <a:lnTo>
                    <a:pt x="27528" y="65525"/>
                  </a:lnTo>
                  <a:lnTo>
                    <a:pt x="28691" y="64361"/>
                  </a:lnTo>
                  <a:lnTo>
                    <a:pt x="29467" y="63974"/>
                  </a:lnTo>
                  <a:lnTo>
                    <a:pt x="29467" y="63198"/>
                  </a:lnTo>
                  <a:lnTo>
                    <a:pt x="26365" y="66300"/>
                  </a:lnTo>
                  <a:lnTo>
                    <a:pt x="24814" y="67075"/>
                  </a:lnTo>
                  <a:lnTo>
                    <a:pt x="23651" y="68239"/>
                  </a:lnTo>
                  <a:lnTo>
                    <a:pt x="21712" y="70953"/>
                  </a:lnTo>
                  <a:lnTo>
                    <a:pt x="22100" y="70565"/>
                  </a:lnTo>
                  <a:lnTo>
                    <a:pt x="22100" y="70953"/>
                  </a:lnTo>
                  <a:lnTo>
                    <a:pt x="21712" y="71728"/>
                  </a:lnTo>
                  <a:lnTo>
                    <a:pt x="21325" y="72116"/>
                  </a:lnTo>
                  <a:lnTo>
                    <a:pt x="21712" y="71340"/>
                  </a:lnTo>
                  <a:lnTo>
                    <a:pt x="20937" y="71728"/>
                  </a:lnTo>
                  <a:lnTo>
                    <a:pt x="20161" y="72116"/>
                  </a:lnTo>
                  <a:lnTo>
                    <a:pt x="18998" y="73279"/>
                  </a:lnTo>
                  <a:lnTo>
                    <a:pt x="18998" y="73279"/>
                  </a:lnTo>
                  <a:lnTo>
                    <a:pt x="18998" y="73279"/>
                  </a:lnTo>
                  <a:lnTo>
                    <a:pt x="18223" y="74054"/>
                  </a:lnTo>
                  <a:lnTo>
                    <a:pt x="18223" y="74442"/>
                  </a:lnTo>
                  <a:lnTo>
                    <a:pt x="18998" y="74054"/>
                  </a:lnTo>
                  <a:lnTo>
                    <a:pt x="18998" y="74054"/>
                  </a:lnTo>
                  <a:lnTo>
                    <a:pt x="17835" y="74830"/>
                  </a:lnTo>
                  <a:lnTo>
                    <a:pt x="16284" y="76381"/>
                  </a:lnTo>
                  <a:lnTo>
                    <a:pt x="13182" y="80258"/>
                  </a:lnTo>
                  <a:lnTo>
                    <a:pt x="10081" y="84910"/>
                  </a:lnTo>
                  <a:lnTo>
                    <a:pt x="7367" y="89563"/>
                  </a:lnTo>
                  <a:lnTo>
                    <a:pt x="5040" y="94216"/>
                  </a:lnTo>
                  <a:lnTo>
                    <a:pt x="3489" y="97705"/>
                  </a:lnTo>
                  <a:lnTo>
                    <a:pt x="3102" y="99256"/>
                  </a:lnTo>
                  <a:lnTo>
                    <a:pt x="3489" y="99644"/>
                  </a:lnTo>
                  <a:lnTo>
                    <a:pt x="4265" y="99256"/>
                  </a:lnTo>
                  <a:lnTo>
                    <a:pt x="3102" y="103133"/>
                  </a:lnTo>
                  <a:lnTo>
                    <a:pt x="2326" y="107010"/>
                  </a:lnTo>
                  <a:lnTo>
                    <a:pt x="1163" y="112051"/>
                  </a:lnTo>
                  <a:lnTo>
                    <a:pt x="388" y="121744"/>
                  </a:lnTo>
                  <a:lnTo>
                    <a:pt x="388" y="120581"/>
                  </a:lnTo>
                  <a:lnTo>
                    <a:pt x="0" y="122132"/>
                  </a:lnTo>
                  <a:lnTo>
                    <a:pt x="0" y="124070"/>
                  </a:lnTo>
                  <a:lnTo>
                    <a:pt x="388" y="123295"/>
                  </a:lnTo>
                  <a:lnTo>
                    <a:pt x="388" y="124070"/>
                  </a:lnTo>
                  <a:lnTo>
                    <a:pt x="0" y="125233"/>
                  </a:lnTo>
                  <a:lnTo>
                    <a:pt x="0" y="127172"/>
                  </a:lnTo>
                  <a:lnTo>
                    <a:pt x="0" y="129498"/>
                  </a:lnTo>
                  <a:lnTo>
                    <a:pt x="388" y="132600"/>
                  </a:lnTo>
                  <a:lnTo>
                    <a:pt x="1939" y="138803"/>
                  </a:lnTo>
                  <a:lnTo>
                    <a:pt x="2714" y="141517"/>
                  </a:lnTo>
                  <a:lnTo>
                    <a:pt x="3489" y="143456"/>
                  </a:lnTo>
                  <a:lnTo>
                    <a:pt x="2714" y="141130"/>
                  </a:lnTo>
                  <a:lnTo>
                    <a:pt x="2714" y="140742"/>
                  </a:lnTo>
                  <a:lnTo>
                    <a:pt x="3489" y="141517"/>
                  </a:lnTo>
                  <a:lnTo>
                    <a:pt x="5040" y="145782"/>
                  </a:lnTo>
                  <a:lnTo>
                    <a:pt x="6204" y="147333"/>
                  </a:lnTo>
                  <a:lnTo>
                    <a:pt x="7367" y="148884"/>
                  </a:lnTo>
                  <a:lnTo>
                    <a:pt x="9693" y="151598"/>
                  </a:lnTo>
                  <a:lnTo>
                    <a:pt x="12019" y="154312"/>
                  </a:lnTo>
                  <a:lnTo>
                    <a:pt x="14346" y="157026"/>
                  </a:lnTo>
                  <a:lnTo>
                    <a:pt x="17447" y="159740"/>
                  </a:lnTo>
                  <a:lnTo>
                    <a:pt x="21325" y="162454"/>
                  </a:lnTo>
                  <a:lnTo>
                    <a:pt x="25977" y="165168"/>
                  </a:lnTo>
                  <a:lnTo>
                    <a:pt x="31018" y="167495"/>
                  </a:lnTo>
                  <a:lnTo>
                    <a:pt x="36446" y="169046"/>
                  </a:lnTo>
                  <a:lnTo>
                    <a:pt x="34119" y="168658"/>
                  </a:lnTo>
                  <a:lnTo>
                    <a:pt x="34119" y="168658"/>
                  </a:lnTo>
                  <a:lnTo>
                    <a:pt x="36058" y="169046"/>
                  </a:lnTo>
                  <a:lnTo>
                    <a:pt x="39547" y="170209"/>
                  </a:lnTo>
                  <a:lnTo>
                    <a:pt x="40711" y="170596"/>
                  </a:lnTo>
                  <a:lnTo>
                    <a:pt x="41486" y="170984"/>
                  </a:lnTo>
                  <a:lnTo>
                    <a:pt x="38772" y="170209"/>
                  </a:lnTo>
                  <a:lnTo>
                    <a:pt x="37609" y="170209"/>
                  </a:lnTo>
                  <a:lnTo>
                    <a:pt x="37609" y="170596"/>
                  </a:lnTo>
                  <a:lnTo>
                    <a:pt x="38772" y="170984"/>
                  </a:lnTo>
                  <a:lnTo>
                    <a:pt x="42262" y="172147"/>
                  </a:lnTo>
                  <a:lnTo>
                    <a:pt x="44588" y="172147"/>
                  </a:lnTo>
                  <a:lnTo>
                    <a:pt x="44200" y="171760"/>
                  </a:lnTo>
                  <a:lnTo>
                    <a:pt x="45363" y="171760"/>
                  </a:lnTo>
                  <a:lnTo>
                    <a:pt x="46139" y="172147"/>
                  </a:lnTo>
                  <a:lnTo>
                    <a:pt x="45363" y="172535"/>
                  </a:lnTo>
                  <a:lnTo>
                    <a:pt x="50016" y="173310"/>
                  </a:lnTo>
                  <a:lnTo>
                    <a:pt x="52342" y="174086"/>
                  </a:lnTo>
                  <a:lnTo>
                    <a:pt x="55444" y="174086"/>
                  </a:lnTo>
                  <a:lnTo>
                    <a:pt x="54669" y="173698"/>
                  </a:lnTo>
                  <a:lnTo>
                    <a:pt x="54281" y="173698"/>
                  </a:lnTo>
                  <a:lnTo>
                    <a:pt x="54669" y="172923"/>
                  </a:lnTo>
                  <a:lnTo>
                    <a:pt x="54669" y="172535"/>
                  </a:lnTo>
                  <a:lnTo>
                    <a:pt x="53118" y="172535"/>
                  </a:lnTo>
                  <a:lnTo>
                    <a:pt x="55056" y="172147"/>
                  </a:lnTo>
                  <a:lnTo>
                    <a:pt x="56607" y="172535"/>
                  </a:lnTo>
                  <a:lnTo>
                    <a:pt x="56995" y="172923"/>
                  </a:lnTo>
                  <a:lnTo>
                    <a:pt x="55832" y="173310"/>
                  </a:lnTo>
                  <a:lnTo>
                    <a:pt x="57770" y="174086"/>
                  </a:lnTo>
                  <a:lnTo>
                    <a:pt x="58546" y="174474"/>
                  </a:lnTo>
                  <a:lnTo>
                    <a:pt x="65137" y="174861"/>
                  </a:lnTo>
                  <a:lnTo>
                    <a:pt x="66688" y="174861"/>
                  </a:lnTo>
                  <a:lnTo>
                    <a:pt x="63974" y="174474"/>
                  </a:lnTo>
                  <a:lnTo>
                    <a:pt x="60097" y="173698"/>
                  </a:lnTo>
                  <a:lnTo>
                    <a:pt x="57383" y="173310"/>
                  </a:lnTo>
                  <a:lnTo>
                    <a:pt x="57383" y="173310"/>
                  </a:lnTo>
                  <a:lnTo>
                    <a:pt x="63198" y="174086"/>
                  </a:lnTo>
                  <a:lnTo>
                    <a:pt x="69014" y="174861"/>
                  </a:lnTo>
                  <a:lnTo>
                    <a:pt x="75218" y="175249"/>
                  </a:lnTo>
                  <a:lnTo>
                    <a:pt x="81809" y="175249"/>
                  </a:lnTo>
                  <a:lnTo>
                    <a:pt x="94992" y="174474"/>
                  </a:lnTo>
                  <a:lnTo>
                    <a:pt x="107786" y="172923"/>
                  </a:lnTo>
                  <a:lnTo>
                    <a:pt x="119806" y="170984"/>
                  </a:lnTo>
                  <a:lnTo>
                    <a:pt x="129886" y="169433"/>
                  </a:lnTo>
                  <a:lnTo>
                    <a:pt x="138029" y="168270"/>
                  </a:lnTo>
                  <a:lnTo>
                    <a:pt x="142681" y="167882"/>
                  </a:lnTo>
                  <a:lnTo>
                    <a:pt x="148885" y="166331"/>
                  </a:lnTo>
                  <a:lnTo>
                    <a:pt x="155476" y="164781"/>
                  </a:lnTo>
                  <a:lnTo>
                    <a:pt x="160904" y="162454"/>
                  </a:lnTo>
                  <a:lnTo>
                    <a:pt x="165169" y="160128"/>
                  </a:lnTo>
                  <a:lnTo>
                    <a:pt x="163230" y="160903"/>
                  </a:lnTo>
                  <a:lnTo>
                    <a:pt x="163230" y="160903"/>
                  </a:lnTo>
                  <a:lnTo>
                    <a:pt x="164006" y="160516"/>
                  </a:lnTo>
                  <a:lnTo>
                    <a:pt x="165944" y="159740"/>
                  </a:lnTo>
                  <a:lnTo>
                    <a:pt x="167883" y="159353"/>
                  </a:lnTo>
                  <a:lnTo>
                    <a:pt x="167883" y="159353"/>
                  </a:lnTo>
                  <a:lnTo>
                    <a:pt x="165944" y="160516"/>
                  </a:lnTo>
                  <a:lnTo>
                    <a:pt x="163618" y="161679"/>
                  </a:lnTo>
                  <a:lnTo>
                    <a:pt x="163618" y="161679"/>
                  </a:lnTo>
                  <a:lnTo>
                    <a:pt x="169822" y="159353"/>
                  </a:lnTo>
                  <a:lnTo>
                    <a:pt x="171760" y="158577"/>
                  </a:lnTo>
                  <a:lnTo>
                    <a:pt x="170597" y="158577"/>
                  </a:lnTo>
                  <a:lnTo>
                    <a:pt x="171760" y="157802"/>
                  </a:lnTo>
                  <a:lnTo>
                    <a:pt x="170985" y="158189"/>
                  </a:lnTo>
                  <a:lnTo>
                    <a:pt x="169046" y="158577"/>
                  </a:lnTo>
                  <a:lnTo>
                    <a:pt x="174087" y="156638"/>
                  </a:lnTo>
                  <a:lnTo>
                    <a:pt x="177964" y="155475"/>
                  </a:lnTo>
                  <a:lnTo>
                    <a:pt x="178739" y="155475"/>
                  </a:lnTo>
                  <a:lnTo>
                    <a:pt x="177964" y="155863"/>
                  </a:lnTo>
                  <a:lnTo>
                    <a:pt x="172536" y="158189"/>
                  </a:lnTo>
                  <a:lnTo>
                    <a:pt x="172536" y="158189"/>
                  </a:lnTo>
                  <a:lnTo>
                    <a:pt x="175250" y="157414"/>
                  </a:lnTo>
                  <a:lnTo>
                    <a:pt x="178739" y="156251"/>
                  </a:lnTo>
                  <a:lnTo>
                    <a:pt x="180678" y="155088"/>
                  </a:lnTo>
                  <a:lnTo>
                    <a:pt x="181065" y="154700"/>
                  </a:lnTo>
                  <a:lnTo>
                    <a:pt x="180678" y="154312"/>
                  </a:lnTo>
                  <a:lnTo>
                    <a:pt x="181453" y="153924"/>
                  </a:lnTo>
                  <a:lnTo>
                    <a:pt x="181453" y="153924"/>
                  </a:lnTo>
                  <a:lnTo>
                    <a:pt x="179902" y="154312"/>
                  </a:lnTo>
                  <a:lnTo>
                    <a:pt x="178739" y="154700"/>
                  </a:lnTo>
                  <a:lnTo>
                    <a:pt x="178739" y="154700"/>
                  </a:lnTo>
                  <a:lnTo>
                    <a:pt x="179515" y="153924"/>
                  </a:lnTo>
                  <a:lnTo>
                    <a:pt x="179902" y="153537"/>
                  </a:lnTo>
                  <a:lnTo>
                    <a:pt x="180290" y="153537"/>
                  </a:lnTo>
                  <a:lnTo>
                    <a:pt x="182229" y="153149"/>
                  </a:lnTo>
                  <a:lnTo>
                    <a:pt x="184943" y="152374"/>
                  </a:lnTo>
                  <a:lnTo>
                    <a:pt x="187269" y="151598"/>
                  </a:lnTo>
                  <a:lnTo>
                    <a:pt x="187269" y="151210"/>
                  </a:lnTo>
                  <a:lnTo>
                    <a:pt x="186494" y="151210"/>
                  </a:lnTo>
                  <a:lnTo>
                    <a:pt x="185330" y="151598"/>
                  </a:lnTo>
                  <a:lnTo>
                    <a:pt x="184555" y="151986"/>
                  </a:lnTo>
                  <a:lnTo>
                    <a:pt x="184167" y="151598"/>
                  </a:lnTo>
                  <a:lnTo>
                    <a:pt x="184555" y="151210"/>
                  </a:lnTo>
                  <a:lnTo>
                    <a:pt x="191534" y="148109"/>
                  </a:lnTo>
                  <a:lnTo>
                    <a:pt x="199676" y="144231"/>
                  </a:lnTo>
                  <a:lnTo>
                    <a:pt x="199676" y="144231"/>
                  </a:lnTo>
                  <a:lnTo>
                    <a:pt x="198125" y="146170"/>
                  </a:lnTo>
                  <a:lnTo>
                    <a:pt x="198125" y="146170"/>
                  </a:lnTo>
                  <a:lnTo>
                    <a:pt x="200064" y="145395"/>
                  </a:lnTo>
                  <a:lnTo>
                    <a:pt x="198901" y="146170"/>
                  </a:lnTo>
                  <a:lnTo>
                    <a:pt x="198901" y="146170"/>
                  </a:lnTo>
                  <a:lnTo>
                    <a:pt x="199676" y="145782"/>
                  </a:lnTo>
                  <a:lnTo>
                    <a:pt x="200839" y="145007"/>
                  </a:lnTo>
                  <a:lnTo>
                    <a:pt x="202002" y="143844"/>
                  </a:lnTo>
                  <a:lnTo>
                    <a:pt x="200452" y="144619"/>
                  </a:lnTo>
                  <a:lnTo>
                    <a:pt x="200452" y="144619"/>
                  </a:lnTo>
                  <a:lnTo>
                    <a:pt x="203166" y="142681"/>
                  </a:lnTo>
                  <a:lnTo>
                    <a:pt x="207043" y="140354"/>
                  </a:lnTo>
                  <a:lnTo>
                    <a:pt x="207430" y="140354"/>
                  </a:lnTo>
                  <a:lnTo>
                    <a:pt x="207430" y="140742"/>
                  </a:lnTo>
                  <a:lnTo>
                    <a:pt x="208206" y="140354"/>
                  </a:lnTo>
                  <a:lnTo>
                    <a:pt x="205104" y="141905"/>
                  </a:lnTo>
                  <a:lnTo>
                    <a:pt x="205104" y="142293"/>
                  </a:lnTo>
                  <a:lnTo>
                    <a:pt x="206267" y="141905"/>
                  </a:lnTo>
                  <a:lnTo>
                    <a:pt x="208594" y="140742"/>
                  </a:lnTo>
                  <a:lnTo>
                    <a:pt x="209757" y="139967"/>
                  </a:lnTo>
                  <a:lnTo>
                    <a:pt x="210920" y="138803"/>
                  </a:lnTo>
                  <a:lnTo>
                    <a:pt x="209369" y="139579"/>
                  </a:lnTo>
                  <a:lnTo>
                    <a:pt x="209369" y="139579"/>
                  </a:lnTo>
                  <a:lnTo>
                    <a:pt x="210920" y="138416"/>
                  </a:lnTo>
                  <a:lnTo>
                    <a:pt x="210920" y="137640"/>
                  </a:lnTo>
                  <a:lnTo>
                    <a:pt x="211308" y="137640"/>
                  </a:lnTo>
                  <a:lnTo>
                    <a:pt x="212083" y="137253"/>
                  </a:lnTo>
                  <a:lnTo>
                    <a:pt x="213246" y="136865"/>
                  </a:lnTo>
                  <a:lnTo>
                    <a:pt x="210920" y="138416"/>
                  </a:lnTo>
                  <a:lnTo>
                    <a:pt x="210920" y="139191"/>
                  </a:lnTo>
                  <a:lnTo>
                    <a:pt x="212471" y="138416"/>
                  </a:lnTo>
                  <a:lnTo>
                    <a:pt x="215185" y="136477"/>
                  </a:lnTo>
                  <a:lnTo>
                    <a:pt x="214409" y="136089"/>
                  </a:lnTo>
                  <a:lnTo>
                    <a:pt x="214022" y="135702"/>
                  </a:lnTo>
                  <a:lnTo>
                    <a:pt x="214409" y="135314"/>
                  </a:lnTo>
                  <a:lnTo>
                    <a:pt x="214022" y="134926"/>
                  </a:lnTo>
                  <a:lnTo>
                    <a:pt x="212859" y="135702"/>
                  </a:lnTo>
                  <a:lnTo>
                    <a:pt x="212859" y="135702"/>
                  </a:lnTo>
                  <a:lnTo>
                    <a:pt x="215185" y="133763"/>
                  </a:lnTo>
                  <a:lnTo>
                    <a:pt x="219062" y="131049"/>
                  </a:lnTo>
                  <a:lnTo>
                    <a:pt x="221001" y="130274"/>
                  </a:lnTo>
                  <a:lnTo>
                    <a:pt x="222164" y="129886"/>
                  </a:lnTo>
                  <a:lnTo>
                    <a:pt x="216736" y="134151"/>
                  </a:lnTo>
                  <a:lnTo>
                    <a:pt x="218674" y="132988"/>
                  </a:lnTo>
                  <a:lnTo>
                    <a:pt x="235734" y="120193"/>
                  </a:lnTo>
                  <a:lnTo>
                    <a:pt x="256283" y="103909"/>
                  </a:lnTo>
                  <a:lnTo>
                    <a:pt x="262487" y="98868"/>
                  </a:lnTo>
                  <a:lnTo>
                    <a:pt x="263262" y="97705"/>
                  </a:lnTo>
                  <a:lnTo>
                    <a:pt x="264038" y="96930"/>
                  </a:lnTo>
                  <a:lnTo>
                    <a:pt x="264038" y="96930"/>
                  </a:lnTo>
                  <a:lnTo>
                    <a:pt x="261324" y="99256"/>
                  </a:lnTo>
                  <a:lnTo>
                    <a:pt x="261324" y="98868"/>
                  </a:lnTo>
                  <a:lnTo>
                    <a:pt x="261324" y="98481"/>
                  </a:lnTo>
                  <a:lnTo>
                    <a:pt x="262487" y="96930"/>
                  </a:lnTo>
                  <a:lnTo>
                    <a:pt x="262487" y="96930"/>
                  </a:lnTo>
                  <a:lnTo>
                    <a:pt x="271792" y="87625"/>
                  </a:lnTo>
                  <a:lnTo>
                    <a:pt x="274894" y="83747"/>
                  </a:lnTo>
                  <a:lnTo>
                    <a:pt x="277608" y="79482"/>
                  </a:lnTo>
                  <a:lnTo>
                    <a:pt x="279934" y="74830"/>
                  </a:lnTo>
                  <a:lnTo>
                    <a:pt x="281873" y="69014"/>
                  </a:lnTo>
                  <a:lnTo>
                    <a:pt x="283424" y="61647"/>
                  </a:lnTo>
                  <a:lnTo>
                    <a:pt x="285362" y="52342"/>
                  </a:lnTo>
                  <a:lnTo>
                    <a:pt x="285750" y="53505"/>
                  </a:lnTo>
                  <a:lnTo>
                    <a:pt x="285750" y="52342"/>
                  </a:lnTo>
                  <a:lnTo>
                    <a:pt x="285750" y="50016"/>
                  </a:lnTo>
                  <a:lnTo>
                    <a:pt x="285362" y="48853"/>
                  </a:lnTo>
                  <a:lnTo>
                    <a:pt x="285362" y="51179"/>
                  </a:lnTo>
                  <a:lnTo>
                    <a:pt x="284975" y="49628"/>
                  </a:lnTo>
                  <a:lnTo>
                    <a:pt x="284587" y="46914"/>
                  </a:lnTo>
                  <a:lnTo>
                    <a:pt x="283811" y="44588"/>
                  </a:lnTo>
                  <a:lnTo>
                    <a:pt x="284587" y="46139"/>
                  </a:lnTo>
                  <a:lnTo>
                    <a:pt x="284975" y="46139"/>
                  </a:lnTo>
                  <a:lnTo>
                    <a:pt x="284587" y="44200"/>
                  </a:lnTo>
                  <a:lnTo>
                    <a:pt x="283424" y="40323"/>
                  </a:lnTo>
                  <a:lnTo>
                    <a:pt x="282493" y="37841"/>
                  </a:lnTo>
                  <a:lnTo>
                    <a:pt x="281485" y="36833"/>
                  </a:lnTo>
                  <a:lnTo>
                    <a:pt x="279159" y="33344"/>
                  </a:lnTo>
                  <a:lnTo>
                    <a:pt x="279934" y="33732"/>
                  </a:lnTo>
                  <a:lnTo>
                    <a:pt x="279546" y="33344"/>
                  </a:lnTo>
                  <a:lnTo>
                    <a:pt x="278771" y="31793"/>
                  </a:lnTo>
                  <a:lnTo>
                    <a:pt x="277996" y="30630"/>
                  </a:lnTo>
                  <a:lnTo>
                    <a:pt x="277608" y="30630"/>
                  </a:lnTo>
                  <a:lnTo>
                    <a:pt x="276445" y="28691"/>
                  </a:lnTo>
                  <a:lnTo>
                    <a:pt x="276445" y="29079"/>
                  </a:lnTo>
                  <a:lnTo>
                    <a:pt x="276057" y="28691"/>
                  </a:lnTo>
                  <a:lnTo>
                    <a:pt x="277220" y="31018"/>
                  </a:lnTo>
                  <a:lnTo>
                    <a:pt x="275669" y="29079"/>
                  </a:lnTo>
                  <a:lnTo>
                    <a:pt x="273343" y="26365"/>
                  </a:lnTo>
                  <a:lnTo>
                    <a:pt x="274894" y="27916"/>
                  </a:lnTo>
                  <a:lnTo>
                    <a:pt x="275282" y="28303"/>
                  </a:lnTo>
                  <a:lnTo>
                    <a:pt x="274894" y="27140"/>
                  </a:lnTo>
                  <a:lnTo>
                    <a:pt x="275282" y="27528"/>
                  </a:lnTo>
                  <a:lnTo>
                    <a:pt x="275282" y="27140"/>
                  </a:lnTo>
                  <a:lnTo>
                    <a:pt x="274506" y="26365"/>
                  </a:lnTo>
                  <a:lnTo>
                    <a:pt x="272568" y="24426"/>
                  </a:lnTo>
                  <a:lnTo>
                    <a:pt x="272180" y="24814"/>
                  </a:lnTo>
                  <a:lnTo>
                    <a:pt x="269853" y="22488"/>
                  </a:lnTo>
                  <a:lnTo>
                    <a:pt x="266752" y="19774"/>
                  </a:lnTo>
                  <a:lnTo>
                    <a:pt x="264813" y="18223"/>
                  </a:lnTo>
                  <a:lnTo>
                    <a:pt x="264813" y="18611"/>
                  </a:lnTo>
                  <a:lnTo>
                    <a:pt x="265976" y="19774"/>
                  </a:lnTo>
                  <a:lnTo>
                    <a:pt x="264038" y="18611"/>
                  </a:lnTo>
                  <a:lnTo>
                    <a:pt x="263262" y="17835"/>
                  </a:lnTo>
                  <a:lnTo>
                    <a:pt x="261324" y="16284"/>
                  </a:lnTo>
                  <a:lnTo>
                    <a:pt x="262099" y="16284"/>
                  </a:lnTo>
                  <a:lnTo>
                    <a:pt x="260160" y="15509"/>
                  </a:lnTo>
                  <a:lnTo>
                    <a:pt x="258222" y="14733"/>
                  </a:lnTo>
                  <a:lnTo>
                    <a:pt x="257834" y="14346"/>
                  </a:lnTo>
                  <a:lnTo>
                    <a:pt x="258222" y="14346"/>
                  </a:lnTo>
                  <a:lnTo>
                    <a:pt x="257446" y="13958"/>
                  </a:lnTo>
                  <a:lnTo>
                    <a:pt x="257834" y="13958"/>
                  </a:lnTo>
                  <a:lnTo>
                    <a:pt x="255508" y="13570"/>
                  </a:lnTo>
                  <a:lnTo>
                    <a:pt x="254345" y="13182"/>
                  </a:lnTo>
                  <a:lnTo>
                    <a:pt x="252018" y="12407"/>
                  </a:lnTo>
                  <a:lnTo>
                    <a:pt x="247753" y="10468"/>
                  </a:lnTo>
                  <a:lnTo>
                    <a:pt x="248141" y="10856"/>
                  </a:lnTo>
                  <a:lnTo>
                    <a:pt x="247366" y="10468"/>
                  </a:lnTo>
                  <a:lnTo>
                    <a:pt x="245427" y="9693"/>
                  </a:lnTo>
                  <a:lnTo>
                    <a:pt x="243876" y="9305"/>
                  </a:lnTo>
                  <a:lnTo>
                    <a:pt x="242713" y="9305"/>
                  </a:lnTo>
                  <a:lnTo>
                    <a:pt x="240387" y="8918"/>
                  </a:lnTo>
                  <a:lnTo>
                    <a:pt x="241938" y="9693"/>
                  </a:lnTo>
                  <a:lnTo>
                    <a:pt x="241550" y="9693"/>
                  </a:lnTo>
                  <a:lnTo>
                    <a:pt x="237285" y="8918"/>
                  </a:lnTo>
                  <a:lnTo>
                    <a:pt x="232245" y="8142"/>
                  </a:lnTo>
                  <a:lnTo>
                    <a:pt x="231081" y="8142"/>
                  </a:lnTo>
                  <a:lnTo>
                    <a:pt x="231469" y="8530"/>
                  </a:lnTo>
                  <a:lnTo>
                    <a:pt x="232245" y="8918"/>
                  </a:lnTo>
                  <a:lnTo>
                    <a:pt x="232632" y="8918"/>
                  </a:lnTo>
                  <a:lnTo>
                    <a:pt x="230694" y="9305"/>
                  </a:lnTo>
                  <a:lnTo>
                    <a:pt x="227980" y="9693"/>
                  </a:lnTo>
                  <a:lnTo>
                    <a:pt x="226429" y="10081"/>
                  </a:lnTo>
                  <a:lnTo>
                    <a:pt x="226429" y="10081"/>
                  </a:lnTo>
                  <a:lnTo>
                    <a:pt x="226816" y="9693"/>
                  </a:lnTo>
                  <a:lnTo>
                    <a:pt x="227592" y="9305"/>
                  </a:lnTo>
                  <a:lnTo>
                    <a:pt x="230306" y="8918"/>
                  </a:lnTo>
                  <a:lnTo>
                    <a:pt x="229143" y="8918"/>
                  </a:lnTo>
                  <a:lnTo>
                    <a:pt x="228755" y="8530"/>
                  </a:lnTo>
                  <a:lnTo>
                    <a:pt x="230306" y="8530"/>
                  </a:lnTo>
                  <a:lnTo>
                    <a:pt x="229531" y="8142"/>
                  </a:lnTo>
                  <a:lnTo>
                    <a:pt x="228367" y="7754"/>
                  </a:lnTo>
                  <a:lnTo>
                    <a:pt x="226429" y="8142"/>
                  </a:lnTo>
                  <a:lnTo>
                    <a:pt x="226041" y="8142"/>
                  </a:lnTo>
                  <a:lnTo>
                    <a:pt x="226041" y="8530"/>
                  </a:lnTo>
                  <a:lnTo>
                    <a:pt x="227980" y="8530"/>
                  </a:lnTo>
                  <a:lnTo>
                    <a:pt x="225266" y="8918"/>
                  </a:lnTo>
                  <a:lnTo>
                    <a:pt x="222939" y="9305"/>
                  </a:lnTo>
                  <a:lnTo>
                    <a:pt x="220613" y="9693"/>
                  </a:lnTo>
                  <a:lnTo>
                    <a:pt x="217511" y="10081"/>
                  </a:lnTo>
                  <a:lnTo>
                    <a:pt x="218287" y="10081"/>
                  </a:lnTo>
                  <a:lnTo>
                    <a:pt x="219062" y="10468"/>
                  </a:lnTo>
                  <a:lnTo>
                    <a:pt x="219450" y="10468"/>
                  </a:lnTo>
                  <a:lnTo>
                    <a:pt x="219838" y="10856"/>
                  </a:lnTo>
                  <a:lnTo>
                    <a:pt x="218287" y="10468"/>
                  </a:lnTo>
                  <a:lnTo>
                    <a:pt x="217511" y="10856"/>
                  </a:lnTo>
                  <a:lnTo>
                    <a:pt x="217899" y="11244"/>
                  </a:lnTo>
                  <a:lnTo>
                    <a:pt x="219838" y="11244"/>
                  </a:lnTo>
                  <a:lnTo>
                    <a:pt x="219062" y="11632"/>
                  </a:lnTo>
                  <a:lnTo>
                    <a:pt x="218287" y="12019"/>
                  </a:lnTo>
                  <a:lnTo>
                    <a:pt x="217123" y="11632"/>
                  </a:lnTo>
                  <a:lnTo>
                    <a:pt x="215573" y="11244"/>
                  </a:lnTo>
                  <a:lnTo>
                    <a:pt x="214022" y="11632"/>
                  </a:lnTo>
                  <a:lnTo>
                    <a:pt x="215573" y="12019"/>
                  </a:lnTo>
                  <a:lnTo>
                    <a:pt x="216348" y="12407"/>
                  </a:lnTo>
                  <a:lnTo>
                    <a:pt x="214022" y="12407"/>
                  </a:lnTo>
                  <a:lnTo>
                    <a:pt x="215573" y="12795"/>
                  </a:lnTo>
                  <a:lnTo>
                    <a:pt x="214409" y="12795"/>
                  </a:lnTo>
                  <a:lnTo>
                    <a:pt x="218287" y="13182"/>
                  </a:lnTo>
                  <a:lnTo>
                    <a:pt x="218287" y="13570"/>
                  </a:lnTo>
                  <a:lnTo>
                    <a:pt x="215573" y="13958"/>
                  </a:lnTo>
                  <a:lnTo>
                    <a:pt x="217899" y="13958"/>
                  </a:lnTo>
                  <a:lnTo>
                    <a:pt x="220225" y="14346"/>
                  </a:lnTo>
                  <a:lnTo>
                    <a:pt x="222552" y="14346"/>
                  </a:lnTo>
                  <a:lnTo>
                    <a:pt x="220225" y="13958"/>
                  </a:lnTo>
                  <a:lnTo>
                    <a:pt x="219838" y="13570"/>
                  </a:lnTo>
                  <a:lnTo>
                    <a:pt x="220613" y="13570"/>
                  </a:lnTo>
                  <a:lnTo>
                    <a:pt x="221388" y="13182"/>
                  </a:lnTo>
                  <a:lnTo>
                    <a:pt x="222164" y="13570"/>
                  </a:lnTo>
                  <a:lnTo>
                    <a:pt x="223715" y="13958"/>
                  </a:lnTo>
                  <a:lnTo>
                    <a:pt x="226429" y="13958"/>
                  </a:lnTo>
                  <a:lnTo>
                    <a:pt x="223715" y="14346"/>
                  </a:lnTo>
                  <a:lnTo>
                    <a:pt x="223327" y="14346"/>
                  </a:lnTo>
                  <a:lnTo>
                    <a:pt x="223715" y="14733"/>
                  </a:lnTo>
                  <a:lnTo>
                    <a:pt x="227980" y="15509"/>
                  </a:lnTo>
                  <a:lnTo>
                    <a:pt x="232245" y="16284"/>
                  </a:lnTo>
                  <a:lnTo>
                    <a:pt x="232245" y="16284"/>
                  </a:lnTo>
                  <a:lnTo>
                    <a:pt x="228367" y="15896"/>
                  </a:lnTo>
                  <a:lnTo>
                    <a:pt x="227592" y="16284"/>
                  </a:lnTo>
                  <a:lnTo>
                    <a:pt x="227592" y="16672"/>
                  </a:lnTo>
                  <a:lnTo>
                    <a:pt x="229918" y="17060"/>
                  </a:lnTo>
                  <a:lnTo>
                    <a:pt x="232632" y="17447"/>
                  </a:lnTo>
                  <a:lnTo>
                    <a:pt x="234571" y="18223"/>
                  </a:lnTo>
                  <a:lnTo>
                    <a:pt x="233795" y="18223"/>
                  </a:lnTo>
                  <a:lnTo>
                    <a:pt x="234183" y="18611"/>
                  </a:lnTo>
                  <a:lnTo>
                    <a:pt x="234571" y="18998"/>
                  </a:lnTo>
                  <a:lnTo>
                    <a:pt x="233408" y="18998"/>
                  </a:lnTo>
                  <a:lnTo>
                    <a:pt x="234571" y="19774"/>
                  </a:lnTo>
                  <a:lnTo>
                    <a:pt x="234571" y="20161"/>
                  </a:lnTo>
                  <a:lnTo>
                    <a:pt x="233795" y="20161"/>
                  </a:lnTo>
                  <a:lnTo>
                    <a:pt x="234959" y="20549"/>
                  </a:lnTo>
                  <a:lnTo>
                    <a:pt x="236122" y="20549"/>
                  </a:lnTo>
                  <a:lnTo>
                    <a:pt x="236897" y="20937"/>
                  </a:lnTo>
                  <a:lnTo>
                    <a:pt x="238836" y="21712"/>
                  </a:lnTo>
                  <a:lnTo>
                    <a:pt x="240774" y="22875"/>
                  </a:lnTo>
                  <a:lnTo>
                    <a:pt x="243488" y="24426"/>
                  </a:lnTo>
                  <a:lnTo>
                    <a:pt x="243488" y="24426"/>
                  </a:lnTo>
                  <a:lnTo>
                    <a:pt x="242325" y="24039"/>
                  </a:lnTo>
                  <a:lnTo>
                    <a:pt x="242325" y="24426"/>
                  </a:lnTo>
                  <a:lnTo>
                    <a:pt x="243101" y="24814"/>
                  </a:lnTo>
                  <a:lnTo>
                    <a:pt x="243876" y="24814"/>
                  </a:lnTo>
                  <a:lnTo>
                    <a:pt x="245039" y="25202"/>
                  </a:lnTo>
                  <a:lnTo>
                    <a:pt x="248529" y="26753"/>
                  </a:lnTo>
                  <a:lnTo>
                    <a:pt x="245039" y="25977"/>
                  </a:lnTo>
                  <a:lnTo>
                    <a:pt x="249692" y="27916"/>
                  </a:lnTo>
                  <a:lnTo>
                    <a:pt x="253181" y="29854"/>
                  </a:lnTo>
                  <a:lnTo>
                    <a:pt x="256283" y="32568"/>
                  </a:lnTo>
                  <a:lnTo>
                    <a:pt x="258997" y="34895"/>
                  </a:lnTo>
                  <a:lnTo>
                    <a:pt x="261711" y="37996"/>
                  </a:lnTo>
                  <a:lnTo>
                    <a:pt x="263650" y="41486"/>
                  </a:lnTo>
                  <a:lnTo>
                    <a:pt x="265201" y="44975"/>
                  </a:lnTo>
                  <a:lnTo>
                    <a:pt x="265976" y="49240"/>
                  </a:lnTo>
                  <a:lnTo>
                    <a:pt x="266364" y="53505"/>
                  </a:lnTo>
                  <a:lnTo>
                    <a:pt x="266752" y="53893"/>
                  </a:lnTo>
                  <a:lnTo>
                    <a:pt x="267139" y="53893"/>
                  </a:lnTo>
                  <a:lnTo>
                    <a:pt x="266752" y="54668"/>
                  </a:lnTo>
                  <a:lnTo>
                    <a:pt x="266364" y="54668"/>
                  </a:lnTo>
                  <a:lnTo>
                    <a:pt x="265976" y="54281"/>
                  </a:lnTo>
                  <a:lnTo>
                    <a:pt x="266364" y="55056"/>
                  </a:lnTo>
                  <a:lnTo>
                    <a:pt x="265589" y="55832"/>
                  </a:lnTo>
                  <a:lnTo>
                    <a:pt x="265976" y="56607"/>
                  </a:lnTo>
                  <a:lnTo>
                    <a:pt x="266364" y="55832"/>
                  </a:lnTo>
                  <a:lnTo>
                    <a:pt x="266364" y="57382"/>
                  </a:lnTo>
                  <a:lnTo>
                    <a:pt x="265589" y="59321"/>
                  </a:lnTo>
                  <a:lnTo>
                    <a:pt x="265589" y="59709"/>
                  </a:lnTo>
                  <a:lnTo>
                    <a:pt x="265201" y="59321"/>
                  </a:lnTo>
                  <a:lnTo>
                    <a:pt x="265201" y="60096"/>
                  </a:lnTo>
                  <a:lnTo>
                    <a:pt x="265201" y="61260"/>
                  </a:lnTo>
                  <a:lnTo>
                    <a:pt x="264813" y="61647"/>
                  </a:lnTo>
                  <a:lnTo>
                    <a:pt x="264425" y="61647"/>
                  </a:lnTo>
                  <a:lnTo>
                    <a:pt x="264425" y="62810"/>
                  </a:lnTo>
                  <a:lnTo>
                    <a:pt x="264425" y="64361"/>
                  </a:lnTo>
                  <a:lnTo>
                    <a:pt x="262875" y="67075"/>
                  </a:lnTo>
                  <a:lnTo>
                    <a:pt x="257446" y="75217"/>
                  </a:lnTo>
                  <a:lnTo>
                    <a:pt x="258222" y="74830"/>
                  </a:lnTo>
                  <a:lnTo>
                    <a:pt x="257834" y="75217"/>
                  </a:lnTo>
                  <a:lnTo>
                    <a:pt x="257446" y="76381"/>
                  </a:lnTo>
                  <a:lnTo>
                    <a:pt x="257834" y="75993"/>
                  </a:lnTo>
                  <a:lnTo>
                    <a:pt x="256283" y="78319"/>
                  </a:lnTo>
                  <a:lnTo>
                    <a:pt x="254345" y="80646"/>
                  </a:lnTo>
                  <a:lnTo>
                    <a:pt x="253957" y="81421"/>
                  </a:lnTo>
                  <a:lnTo>
                    <a:pt x="254345" y="81033"/>
                  </a:lnTo>
                  <a:lnTo>
                    <a:pt x="253181" y="82584"/>
                  </a:lnTo>
                  <a:lnTo>
                    <a:pt x="251631" y="83747"/>
                  </a:lnTo>
                  <a:lnTo>
                    <a:pt x="251631" y="83747"/>
                  </a:lnTo>
                  <a:lnTo>
                    <a:pt x="252794" y="81809"/>
                  </a:lnTo>
                  <a:lnTo>
                    <a:pt x="251631" y="83360"/>
                  </a:lnTo>
                  <a:lnTo>
                    <a:pt x="251631" y="82584"/>
                  </a:lnTo>
                  <a:lnTo>
                    <a:pt x="251243" y="82972"/>
                  </a:lnTo>
                  <a:lnTo>
                    <a:pt x="250467" y="84523"/>
                  </a:lnTo>
                  <a:lnTo>
                    <a:pt x="250467" y="84910"/>
                  </a:lnTo>
                  <a:lnTo>
                    <a:pt x="250855" y="84135"/>
                  </a:lnTo>
                  <a:lnTo>
                    <a:pt x="251631" y="84135"/>
                  </a:lnTo>
                  <a:lnTo>
                    <a:pt x="251243" y="84523"/>
                  </a:lnTo>
                  <a:lnTo>
                    <a:pt x="250855" y="85298"/>
                  </a:lnTo>
                  <a:lnTo>
                    <a:pt x="241550" y="92665"/>
                  </a:lnTo>
                  <a:lnTo>
                    <a:pt x="236122" y="96930"/>
                  </a:lnTo>
                  <a:lnTo>
                    <a:pt x="229531" y="103133"/>
                  </a:lnTo>
                  <a:lnTo>
                    <a:pt x="227980" y="103909"/>
                  </a:lnTo>
                  <a:lnTo>
                    <a:pt x="228367" y="103909"/>
                  </a:lnTo>
                  <a:lnTo>
                    <a:pt x="228367" y="104296"/>
                  </a:lnTo>
                  <a:lnTo>
                    <a:pt x="227592" y="105460"/>
                  </a:lnTo>
                  <a:lnTo>
                    <a:pt x="224490" y="108561"/>
                  </a:lnTo>
                  <a:lnTo>
                    <a:pt x="225266" y="108561"/>
                  </a:lnTo>
                  <a:lnTo>
                    <a:pt x="224490" y="108949"/>
                  </a:lnTo>
                  <a:lnTo>
                    <a:pt x="223715" y="109337"/>
                  </a:lnTo>
                  <a:lnTo>
                    <a:pt x="224102" y="108561"/>
                  </a:lnTo>
                  <a:lnTo>
                    <a:pt x="223715" y="108561"/>
                  </a:lnTo>
                  <a:lnTo>
                    <a:pt x="223715" y="108174"/>
                  </a:lnTo>
                  <a:lnTo>
                    <a:pt x="224878" y="106623"/>
                  </a:lnTo>
                  <a:lnTo>
                    <a:pt x="223327" y="107786"/>
                  </a:lnTo>
                  <a:lnTo>
                    <a:pt x="222164" y="108949"/>
                  </a:lnTo>
                  <a:lnTo>
                    <a:pt x="221776" y="109337"/>
                  </a:lnTo>
                  <a:lnTo>
                    <a:pt x="222939" y="108561"/>
                  </a:lnTo>
                  <a:lnTo>
                    <a:pt x="222939" y="109337"/>
                  </a:lnTo>
                  <a:lnTo>
                    <a:pt x="222552" y="109724"/>
                  </a:lnTo>
                  <a:lnTo>
                    <a:pt x="221388" y="110112"/>
                  </a:lnTo>
                  <a:lnTo>
                    <a:pt x="220225" y="110112"/>
                  </a:lnTo>
                  <a:lnTo>
                    <a:pt x="220225" y="110500"/>
                  </a:lnTo>
                  <a:lnTo>
                    <a:pt x="220613" y="110888"/>
                  </a:lnTo>
                  <a:lnTo>
                    <a:pt x="221001" y="110888"/>
                  </a:lnTo>
                  <a:lnTo>
                    <a:pt x="220225" y="111663"/>
                  </a:lnTo>
                  <a:lnTo>
                    <a:pt x="217511" y="113602"/>
                  </a:lnTo>
                  <a:lnTo>
                    <a:pt x="216154" y="114571"/>
                  </a:lnTo>
                  <a:lnTo>
                    <a:pt x="216736" y="113989"/>
                  </a:lnTo>
                  <a:lnTo>
                    <a:pt x="215573" y="114765"/>
                  </a:lnTo>
                  <a:lnTo>
                    <a:pt x="214908" y="114931"/>
                  </a:lnTo>
                  <a:lnTo>
                    <a:pt x="214908" y="114931"/>
                  </a:lnTo>
                  <a:lnTo>
                    <a:pt x="214797" y="115153"/>
                  </a:lnTo>
                  <a:lnTo>
                    <a:pt x="214797" y="115540"/>
                  </a:lnTo>
                  <a:lnTo>
                    <a:pt x="214409" y="115540"/>
                  </a:lnTo>
                  <a:lnTo>
                    <a:pt x="214797" y="114959"/>
                  </a:lnTo>
                  <a:lnTo>
                    <a:pt x="214022" y="115153"/>
                  </a:lnTo>
                  <a:lnTo>
                    <a:pt x="212859" y="115928"/>
                  </a:lnTo>
                  <a:lnTo>
                    <a:pt x="212471" y="116316"/>
                  </a:lnTo>
                  <a:lnTo>
                    <a:pt x="212083" y="117091"/>
                  </a:lnTo>
                  <a:lnTo>
                    <a:pt x="211695" y="118254"/>
                  </a:lnTo>
                  <a:lnTo>
                    <a:pt x="210920" y="119030"/>
                  </a:lnTo>
                  <a:lnTo>
                    <a:pt x="209369" y="119417"/>
                  </a:lnTo>
                  <a:lnTo>
                    <a:pt x="210145" y="119030"/>
                  </a:lnTo>
                  <a:lnTo>
                    <a:pt x="209757" y="118642"/>
                  </a:lnTo>
                  <a:lnTo>
                    <a:pt x="209369" y="119030"/>
                  </a:lnTo>
                  <a:lnTo>
                    <a:pt x="208594" y="119417"/>
                  </a:lnTo>
                  <a:lnTo>
                    <a:pt x="208731" y="119280"/>
                  </a:lnTo>
                  <a:lnTo>
                    <a:pt x="208731" y="119280"/>
                  </a:lnTo>
                  <a:lnTo>
                    <a:pt x="208206" y="119805"/>
                  </a:lnTo>
                  <a:lnTo>
                    <a:pt x="207043" y="121356"/>
                  </a:lnTo>
                  <a:lnTo>
                    <a:pt x="204716" y="122907"/>
                  </a:lnTo>
                  <a:lnTo>
                    <a:pt x="201227" y="124070"/>
                  </a:lnTo>
                  <a:lnTo>
                    <a:pt x="196187" y="126784"/>
                  </a:lnTo>
                  <a:lnTo>
                    <a:pt x="189208" y="130274"/>
                  </a:lnTo>
                  <a:lnTo>
                    <a:pt x="181806" y="134151"/>
                  </a:lnTo>
                  <a:lnTo>
                    <a:pt x="182229" y="134151"/>
                  </a:lnTo>
                  <a:lnTo>
                    <a:pt x="181841" y="134539"/>
                  </a:lnTo>
                  <a:lnTo>
                    <a:pt x="181841" y="135314"/>
                  </a:lnTo>
                  <a:lnTo>
                    <a:pt x="183392" y="134926"/>
                  </a:lnTo>
                  <a:lnTo>
                    <a:pt x="182616" y="135314"/>
                  </a:lnTo>
                  <a:lnTo>
                    <a:pt x="181453" y="135702"/>
                  </a:lnTo>
                  <a:lnTo>
                    <a:pt x="178739" y="137253"/>
                  </a:lnTo>
                  <a:lnTo>
                    <a:pt x="176413" y="138028"/>
                  </a:lnTo>
                  <a:lnTo>
                    <a:pt x="176025" y="138028"/>
                  </a:lnTo>
                  <a:lnTo>
                    <a:pt x="176025" y="137640"/>
                  </a:lnTo>
                  <a:lnTo>
                    <a:pt x="175637" y="137253"/>
                  </a:lnTo>
                  <a:lnTo>
                    <a:pt x="176025" y="137253"/>
                  </a:lnTo>
                  <a:lnTo>
                    <a:pt x="178351" y="136089"/>
                  </a:lnTo>
                  <a:lnTo>
                    <a:pt x="179515" y="135702"/>
                  </a:lnTo>
                  <a:lnTo>
                    <a:pt x="179902" y="135314"/>
                  </a:lnTo>
                  <a:lnTo>
                    <a:pt x="179515" y="134926"/>
                  </a:lnTo>
                  <a:lnTo>
                    <a:pt x="178351" y="134539"/>
                  </a:lnTo>
                  <a:lnTo>
                    <a:pt x="177576" y="134539"/>
                  </a:lnTo>
                  <a:lnTo>
                    <a:pt x="177964" y="134151"/>
                  </a:lnTo>
                  <a:lnTo>
                    <a:pt x="177188" y="134539"/>
                  </a:lnTo>
                  <a:lnTo>
                    <a:pt x="177188" y="134926"/>
                  </a:lnTo>
                  <a:lnTo>
                    <a:pt x="177576" y="135314"/>
                  </a:lnTo>
                  <a:lnTo>
                    <a:pt x="178351" y="134926"/>
                  </a:lnTo>
                  <a:lnTo>
                    <a:pt x="176801" y="136089"/>
                  </a:lnTo>
                  <a:lnTo>
                    <a:pt x="173699" y="137253"/>
                  </a:lnTo>
                  <a:lnTo>
                    <a:pt x="170597" y="138416"/>
                  </a:lnTo>
                  <a:lnTo>
                    <a:pt x="169046" y="138416"/>
                  </a:lnTo>
                  <a:lnTo>
                    <a:pt x="168271" y="139191"/>
                  </a:lnTo>
                  <a:lnTo>
                    <a:pt x="168271" y="139579"/>
                  </a:lnTo>
                  <a:lnTo>
                    <a:pt x="170597" y="139579"/>
                  </a:lnTo>
                  <a:lnTo>
                    <a:pt x="168271" y="140742"/>
                  </a:lnTo>
                  <a:lnTo>
                    <a:pt x="168658" y="139967"/>
                  </a:lnTo>
                  <a:lnTo>
                    <a:pt x="168271" y="139967"/>
                  </a:lnTo>
                  <a:lnTo>
                    <a:pt x="167883" y="140354"/>
                  </a:lnTo>
                  <a:lnTo>
                    <a:pt x="165557" y="140354"/>
                  </a:lnTo>
                  <a:lnTo>
                    <a:pt x="165169" y="140742"/>
                  </a:lnTo>
                  <a:lnTo>
                    <a:pt x="165557" y="140742"/>
                  </a:lnTo>
                  <a:lnTo>
                    <a:pt x="164006" y="141130"/>
                  </a:lnTo>
                  <a:lnTo>
                    <a:pt x="164393" y="141130"/>
                  </a:lnTo>
                  <a:lnTo>
                    <a:pt x="164393" y="141517"/>
                  </a:lnTo>
                  <a:lnTo>
                    <a:pt x="162455" y="142681"/>
                  </a:lnTo>
                  <a:lnTo>
                    <a:pt x="160129" y="142681"/>
                  </a:lnTo>
                  <a:lnTo>
                    <a:pt x="157802" y="143456"/>
                  </a:lnTo>
                  <a:lnTo>
                    <a:pt x="157027" y="143844"/>
                  </a:lnTo>
                  <a:lnTo>
                    <a:pt x="158965" y="142681"/>
                  </a:lnTo>
                  <a:lnTo>
                    <a:pt x="158578" y="142681"/>
                  </a:lnTo>
                  <a:lnTo>
                    <a:pt x="158578" y="142293"/>
                  </a:lnTo>
                  <a:lnTo>
                    <a:pt x="158190" y="142681"/>
                  </a:lnTo>
                  <a:lnTo>
                    <a:pt x="158578" y="141905"/>
                  </a:lnTo>
                  <a:lnTo>
                    <a:pt x="157802" y="142293"/>
                  </a:lnTo>
                  <a:lnTo>
                    <a:pt x="157027" y="142681"/>
                  </a:lnTo>
                  <a:lnTo>
                    <a:pt x="156251" y="142681"/>
                  </a:lnTo>
                  <a:lnTo>
                    <a:pt x="155476" y="143068"/>
                  </a:lnTo>
                  <a:lnTo>
                    <a:pt x="157415" y="141905"/>
                  </a:lnTo>
                  <a:lnTo>
                    <a:pt x="157027" y="141905"/>
                  </a:lnTo>
                  <a:lnTo>
                    <a:pt x="151599" y="143844"/>
                  </a:lnTo>
                  <a:lnTo>
                    <a:pt x="145783" y="146170"/>
                  </a:lnTo>
                  <a:lnTo>
                    <a:pt x="145697" y="146256"/>
                  </a:lnTo>
                  <a:lnTo>
                    <a:pt x="145697" y="146256"/>
                  </a:lnTo>
                  <a:lnTo>
                    <a:pt x="148497" y="145395"/>
                  </a:lnTo>
                  <a:lnTo>
                    <a:pt x="145589" y="146364"/>
                  </a:lnTo>
                  <a:lnTo>
                    <a:pt x="145589" y="146364"/>
                  </a:lnTo>
                  <a:lnTo>
                    <a:pt x="145395" y="146558"/>
                  </a:lnTo>
                  <a:lnTo>
                    <a:pt x="147722" y="146170"/>
                  </a:lnTo>
                  <a:lnTo>
                    <a:pt x="147722" y="146170"/>
                  </a:lnTo>
                  <a:lnTo>
                    <a:pt x="145007" y="146946"/>
                  </a:lnTo>
                  <a:lnTo>
                    <a:pt x="145007" y="147333"/>
                  </a:lnTo>
                  <a:lnTo>
                    <a:pt x="146171" y="148109"/>
                  </a:lnTo>
                  <a:lnTo>
                    <a:pt x="141906" y="148109"/>
                  </a:lnTo>
                  <a:lnTo>
                    <a:pt x="141906" y="147721"/>
                  </a:lnTo>
                  <a:lnTo>
                    <a:pt x="142681" y="147333"/>
                  </a:lnTo>
                  <a:lnTo>
                    <a:pt x="142681" y="147333"/>
                  </a:lnTo>
                  <a:lnTo>
                    <a:pt x="141518" y="147721"/>
                  </a:lnTo>
                  <a:lnTo>
                    <a:pt x="134927" y="149660"/>
                  </a:lnTo>
                  <a:lnTo>
                    <a:pt x="122132" y="152374"/>
                  </a:lnTo>
                  <a:lnTo>
                    <a:pt x="110500" y="154700"/>
                  </a:lnTo>
                  <a:lnTo>
                    <a:pt x="105460" y="155863"/>
                  </a:lnTo>
                  <a:lnTo>
                    <a:pt x="100807" y="157026"/>
                  </a:lnTo>
                  <a:lnTo>
                    <a:pt x="94992" y="157414"/>
                  </a:lnTo>
                  <a:lnTo>
                    <a:pt x="90727" y="157026"/>
                  </a:lnTo>
                  <a:lnTo>
                    <a:pt x="86462" y="157026"/>
                  </a:lnTo>
                  <a:lnTo>
                    <a:pt x="79095" y="157414"/>
                  </a:lnTo>
                  <a:lnTo>
                    <a:pt x="78707" y="157414"/>
                  </a:lnTo>
                  <a:lnTo>
                    <a:pt x="77932" y="157802"/>
                  </a:lnTo>
                  <a:lnTo>
                    <a:pt x="79483" y="157802"/>
                  </a:lnTo>
                  <a:lnTo>
                    <a:pt x="79095" y="157414"/>
                  </a:lnTo>
                  <a:lnTo>
                    <a:pt x="79095" y="157414"/>
                  </a:lnTo>
                  <a:lnTo>
                    <a:pt x="80646" y="157802"/>
                  </a:lnTo>
                  <a:lnTo>
                    <a:pt x="79870" y="157802"/>
                  </a:lnTo>
                  <a:lnTo>
                    <a:pt x="77932" y="158189"/>
                  </a:lnTo>
                  <a:lnTo>
                    <a:pt x="77544" y="158189"/>
                  </a:lnTo>
                  <a:lnTo>
                    <a:pt x="77932" y="157802"/>
                  </a:lnTo>
                  <a:lnTo>
                    <a:pt x="76381" y="157802"/>
                  </a:lnTo>
                  <a:lnTo>
                    <a:pt x="77544" y="157414"/>
                  </a:lnTo>
                  <a:lnTo>
                    <a:pt x="76381" y="157026"/>
                  </a:lnTo>
                  <a:lnTo>
                    <a:pt x="71728" y="156638"/>
                  </a:lnTo>
                  <a:lnTo>
                    <a:pt x="67463" y="156638"/>
                  </a:lnTo>
                  <a:lnTo>
                    <a:pt x="67463" y="157026"/>
                  </a:lnTo>
                  <a:lnTo>
                    <a:pt x="69790" y="157414"/>
                  </a:lnTo>
                  <a:lnTo>
                    <a:pt x="69790" y="157414"/>
                  </a:lnTo>
                  <a:lnTo>
                    <a:pt x="64362" y="156638"/>
                  </a:lnTo>
                  <a:lnTo>
                    <a:pt x="57383" y="155475"/>
                  </a:lnTo>
                  <a:lnTo>
                    <a:pt x="51567" y="153924"/>
                  </a:lnTo>
                  <a:lnTo>
                    <a:pt x="49628" y="153537"/>
                  </a:lnTo>
                  <a:lnTo>
                    <a:pt x="48853" y="153149"/>
                  </a:lnTo>
                  <a:lnTo>
                    <a:pt x="46914" y="153537"/>
                  </a:lnTo>
                  <a:lnTo>
                    <a:pt x="45751" y="153149"/>
                  </a:lnTo>
                  <a:lnTo>
                    <a:pt x="45363" y="152761"/>
                  </a:lnTo>
                  <a:lnTo>
                    <a:pt x="44976" y="151986"/>
                  </a:lnTo>
                  <a:lnTo>
                    <a:pt x="44588" y="151598"/>
                  </a:lnTo>
                  <a:lnTo>
                    <a:pt x="43425" y="151598"/>
                  </a:lnTo>
                  <a:lnTo>
                    <a:pt x="43037" y="151986"/>
                  </a:lnTo>
                  <a:lnTo>
                    <a:pt x="43425" y="151986"/>
                  </a:lnTo>
                  <a:lnTo>
                    <a:pt x="43425" y="152374"/>
                  </a:lnTo>
                  <a:lnTo>
                    <a:pt x="43037" y="152374"/>
                  </a:lnTo>
                  <a:lnTo>
                    <a:pt x="42649" y="152761"/>
                  </a:lnTo>
                  <a:lnTo>
                    <a:pt x="41874" y="151986"/>
                  </a:lnTo>
                  <a:lnTo>
                    <a:pt x="39935" y="150823"/>
                  </a:lnTo>
                  <a:lnTo>
                    <a:pt x="35283" y="148496"/>
                  </a:lnTo>
                  <a:lnTo>
                    <a:pt x="33344" y="147721"/>
                  </a:lnTo>
                  <a:lnTo>
                    <a:pt x="33344" y="147721"/>
                  </a:lnTo>
                  <a:lnTo>
                    <a:pt x="38772" y="150435"/>
                  </a:lnTo>
                  <a:lnTo>
                    <a:pt x="37221" y="150435"/>
                  </a:lnTo>
                  <a:lnTo>
                    <a:pt x="34895" y="149660"/>
                  </a:lnTo>
                  <a:lnTo>
                    <a:pt x="31018" y="147721"/>
                  </a:lnTo>
                  <a:lnTo>
                    <a:pt x="31793" y="147721"/>
                  </a:lnTo>
                  <a:lnTo>
                    <a:pt x="30242" y="146170"/>
                  </a:lnTo>
                  <a:lnTo>
                    <a:pt x="30630" y="146170"/>
                  </a:lnTo>
                  <a:lnTo>
                    <a:pt x="30242" y="145782"/>
                  </a:lnTo>
                  <a:lnTo>
                    <a:pt x="29467" y="145007"/>
                  </a:lnTo>
                  <a:lnTo>
                    <a:pt x="29079" y="144231"/>
                  </a:lnTo>
                  <a:lnTo>
                    <a:pt x="29467" y="143844"/>
                  </a:lnTo>
                  <a:lnTo>
                    <a:pt x="29854" y="143844"/>
                  </a:lnTo>
                  <a:lnTo>
                    <a:pt x="22876" y="136089"/>
                  </a:lnTo>
                  <a:lnTo>
                    <a:pt x="22876" y="136477"/>
                  </a:lnTo>
                  <a:lnTo>
                    <a:pt x="23651" y="137640"/>
                  </a:lnTo>
                  <a:lnTo>
                    <a:pt x="25590" y="140354"/>
                  </a:lnTo>
                  <a:lnTo>
                    <a:pt x="26753" y="142293"/>
                  </a:lnTo>
                  <a:lnTo>
                    <a:pt x="24814" y="140354"/>
                  </a:lnTo>
                  <a:lnTo>
                    <a:pt x="25977" y="142293"/>
                  </a:lnTo>
                  <a:lnTo>
                    <a:pt x="25977" y="142681"/>
                  </a:lnTo>
                  <a:lnTo>
                    <a:pt x="22876" y="139191"/>
                  </a:lnTo>
                  <a:lnTo>
                    <a:pt x="21712" y="136477"/>
                  </a:lnTo>
                  <a:lnTo>
                    <a:pt x="20937" y="132988"/>
                  </a:lnTo>
                  <a:lnTo>
                    <a:pt x="20161" y="128723"/>
                  </a:lnTo>
                  <a:lnTo>
                    <a:pt x="19386" y="123682"/>
                  </a:lnTo>
                  <a:lnTo>
                    <a:pt x="19386" y="118642"/>
                  </a:lnTo>
                  <a:lnTo>
                    <a:pt x="19386" y="113989"/>
                  </a:lnTo>
                  <a:lnTo>
                    <a:pt x="20549" y="109724"/>
                  </a:lnTo>
                  <a:lnTo>
                    <a:pt x="20937" y="107786"/>
                  </a:lnTo>
                  <a:lnTo>
                    <a:pt x="22100" y="105847"/>
                  </a:lnTo>
                  <a:lnTo>
                    <a:pt x="22100" y="105847"/>
                  </a:lnTo>
                  <a:lnTo>
                    <a:pt x="21712" y="106623"/>
                  </a:lnTo>
                  <a:lnTo>
                    <a:pt x="22100" y="106623"/>
                  </a:lnTo>
                  <a:lnTo>
                    <a:pt x="22488" y="105460"/>
                  </a:lnTo>
                  <a:lnTo>
                    <a:pt x="22100" y="105460"/>
                  </a:lnTo>
                  <a:lnTo>
                    <a:pt x="22100" y="105072"/>
                  </a:lnTo>
                  <a:lnTo>
                    <a:pt x="22100" y="104684"/>
                  </a:lnTo>
                  <a:lnTo>
                    <a:pt x="21712" y="105847"/>
                  </a:lnTo>
                  <a:lnTo>
                    <a:pt x="21712" y="105201"/>
                  </a:lnTo>
                  <a:lnTo>
                    <a:pt x="21712" y="105201"/>
                  </a:lnTo>
                  <a:lnTo>
                    <a:pt x="22488" y="103909"/>
                  </a:lnTo>
                  <a:lnTo>
                    <a:pt x="23651" y="101970"/>
                  </a:lnTo>
                  <a:lnTo>
                    <a:pt x="26365" y="97317"/>
                  </a:lnTo>
                  <a:lnTo>
                    <a:pt x="29467" y="91889"/>
                  </a:lnTo>
                  <a:lnTo>
                    <a:pt x="31405" y="89175"/>
                  </a:lnTo>
                  <a:lnTo>
                    <a:pt x="32181" y="88090"/>
                  </a:lnTo>
                  <a:lnTo>
                    <a:pt x="32181" y="88400"/>
                  </a:lnTo>
                  <a:lnTo>
                    <a:pt x="32181" y="88788"/>
                  </a:lnTo>
                  <a:lnTo>
                    <a:pt x="32569" y="88400"/>
                  </a:lnTo>
                  <a:lnTo>
                    <a:pt x="33344" y="87237"/>
                  </a:lnTo>
                  <a:lnTo>
                    <a:pt x="35670" y="84135"/>
                  </a:lnTo>
                  <a:lnTo>
                    <a:pt x="39160" y="80646"/>
                  </a:lnTo>
                  <a:lnTo>
                    <a:pt x="46139" y="73667"/>
                  </a:lnTo>
                  <a:lnTo>
                    <a:pt x="51567" y="68239"/>
                  </a:lnTo>
                  <a:lnTo>
                    <a:pt x="53118" y="66688"/>
                  </a:lnTo>
                  <a:lnTo>
                    <a:pt x="53118" y="66300"/>
                  </a:lnTo>
                  <a:lnTo>
                    <a:pt x="52730" y="66688"/>
                  </a:lnTo>
                  <a:lnTo>
                    <a:pt x="53893" y="65137"/>
                  </a:lnTo>
                  <a:lnTo>
                    <a:pt x="55444" y="63974"/>
                  </a:lnTo>
                  <a:lnTo>
                    <a:pt x="56995" y="62423"/>
                  </a:lnTo>
                  <a:lnTo>
                    <a:pt x="55832" y="62810"/>
                  </a:lnTo>
                  <a:lnTo>
                    <a:pt x="55444" y="62810"/>
                  </a:lnTo>
                  <a:lnTo>
                    <a:pt x="56607" y="61647"/>
                  </a:lnTo>
                  <a:lnTo>
                    <a:pt x="57383" y="60872"/>
                  </a:lnTo>
                  <a:lnTo>
                    <a:pt x="56219" y="62423"/>
                  </a:lnTo>
                  <a:lnTo>
                    <a:pt x="56995" y="61647"/>
                  </a:lnTo>
                  <a:lnTo>
                    <a:pt x="58158" y="60484"/>
                  </a:lnTo>
                  <a:lnTo>
                    <a:pt x="57770" y="61260"/>
                  </a:lnTo>
                  <a:lnTo>
                    <a:pt x="58352" y="61260"/>
                  </a:lnTo>
                  <a:lnTo>
                    <a:pt x="57770" y="62035"/>
                  </a:lnTo>
                  <a:lnTo>
                    <a:pt x="58934" y="61647"/>
                  </a:lnTo>
                  <a:lnTo>
                    <a:pt x="59709" y="60872"/>
                  </a:lnTo>
                  <a:lnTo>
                    <a:pt x="60872" y="58546"/>
                  </a:lnTo>
                  <a:lnTo>
                    <a:pt x="61648" y="57770"/>
                  </a:lnTo>
                  <a:lnTo>
                    <a:pt x="62035" y="56995"/>
                  </a:lnTo>
                  <a:lnTo>
                    <a:pt x="62811" y="56607"/>
                  </a:lnTo>
                  <a:lnTo>
                    <a:pt x="63974" y="56995"/>
                  </a:lnTo>
                  <a:lnTo>
                    <a:pt x="63586" y="56995"/>
                  </a:lnTo>
                  <a:lnTo>
                    <a:pt x="63198" y="57382"/>
                  </a:lnTo>
                  <a:lnTo>
                    <a:pt x="62423" y="58546"/>
                  </a:lnTo>
                  <a:lnTo>
                    <a:pt x="62035" y="59321"/>
                  </a:lnTo>
                  <a:lnTo>
                    <a:pt x="63198" y="58158"/>
                  </a:lnTo>
                  <a:lnTo>
                    <a:pt x="65912" y="54668"/>
                  </a:lnTo>
                  <a:lnTo>
                    <a:pt x="68627" y="52730"/>
                  </a:lnTo>
                  <a:lnTo>
                    <a:pt x="70953" y="51179"/>
                  </a:lnTo>
                  <a:lnTo>
                    <a:pt x="73667" y="50016"/>
                  </a:lnTo>
                  <a:lnTo>
                    <a:pt x="73667" y="50016"/>
                  </a:lnTo>
                  <a:lnTo>
                    <a:pt x="73279" y="50403"/>
                  </a:lnTo>
                  <a:lnTo>
                    <a:pt x="73667" y="50403"/>
                  </a:lnTo>
                  <a:lnTo>
                    <a:pt x="75605" y="49240"/>
                  </a:lnTo>
                  <a:lnTo>
                    <a:pt x="77544" y="48077"/>
                  </a:lnTo>
                  <a:lnTo>
                    <a:pt x="77932" y="47302"/>
                  </a:lnTo>
                  <a:lnTo>
                    <a:pt x="77156" y="47689"/>
                  </a:lnTo>
                  <a:lnTo>
                    <a:pt x="76769" y="47689"/>
                  </a:lnTo>
                  <a:lnTo>
                    <a:pt x="77544" y="46526"/>
                  </a:lnTo>
                  <a:lnTo>
                    <a:pt x="79483" y="44975"/>
                  </a:lnTo>
                  <a:lnTo>
                    <a:pt x="81421" y="43425"/>
                  </a:lnTo>
                  <a:lnTo>
                    <a:pt x="81034" y="44200"/>
                  </a:lnTo>
                  <a:lnTo>
                    <a:pt x="81809" y="43425"/>
                  </a:lnTo>
                  <a:lnTo>
                    <a:pt x="82972" y="43037"/>
                  </a:lnTo>
                  <a:lnTo>
                    <a:pt x="83748" y="42649"/>
                  </a:lnTo>
                  <a:lnTo>
                    <a:pt x="82584" y="43812"/>
                  </a:lnTo>
                  <a:lnTo>
                    <a:pt x="82972" y="43812"/>
                  </a:lnTo>
                  <a:lnTo>
                    <a:pt x="85299" y="42261"/>
                  </a:lnTo>
                  <a:lnTo>
                    <a:pt x="83360" y="41874"/>
                  </a:lnTo>
                  <a:lnTo>
                    <a:pt x="82972" y="41874"/>
                  </a:lnTo>
                  <a:lnTo>
                    <a:pt x="82972" y="41486"/>
                  </a:lnTo>
                  <a:lnTo>
                    <a:pt x="83748" y="41098"/>
                  </a:lnTo>
                  <a:lnTo>
                    <a:pt x="85686" y="39935"/>
                  </a:lnTo>
                  <a:lnTo>
                    <a:pt x="85299" y="41098"/>
                  </a:lnTo>
                  <a:lnTo>
                    <a:pt x="86074" y="41098"/>
                  </a:lnTo>
                  <a:lnTo>
                    <a:pt x="89951" y="39160"/>
                  </a:lnTo>
                  <a:lnTo>
                    <a:pt x="94604" y="36058"/>
                  </a:lnTo>
                  <a:lnTo>
                    <a:pt x="96542" y="35282"/>
                  </a:lnTo>
                  <a:lnTo>
                    <a:pt x="97706" y="34895"/>
                  </a:lnTo>
                  <a:lnTo>
                    <a:pt x="96930" y="35282"/>
                  </a:lnTo>
                  <a:lnTo>
                    <a:pt x="96542" y="35670"/>
                  </a:lnTo>
                  <a:lnTo>
                    <a:pt x="96542" y="36058"/>
                  </a:lnTo>
                  <a:lnTo>
                    <a:pt x="97318" y="35670"/>
                  </a:lnTo>
                  <a:lnTo>
                    <a:pt x="96930" y="36058"/>
                  </a:lnTo>
                  <a:lnTo>
                    <a:pt x="96155" y="37221"/>
                  </a:lnTo>
                  <a:lnTo>
                    <a:pt x="96155" y="37221"/>
                  </a:lnTo>
                  <a:lnTo>
                    <a:pt x="98481" y="36058"/>
                  </a:lnTo>
                  <a:lnTo>
                    <a:pt x="99256" y="35282"/>
                  </a:lnTo>
                  <a:lnTo>
                    <a:pt x="99644" y="34895"/>
                  </a:lnTo>
                  <a:lnTo>
                    <a:pt x="98869" y="34895"/>
                  </a:lnTo>
                  <a:lnTo>
                    <a:pt x="99256" y="34119"/>
                  </a:lnTo>
                  <a:lnTo>
                    <a:pt x="103134" y="32181"/>
                  </a:lnTo>
                  <a:lnTo>
                    <a:pt x="107011" y="30242"/>
                  </a:lnTo>
                  <a:lnTo>
                    <a:pt x="108174" y="29467"/>
                  </a:lnTo>
                  <a:lnTo>
                    <a:pt x="108174" y="29079"/>
                  </a:lnTo>
                  <a:lnTo>
                    <a:pt x="108174" y="28691"/>
                  </a:lnTo>
                  <a:lnTo>
                    <a:pt x="107011" y="28691"/>
                  </a:lnTo>
                  <a:lnTo>
                    <a:pt x="106623" y="29079"/>
                  </a:lnTo>
                  <a:lnTo>
                    <a:pt x="105460" y="29854"/>
                  </a:lnTo>
                  <a:lnTo>
                    <a:pt x="104685" y="31018"/>
                  </a:lnTo>
                  <a:lnTo>
                    <a:pt x="103909" y="31405"/>
                  </a:lnTo>
                  <a:lnTo>
                    <a:pt x="103134" y="31793"/>
                  </a:lnTo>
                  <a:lnTo>
                    <a:pt x="104297" y="31018"/>
                  </a:lnTo>
                  <a:lnTo>
                    <a:pt x="104297" y="30630"/>
                  </a:lnTo>
                  <a:lnTo>
                    <a:pt x="103134" y="31018"/>
                  </a:lnTo>
                  <a:lnTo>
                    <a:pt x="103521" y="30242"/>
                  </a:lnTo>
                  <a:lnTo>
                    <a:pt x="103521" y="30242"/>
                  </a:lnTo>
                  <a:lnTo>
                    <a:pt x="103134" y="30630"/>
                  </a:lnTo>
                  <a:lnTo>
                    <a:pt x="101583" y="31405"/>
                  </a:lnTo>
                  <a:lnTo>
                    <a:pt x="100420" y="32568"/>
                  </a:lnTo>
                  <a:lnTo>
                    <a:pt x="100032" y="32568"/>
                  </a:lnTo>
                  <a:lnTo>
                    <a:pt x="100807" y="32181"/>
                  </a:lnTo>
                  <a:lnTo>
                    <a:pt x="100032" y="32181"/>
                  </a:lnTo>
                  <a:lnTo>
                    <a:pt x="100032" y="31793"/>
                  </a:lnTo>
                  <a:lnTo>
                    <a:pt x="101195" y="30630"/>
                  </a:lnTo>
                  <a:lnTo>
                    <a:pt x="106623" y="27916"/>
                  </a:lnTo>
                  <a:lnTo>
                    <a:pt x="107786" y="27140"/>
                  </a:lnTo>
                  <a:lnTo>
                    <a:pt x="110888" y="27140"/>
                  </a:lnTo>
                  <a:lnTo>
                    <a:pt x="108562" y="27916"/>
                  </a:lnTo>
                  <a:lnTo>
                    <a:pt x="108949" y="28691"/>
                  </a:lnTo>
                  <a:lnTo>
                    <a:pt x="109337" y="28691"/>
                  </a:lnTo>
                  <a:lnTo>
                    <a:pt x="109725" y="28303"/>
                  </a:lnTo>
                  <a:lnTo>
                    <a:pt x="109725" y="27916"/>
                  </a:lnTo>
                  <a:lnTo>
                    <a:pt x="110888" y="27528"/>
                  </a:lnTo>
                  <a:lnTo>
                    <a:pt x="110500" y="28303"/>
                  </a:lnTo>
                  <a:lnTo>
                    <a:pt x="112051" y="28303"/>
                  </a:lnTo>
                  <a:lnTo>
                    <a:pt x="113214" y="27528"/>
                  </a:lnTo>
                  <a:lnTo>
                    <a:pt x="112051" y="27916"/>
                  </a:lnTo>
                  <a:lnTo>
                    <a:pt x="112051" y="27528"/>
                  </a:lnTo>
                  <a:lnTo>
                    <a:pt x="112439" y="27140"/>
                  </a:lnTo>
                  <a:lnTo>
                    <a:pt x="112827" y="27528"/>
                  </a:lnTo>
                  <a:lnTo>
                    <a:pt x="113214" y="27140"/>
                  </a:lnTo>
                  <a:lnTo>
                    <a:pt x="114765" y="27140"/>
                  </a:lnTo>
                  <a:lnTo>
                    <a:pt x="113214" y="27916"/>
                  </a:lnTo>
                  <a:lnTo>
                    <a:pt x="113214" y="27916"/>
                  </a:lnTo>
                  <a:lnTo>
                    <a:pt x="114378" y="27528"/>
                  </a:lnTo>
                  <a:lnTo>
                    <a:pt x="115928" y="26365"/>
                  </a:lnTo>
                  <a:lnTo>
                    <a:pt x="115541" y="25977"/>
                  </a:lnTo>
                  <a:lnTo>
                    <a:pt x="114765" y="25589"/>
                  </a:lnTo>
                  <a:lnTo>
                    <a:pt x="115928" y="25202"/>
                  </a:lnTo>
                  <a:lnTo>
                    <a:pt x="115153" y="24814"/>
                  </a:lnTo>
                  <a:lnTo>
                    <a:pt x="114378" y="25202"/>
                  </a:lnTo>
                  <a:lnTo>
                    <a:pt x="113990" y="25589"/>
                  </a:lnTo>
                  <a:lnTo>
                    <a:pt x="113602" y="25977"/>
                  </a:lnTo>
                  <a:lnTo>
                    <a:pt x="113602" y="25202"/>
                  </a:lnTo>
                  <a:lnTo>
                    <a:pt x="114378" y="24814"/>
                  </a:lnTo>
                  <a:lnTo>
                    <a:pt x="115928" y="23651"/>
                  </a:lnTo>
                  <a:lnTo>
                    <a:pt x="121744" y="21325"/>
                  </a:lnTo>
                  <a:lnTo>
                    <a:pt x="127172" y="19386"/>
                  </a:lnTo>
                  <a:lnTo>
                    <a:pt x="128723" y="18611"/>
                  </a:lnTo>
                  <a:lnTo>
                    <a:pt x="128723" y="18223"/>
                  </a:lnTo>
                  <a:lnTo>
                    <a:pt x="128723" y="17835"/>
                  </a:lnTo>
                  <a:lnTo>
                    <a:pt x="129499" y="17447"/>
                  </a:lnTo>
                  <a:lnTo>
                    <a:pt x="130274" y="18223"/>
                  </a:lnTo>
                  <a:lnTo>
                    <a:pt x="131437" y="17835"/>
                  </a:lnTo>
                  <a:lnTo>
                    <a:pt x="131825" y="17060"/>
                  </a:lnTo>
                  <a:lnTo>
                    <a:pt x="131437" y="17447"/>
                  </a:lnTo>
                  <a:lnTo>
                    <a:pt x="131050" y="17447"/>
                  </a:lnTo>
                  <a:lnTo>
                    <a:pt x="131437" y="17060"/>
                  </a:lnTo>
                  <a:lnTo>
                    <a:pt x="131825" y="16284"/>
                  </a:lnTo>
                  <a:lnTo>
                    <a:pt x="134151" y="16284"/>
                  </a:lnTo>
                  <a:lnTo>
                    <a:pt x="134151" y="16672"/>
                  </a:lnTo>
                  <a:lnTo>
                    <a:pt x="136865" y="15896"/>
                  </a:lnTo>
                  <a:lnTo>
                    <a:pt x="139192" y="15509"/>
                  </a:lnTo>
                  <a:lnTo>
                    <a:pt x="140355" y="15121"/>
                  </a:lnTo>
                  <a:lnTo>
                    <a:pt x="140743" y="14733"/>
                  </a:lnTo>
                  <a:lnTo>
                    <a:pt x="140355" y="14346"/>
                  </a:lnTo>
                  <a:lnTo>
                    <a:pt x="142681" y="13570"/>
                  </a:lnTo>
                  <a:lnTo>
                    <a:pt x="142293" y="13182"/>
                  </a:lnTo>
                  <a:lnTo>
                    <a:pt x="141906" y="13182"/>
                  </a:lnTo>
                  <a:lnTo>
                    <a:pt x="139967" y="13570"/>
                  </a:lnTo>
                  <a:lnTo>
                    <a:pt x="137641" y="14346"/>
                  </a:lnTo>
                  <a:lnTo>
                    <a:pt x="137641" y="13958"/>
                  </a:lnTo>
                  <a:lnTo>
                    <a:pt x="137253" y="14346"/>
                  </a:lnTo>
                  <a:lnTo>
                    <a:pt x="134927" y="14733"/>
                  </a:lnTo>
                  <a:lnTo>
                    <a:pt x="132213" y="15509"/>
                  </a:lnTo>
                  <a:lnTo>
                    <a:pt x="131437" y="15509"/>
                  </a:lnTo>
                  <a:lnTo>
                    <a:pt x="131437" y="15121"/>
                  </a:lnTo>
                  <a:lnTo>
                    <a:pt x="128723" y="15896"/>
                  </a:lnTo>
                  <a:lnTo>
                    <a:pt x="127948" y="16284"/>
                  </a:lnTo>
                  <a:lnTo>
                    <a:pt x="128723" y="15509"/>
                  </a:lnTo>
                  <a:lnTo>
                    <a:pt x="127172" y="15121"/>
                  </a:lnTo>
                  <a:lnTo>
                    <a:pt x="127172" y="14733"/>
                  </a:lnTo>
                  <a:lnTo>
                    <a:pt x="129111" y="14346"/>
                  </a:lnTo>
                  <a:lnTo>
                    <a:pt x="131437" y="13570"/>
                  </a:lnTo>
                  <a:lnTo>
                    <a:pt x="132213" y="13182"/>
                  </a:lnTo>
                  <a:lnTo>
                    <a:pt x="132213" y="12795"/>
                  </a:lnTo>
                  <a:lnTo>
                    <a:pt x="132213" y="12407"/>
                  </a:lnTo>
                  <a:lnTo>
                    <a:pt x="130662" y="13570"/>
                  </a:lnTo>
                  <a:lnTo>
                    <a:pt x="130274" y="13570"/>
                  </a:lnTo>
                  <a:lnTo>
                    <a:pt x="130274" y="13182"/>
                  </a:lnTo>
                  <a:lnTo>
                    <a:pt x="131437" y="12407"/>
                  </a:lnTo>
                  <a:lnTo>
                    <a:pt x="133764" y="12019"/>
                  </a:lnTo>
                  <a:lnTo>
                    <a:pt x="133376" y="12407"/>
                  </a:lnTo>
                  <a:lnTo>
                    <a:pt x="133764" y="12407"/>
                  </a:lnTo>
                  <a:lnTo>
                    <a:pt x="136090" y="11244"/>
                  </a:lnTo>
                  <a:lnTo>
                    <a:pt x="136478" y="11244"/>
                  </a:lnTo>
                  <a:lnTo>
                    <a:pt x="135702" y="11632"/>
                  </a:lnTo>
                  <a:lnTo>
                    <a:pt x="136478" y="11632"/>
                  </a:lnTo>
                  <a:lnTo>
                    <a:pt x="134927" y="12019"/>
                  </a:lnTo>
                  <a:lnTo>
                    <a:pt x="135314" y="12019"/>
                  </a:lnTo>
                  <a:lnTo>
                    <a:pt x="135314" y="12407"/>
                  </a:lnTo>
                  <a:lnTo>
                    <a:pt x="134927" y="12795"/>
                  </a:lnTo>
                  <a:lnTo>
                    <a:pt x="136090" y="13182"/>
                  </a:lnTo>
                  <a:lnTo>
                    <a:pt x="136090" y="13570"/>
                  </a:lnTo>
                  <a:lnTo>
                    <a:pt x="138029" y="13570"/>
                  </a:lnTo>
                  <a:lnTo>
                    <a:pt x="142681" y="12407"/>
                  </a:lnTo>
                  <a:lnTo>
                    <a:pt x="146171" y="11011"/>
                  </a:lnTo>
                  <a:lnTo>
                    <a:pt x="146171" y="11011"/>
                  </a:lnTo>
                  <a:lnTo>
                    <a:pt x="145007" y="11244"/>
                  </a:lnTo>
                  <a:lnTo>
                    <a:pt x="144232" y="11244"/>
                  </a:lnTo>
                  <a:lnTo>
                    <a:pt x="142293" y="11632"/>
                  </a:lnTo>
                  <a:lnTo>
                    <a:pt x="141130" y="11632"/>
                  </a:lnTo>
                  <a:lnTo>
                    <a:pt x="142293" y="10856"/>
                  </a:lnTo>
                  <a:lnTo>
                    <a:pt x="138804" y="11244"/>
                  </a:lnTo>
                  <a:lnTo>
                    <a:pt x="138416" y="10856"/>
                  </a:lnTo>
                  <a:lnTo>
                    <a:pt x="139967" y="10468"/>
                  </a:lnTo>
                  <a:lnTo>
                    <a:pt x="142293" y="10081"/>
                  </a:lnTo>
                  <a:lnTo>
                    <a:pt x="143844" y="9693"/>
                  </a:lnTo>
                  <a:lnTo>
                    <a:pt x="142681" y="10468"/>
                  </a:lnTo>
                  <a:lnTo>
                    <a:pt x="143457" y="10468"/>
                  </a:lnTo>
                  <a:lnTo>
                    <a:pt x="143457" y="10856"/>
                  </a:lnTo>
                  <a:lnTo>
                    <a:pt x="145007" y="10468"/>
                  </a:lnTo>
                  <a:lnTo>
                    <a:pt x="147334" y="10081"/>
                  </a:lnTo>
                  <a:lnTo>
                    <a:pt x="148497" y="9693"/>
                  </a:lnTo>
                  <a:lnTo>
                    <a:pt x="148497" y="9305"/>
                  </a:lnTo>
                  <a:lnTo>
                    <a:pt x="146946" y="9305"/>
                  </a:lnTo>
                  <a:lnTo>
                    <a:pt x="145783" y="9693"/>
                  </a:lnTo>
                  <a:lnTo>
                    <a:pt x="145007" y="9693"/>
                  </a:lnTo>
                  <a:lnTo>
                    <a:pt x="146558" y="8918"/>
                  </a:lnTo>
                  <a:lnTo>
                    <a:pt x="145783" y="8918"/>
                  </a:lnTo>
                  <a:lnTo>
                    <a:pt x="147722" y="8142"/>
                  </a:lnTo>
                  <a:lnTo>
                    <a:pt x="148885" y="7754"/>
                  </a:lnTo>
                  <a:lnTo>
                    <a:pt x="147334" y="7754"/>
                  </a:lnTo>
                  <a:lnTo>
                    <a:pt x="148885" y="7367"/>
                  </a:lnTo>
                  <a:lnTo>
                    <a:pt x="146558" y="7754"/>
                  </a:lnTo>
                  <a:lnTo>
                    <a:pt x="145395" y="8142"/>
                  </a:lnTo>
                  <a:lnTo>
                    <a:pt x="144620" y="7754"/>
                  </a:lnTo>
                  <a:lnTo>
                    <a:pt x="144620" y="7367"/>
                  </a:lnTo>
                  <a:lnTo>
                    <a:pt x="145395" y="7367"/>
                  </a:lnTo>
                  <a:lnTo>
                    <a:pt x="147334" y="6979"/>
                  </a:lnTo>
                  <a:lnTo>
                    <a:pt x="149272" y="6591"/>
                  </a:lnTo>
                  <a:lnTo>
                    <a:pt x="148109" y="6591"/>
                  </a:lnTo>
                  <a:lnTo>
                    <a:pt x="149272" y="6204"/>
                  </a:lnTo>
                  <a:lnTo>
                    <a:pt x="149660" y="5816"/>
                  </a:lnTo>
                  <a:lnTo>
                    <a:pt x="148109" y="5816"/>
                  </a:lnTo>
                  <a:lnTo>
                    <a:pt x="145395" y="6204"/>
                  </a:lnTo>
                  <a:lnTo>
                    <a:pt x="143457" y="6591"/>
                  </a:lnTo>
                  <a:lnTo>
                    <a:pt x="145395" y="5816"/>
                  </a:lnTo>
                  <a:lnTo>
                    <a:pt x="148497" y="5428"/>
                  </a:lnTo>
                  <a:lnTo>
                    <a:pt x="155476" y="5428"/>
                  </a:lnTo>
                  <a:lnTo>
                    <a:pt x="162843" y="5816"/>
                  </a:lnTo>
                  <a:lnTo>
                    <a:pt x="165944" y="5428"/>
                  </a:lnTo>
                  <a:lnTo>
                    <a:pt x="168271" y="4653"/>
                  </a:lnTo>
                  <a:lnTo>
                    <a:pt x="168658" y="4265"/>
                  </a:lnTo>
                  <a:lnTo>
                    <a:pt x="165557" y="4265"/>
                  </a:lnTo>
                  <a:lnTo>
                    <a:pt x="165944" y="3877"/>
                  </a:lnTo>
                  <a:lnTo>
                    <a:pt x="165557" y="3877"/>
                  </a:lnTo>
                  <a:lnTo>
                    <a:pt x="164781" y="3489"/>
                  </a:lnTo>
                  <a:lnTo>
                    <a:pt x="164006" y="3877"/>
                  </a:lnTo>
                  <a:lnTo>
                    <a:pt x="163618" y="4265"/>
                  </a:lnTo>
                  <a:lnTo>
                    <a:pt x="165169" y="4653"/>
                  </a:lnTo>
                  <a:lnTo>
                    <a:pt x="158965" y="4653"/>
                  </a:lnTo>
                  <a:lnTo>
                    <a:pt x="158578" y="5040"/>
                  </a:lnTo>
                  <a:lnTo>
                    <a:pt x="157027" y="4653"/>
                  </a:lnTo>
                  <a:lnTo>
                    <a:pt x="157415" y="4653"/>
                  </a:lnTo>
                  <a:lnTo>
                    <a:pt x="157415" y="4265"/>
                  </a:lnTo>
                  <a:lnTo>
                    <a:pt x="154700" y="4265"/>
                  </a:lnTo>
                  <a:lnTo>
                    <a:pt x="153925" y="3877"/>
                  </a:lnTo>
                  <a:lnTo>
                    <a:pt x="153537" y="3877"/>
                  </a:lnTo>
                  <a:lnTo>
                    <a:pt x="157415" y="3489"/>
                  </a:lnTo>
                  <a:lnTo>
                    <a:pt x="155476" y="2714"/>
                  </a:lnTo>
                  <a:lnTo>
                    <a:pt x="155476" y="2714"/>
                  </a:lnTo>
                  <a:lnTo>
                    <a:pt x="161292" y="3102"/>
                  </a:lnTo>
                  <a:lnTo>
                    <a:pt x="163230" y="3489"/>
                  </a:lnTo>
                  <a:lnTo>
                    <a:pt x="160904" y="2714"/>
                  </a:lnTo>
                  <a:lnTo>
                    <a:pt x="164393" y="2714"/>
                  </a:lnTo>
                  <a:lnTo>
                    <a:pt x="166720" y="3489"/>
                  </a:lnTo>
                  <a:lnTo>
                    <a:pt x="169822" y="4265"/>
                  </a:lnTo>
                  <a:lnTo>
                    <a:pt x="172536" y="4653"/>
                  </a:lnTo>
                  <a:lnTo>
                    <a:pt x="175194" y="4985"/>
                  </a:lnTo>
                  <a:lnTo>
                    <a:pt x="175194" y="4985"/>
                  </a:lnTo>
                  <a:lnTo>
                    <a:pt x="175250" y="5040"/>
                  </a:lnTo>
                  <a:lnTo>
                    <a:pt x="175250" y="4992"/>
                  </a:lnTo>
                  <a:lnTo>
                    <a:pt x="175637" y="5040"/>
                  </a:lnTo>
                  <a:lnTo>
                    <a:pt x="175250" y="4846"/>
                  </a:lnTo>
                  <a:lnTo>
                    <a:pt x="175250" y="4653"/>
                  </a:lnTo>
                  <a:lnTo>
                    <a:pt x="174087" y="4265"/>
                  </a:lnTo>
                  <a:lnTo>
                    <a:pt x="171372" y="4265"/>
                  </a:lnTo>
                  <a:lnTo>
                    <a:pt x="170985" y="3877"/>
                  </a:lnTo>
                  <a:lnTo>
                    <a:pt x="172148" y="3489"/>
                  </a:lnTo>
                  <a:lnTo>
                    <a:pt x="174862" y="3489"/>
                  </a:lnTo>
                  <a:lnTo>
                    <a:pt x="174087" y="3102"/>
                  </a:lnTo>
                  <a:lnTo>
                    <a:pt x="174862" y="2714"/>
                  </a:lnTo>
                  <a:lnTo>
                    <a:pt x="174474" y="2326"/>
                  </a:lnTo>
                  <a:lnTo>
                    <a:pt x="172923" y="1939"/>
                  </a:lnTo>
                  <a:lnTo>
                    <a:pt x="168658" y="1163"/>
                  </a:lnTo>
                  <a:lnTo>
                    <a:pt x="167495" y="775"/>
                  </a:lnTo>
                  <a:lnTo>
                    <a:pt x="162455" y="775"/>
                  </a:lnTo>
                  <a:lnTo>
                    <a:pt x="157027" y="1163"/>
                  </a:lnTo>
                  <a:lnTo>
                    <a:pt x="153537" y="1551"/>
                  </a:lnTo>
                  <a:lnTo>
                    <a:pt x="155864" y="1939"/>
                  </a:lnTo>
                  <a:lnTo>
                    <a:pt x="154313" y="2326"/>
                  </a:lnTo>
                  <a:lnTo>
                    <a:pt x="152374" y="2326"/>
                  </a:lnTo>
                  <a:lnTo>
                    <a:pt x="151986" y="1939"/>
                  </a:lnTo>
                  <a:lnTo>
                    <a:pt x="150823" y="1939"/>
                  </a:lnTo>
                  <a:lnTo>
                    <a:pt x="149660" y="2326"/>
                  </a:lnTo>
                  <a:lnTo>
                    <a:pt x="149272" y="2326"/>
                  </a:lnTo>
                  <a:lnTo>
                    <a:pt x="150823" y="2714"/>
                  </a:lnTo>
                  <a:lnTo>
                    <a:pt x="148885" y="3489"/>
                  </a:lnTo>
                  <a:lnTo>
                    <a:pt x="146558" y="4653"/>
                  </a:lnTo>
                  <a:lnTo>
                    <a:pt x="147722" y="4265"/>
                  </a:lnTo>
                  <a:lnTo>
                    <a:pt x="148109" y="4653"/>
                  </a:lnTo>
                  <a:lnTo>
                    <a:pt x="146558" y="5040"/>
                  </a:lnTo>
                  <a:lnTo>
                    <a:pt x="145007" y="5816"/>
                  </a:lnTo>
                  <a:lnTo>
                    <a:pt x="145007" y="5428"/>
                  </a:lnTo>
                  <a:lnTo>
                    <a:pt x="145783" y="5040"/>
                  </a:lnTo>
                  <a:lnTo>
                    <a:pt x="145783" y="5040"/>
                  </a:lnTo>
                  <a:lnTo>
                    <a:pt x="143457" y="5428"/>
                  </a:lnTo>
                  <a:lnTo>
                    <a:pt x="142293" y="5040"/>
                  </a:lnTo>
                  <a:lnTo>
                    <a:pt x="142293" y="4653"/>
                  </a:lnTo>
                  <a:lnTo>
                    <a:pt x="142681" y="4265"/>
                  </a:lnTo>
                  <a:lnTo>
                    <a:pt x="145395" y="3102"/>
                  </a:lnTo>
                  <a:lnTo>
                    <a:pt x="144620" y="3102"/>
                  </a:lnTo>
                  <a:lnTo>
                    <a:pt x="143844" y="3489"/>
                  </a:lnTo>
                  <a:lnTo>
                    <a:pt x="143069" y="3877"/>
                  </a:lnTo>
                  <a:lnTo>
                    <a:pt x="143069" y="3489"/>
                  </a:lnTo>
                  <a:lnTo>
                    <a:pt x="143069" y="3102"/>
                  </a:lnTo>
                  <a:lnTo>
                    <a:pt x="143844" y="3102"/>
                  </a:lnTo>
                  <a:lnTo>
                    <a:pt x="144232" y="2714"/>
                  </a:lnTo>
                  <a:lnTo>
                    <a:pt x="143844" y="2714"/>
                  </a:lnTo>
                  <a:lnTo>
                    <a:pt x="143069" y="3102"/>
                  </a:lnTo>
                  <a:lnTo>
                    <a:pt x="143457" y="2714"/>
                  </a:lnTo>
                  <a:lnTo>
                    <a:pt x="143844" y="2326"/>
                  </a:lnTo>
                  <a:lnTo>
                    <a:pt x="144232" y="1939"/>
                  </a:lnTo>
                  <a:lnTo>
                    <a:pt x="146946" y="1551"/>
                  </a:lnTo>
                  <a:lnTo>
                    <a:pt x="152762" y="388"/>
                  </a:lnTo>
                  <a:lnTo>
                    <a:pt x="150823" y="0"/>
                  </a:lnTo>
                  <a:close/>
                </a:path>
              </a:pathLst>
            </a:custGeom>
            <a:solidFill>
              <a:srgbClr val="CDF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20" name="Google Shape;320;p71"/>
            <p:cNvSpPr/>
            <p:nvPr/>
          </p:nvSpPr>
          <p:spPr>
            <a:xfrm rot="-3069654">
              <a:off x="2301013" y="1415503"/>
              <a:ext cx="1426163" cy="198890"/>
            </a:xfrm>
            <a:custGeom>
              <a:rect b="b" l="l" r="r" t="t"/>
              <a:pathLst>
                <a:path extrusionOk="0" h="25302" w="285750">
                  <a:moveTo>
                    <a:pt x="151057" y="0"/>
                  </a:moveTo>
                  <a:lnTo>
                    <a:pt x="150754" y="152"/>
                  </a:lnTo>
                  <a:lnTo>
                    <a:pt x="151057" y="152"/>
                  </a:lnTo>
                  <a:lnTo>
                    <a:pt x="151057" y="0"/>
                  </a:lnTo>
                  <a:close/>
                  <a:moveTo>
                    <a:pt x="151511" y="0"/>
                  </a:moveTo>
                  <a:lnTo>
                    <a:pt x="151663" y="152"/>
                  </a:lnTo>
                  <a:lnTo>
                    <a:pt x="151966" y="152"/>
                  </a:lnTo>
                  <a:lnTo>
                    <a:pt x="152420" y="0"/>
                  </a:lnTo>
                  <a:close/>
                  <a:moveTo>
                    <a:pt x="163481" y="0"/>
                  </a:moveTo>
                  <a:lnTo>
                    <a:pt x="163481" y="152"/>
                  </a:lnTo>
                  <a:lnTo>
                    <a:pt x="163632" y="152"/>
                  </a:lnTo>
                  <a:lnTo>
                    <a:pt x="163481" y="0"/>
                  </a:lnTo>
                  <a:close/>
                  <a:moveTo>
                    <a:pt x="200752" y="303"/>
                  </a:moveTo>
                  <a:lnTo>
                    <a:pt x="200714" y="341"/>
                  </a:lnTo>
                  <a:lnTo>
                    <a:pt x="201315" y="325"/>
                  </a:lnTo>
                  <a:lnTo>
                    <a:pt x="201315" y="325"/>
                  </a:lnTo>
                  <a:lnTo>
                    <a:pt x="201358" y="303"/>
                  </a:lnTo>
                  <a:close/>
                  <a:moveTo>
                    <a:pt x="152572" y="0"/>
                  </a:moveTo>
                  <a:lnTo>
                    <a:pt x="152572" y="152"/>
                  </a:lnTo>
                  <a:lnTo>
                    <a:pt x="153481" y="455"/>
                  </a:lnTo>
                  <a:lnTo>
                    <a:pt x="154844" y="303"/>
                  </a:lnTo>
                  <a:lnTo>
                    <a:pt x="153481" y="303"/>
                  </a:lnTo>
                  <a:lnTo>
                    <a:pt x="153935" y="152"/>
                  </a:lnTo>
                  <a:lnTo>
                    <a:pt x="153784" y="0"/>
                  </a:lnTo>
                  <a:close/>
                  <a:moveTo>
                    <a:pt x="163026" y="303"/>
                  </a:moveTo>
                  <a:lnTo>
                    <a:pt x="163026" y="455"/>
                  </a:lnTo>
                  <a:lnTo>
                    <a:pt x="163177" y="455"/>
                  </a:lnTo>
                  <a:lnTo>
                    <a:pt x="163481" y="303"/>
                  </a:lnTo>
                  <a:close/>
                  <a:moveTo>
                    <a:pt x="164390" y="303"/>
                  </a:moveTo>
                  <a:lnTo>
                    <a:pt x="164541" y="455"/>
                  </a:lnTo>
                  <a:lnTo>
                    <a:pt x="164844" y="455"/>
                  </a:lnTo>
                  <a:lnTo>
                    <a:pt x="164541" y="303"/>
                  </a:lnTo>
                  <a:close/>
                  <a:moveTo>
                    <a:pt x="154844" y="455"/>
                  </a:moveTo>
                  <a:lnTo>
                    <a:pt x="154541" y="606"/>
                  </a:lnTo>
                  <a:lnTo>
                    <a:pt x="154996" y="455"/>
                  </a:lnTo>
                  <a:close/>
                  <a:moveTo>
                    <a:pt x="149087" y="606"/>
                  </a:moveTo>
                  <a:lnTo>
                    <a:pt x="149390" y="758"/>
                  </a:lnTo>
                  <a:lnTo>
                    <a:pt x="149390" y="606"/>
                  </a:lnTo>
                  <a:close/>
                  <a:moveTo>
                    <a:pt x="204237" y="455"/>
                  </a:moveTo>
                  <a:lnTo>
                    <a:pt x="204389" y="606"/>
                  </a:lnTo>
                  <a:lnTo>
                    <a:pt x="204692" y="758"/>
                  </a:lnTo>
                  <a:lnTo>
                    <a:pt x="203782" y="758"/>
                  </a:lnTo>
                  <a:lnTo>
                    <a:pt x="203782" y="455"/>
                  </a:lnTo>
                  <a:close/>
                  <a:moveTo>
                    <a:pt x="205146" y="455"/>
                  </a:moveTo>
                  <a:lnTo>
                    <a:pt x="205601" y="606"/>
                  </a:lnTo>
                  <a:lnTo>
                    <a:pt x="205752" y="606"/>
                  </a:lnTo>
                  <a:lnTo>
                    <a:pt x="204995" y="909"/>
                  </a:lnTo>
                  <a:lnTo>
                    <a:pt x="205449" y="606"/>
                  </a:lnTo>
                  <a:lnTo>
                    <a:pt x="204843" y="606"/>
                  </a:lnTo>
                  <a:lnTo>
                    <a:pt x="205146" y="455"/>
                  </a:lnTo>
                  <a:close/>
                  <a:moveTo>
                    <a:pt x="157875" y="606"/>
                  </a:moveTo>
                  <a:lnTo>
                    <a:pt x="158026" y="758"/>
                  </a:lnTo>
                  <a:lnTo>
                    <a:pt x="157723" y="758"/>
                  </a:lnTo>
                  <a:lnTo>
                    <a:pt x="157875" y="909"/>
                  </a:lnTo>
                  <a:lnTo>
                    <a:pt x="159390" y="909"/>
                  </a:lnTo>
                  <a:lnTo>
                    <a:pt x="159390" y="758"/>
                  </a:lnTo>
                  <a:lnTo>
                    <a:pt x="158935" y="758"/>
                  </a:lnTo>
                  <a:lnTo>
                    <a:pt x="159087" y="606"/>
                  </a:lnTo>
                  <a:close/>
                  <a:moveTo>
                    <a:pt x="162723" y="606"/>
                  </a:moveTo>
                  <a:lnTo>
                    <a:pt x="161359" y="758"/>
                  </a:lnTo>
                  <a:lnTo>
                    <a:pt x="163177" y="909"/>
                  </a:lnTo>
                  <a:lnTo>
                    <a:pt x="163784" y="758"/>
                  </a:lnTo>
                  <a:lnTo>
                    <a:pt x="163632" y="606"/>
                  </a:lnTo>
                  <a:close/>
                  <a:moveTo>
                    <a:pt x="170602" y="606"/>
                  </a:moveTo>
                  <a:lnTo>
                    <a:pt x="169541" y="909"/>
                  </a:lnTo>
                  <a:lnTo>
                    <a:pt x="173026" y="909"/>
                  </a:lnTo>
                  <a:lnTo>
                    <a:pt x="171359" y="606"/>
                  </a:lnTo>
                  <a:close/>
                  <a:moveTo>
                    <a:pt x="156663" y="909"/>
                  </a:moveTo>
                  <a:lnTo>
                    <a:pt x="156704" y="936"/>
                  </a:lnTo>
                  <a:lnTo>
                    <a:pt x="156704" y="936"/>
                  </a:lnTo>
                  <a:lnTo>
                    <a:pt x="156792" y="935"/>
                  </a:lnTo>
                  <a:lnTo>
                    <a:pt x="156792" y="935"/>
                  </a:lnTo>
                  <a:lnTo>
                    <a:pt x="156663" y="909"/>
                  </a:lnTo>
                  <a:close/>
                  <a:moveTo>
                    <a:pt x="159844" y="909"/>
                  </a:moveTo>
                  <a:lnTo>
                    <a:pt x="159779" y="931"/>
                  </a:lnTo>
                  <a:lnTo>
                    <a:pt x="159779" y="931"/>
                  </a:lnTo>
                  <a:lnTo>
                    <a:pt x="160645" y="945"/>
                  </a:lnTo>
                  <a:lnTo>
                    <a:pt x="160645" y="945"/>
                  </a:lnTo>
                  <a:lnTo>
                    <a:pt x="160753" y="909"/>
                  </a:lnTo>
                  <a:close/>
                  <a:moveTo>
                    <a:pt x="154844" y="909"/>
                  </a:moveTo>
                  <a:lnTo>
                    <a:pt x="154406" y="972"/>
                  </a:lnTo>
                  <a:lnTo>
                    <a:pt x="154406" y="972"/>
                  </a:lnTo>
                  <a:lnTo>
                    <a:pt x="154953" y="963"/>
                  </a:lnTo>
                  <a:lnTo>
                    <a:pt x="154953" y="963"/>
                  </a:lnTo>
                  <a:lnTo>
                    <a:pt x="154844" y="909"/>
                  </a:lnTo>
                  <a:close/>
                  <a:moveTo>
                    <a:pt x="162571" y="909"/>
                  </a:moveTo>
                  <a:lnTo>
                    <a:pt x="162787" y="981"/>
                  </a:lnTo>
                  <a:lnTo>
                    <a:pt x="162787" y="981"/>
                  </a:lnTo>
                  <a:lnTo>
                    <a:pt x="163101" y="986"/>
                  </a:lnTo>
                  <a:lnTo>
                    <a:pt x="163101" y="986"/>
                  </a:lnTo>
                  <a:lnTo>
                    <a:pt x="163177" y="909"/>
                  </a:lnTo>
                  <a:close/>
                  <a:moveTo>
                    <a:pt x="153784" y="758"/>
                  </a:moveTo>
                  <a:lnTo>
                    <a:pt x="153329" y="909"/>
                  </a:lnTo>
                  <a:lnTo>
                    <a:pt x="153407" y="987"/>
                  </a:lnTo>
                  <a:lnTo>
                    <a:pt x="153407" y="987"/>
                  </a:lnTo>
                  <a:lnTo>
                    <a:pt x="153710" y="982"/>
                  </a:lnTo>
                  <a:lnTo>
                    <a:pt x="153710" y="982"/>
                  </a:lnTo>
                  <a:lnTo>
                    <a:pt x="153784" y="909"/>
                  </a:lnTo>
                  <a:lnTo>
                    <a:pt x="153784" y="758"/>
                  </a:lnTo>
                  <a:close/>
                  <a:moveTo>
                    <a:pt x="164390" y="909"/>
                  </a:moveTo>
                  <a:lnTo>
                    <a:pt x="163935" y="1000"/>
                  </a:lnTo>
                  <a:lnTo>
                    <a:pt x="163935" y="1000"/>
                  </a:lnTo>
                  <a:lnTo>
                    <a:pt x="164798" y="1014"/>
                  </a:lnTo>
                  <a:lnTo>
                    <a:pt x="164798" y="1014"/>
                  </a:lnTo>
                  <a:lnTo>
                    <a:pt x="164693" y="909"/>
                  </a:lnTo>
                  <a:close/>
                  <a:moveTo>
                    <a:pt x="150148" y="758"/>
                  </a:moveTo>
                  <a:lnTo>
                    <a:pt x="149845" y="909"/>
                  </a:lnTo>
                  <a:lnTo>
                    <a:pt x="149693" y="909"/>
                  </a:lnTo>
                  <a:lnTo>
                    <a:pt x="149693" y="1044"/>
                  </a:lnTo>
                  <a:lnTo>
                    <a:pt x="149693" y="1044"/>
                  </a:lnTo>
                  <a:lnTo>
                    <a:pt x="150408" y="1033"/>
                  </a:lnTo>
                  <a:lnTo>
                    <a:pt x="150408" y="1033"/>
                  </a:lnTo>
                  <a:lnTo>
                    <a:pt x="150905" y="909"/>
                  </a:lnTo>
                  <a:lnTo>
                    <a:pt x="150299" y="909"/>
                  </a:lnTo>
                  <a:lnTo>
                    <a:pt x="150148" y="758"/>
                  </a:lnTo>
                  <a:close/>
                  <a:moveTo>
                    <a:pt x="203479" y="758"/>
                  </a:moveTo>
                  <a:lnTo>
                    <a:pt x="203934" y="1061"/>
                  </a:lnTo>
                  <a:lnTo>
                    <a:pt x="203934" y="1061"/>
                  </a:lnTo>
                  <a:lnTo>
                    <a:pt x="203328" y="909"/>
                  </a:lnTo>
                  <a:lnTo>
                    <a:pt x="203631" y="909"/>
                  </a:lnTo>
                  <a:lnTo>
                    <a:pt x="203025" y="758"/>
                  </a:lnTo>
                  <a:close/>
                  <a:moveTo>
                    <a:pt x="171056" y="1061"/>
                  </a:moveTo>
                  <a:lnTo>
                    <a:pt x="171190" y="1128"/>
                  </a:lnTo>
                  <a:lnTo>
                    <a:pt x="171190" y="1128"/>
                  </a:lnTo>
                  <a:lnTo>
                    <a:pt x="171276" y="1129"/>
                  </a:lnTo>
                  <a:lnTo>
                    <a:pt x="171276" y="1129"/>
                  </a:lnTo>
                  <a:lnTo>
                    <a:pt x="171208" y="1061"/>
                  </a:lnTo>
                  <a:close/>
                  <a:moveTo>
                    <a:pt x="173026" y="1061"/>
                  </a:moveTo>
                  <a:lnTo>
                    <a:pt x="173129" y="1163"/>
                  </a:lnTo>
                  <a:lnTo>
                    <a:pt x="173129" y="1163"/>
                  </a:lnTo>
                  <a:lnTo>
                    <a:pt x="173283" y="1166"/>
                  </a:lnTo>
                  <a:lnTo>
                    <a:pt x="173283" y="1166"/>
                  </a:lnTo>
                  <a:lnTo>
                    <a:pt x="173177" y="1061"/>
                  </a:lnTo>
                  <a:close/>
                  <a:moveTo>
                    <a:pt x="163329" y="1061"/>
                  </a:moveTo>
                  <a:lnTo>
                    <a:pt x="163481" y="1212"/>
                  </a:lnTo>
                  <a:lnTo>
                    <a:pt x="163177" y="1212"/>
                  </a:lnTo>
                  <a:lnTo>
                    <a:pt x="163329" y="1061"/>
                  </a:lnTo>
                  <a:close/>
                  <a:moveTo>
                    <a:pt x="165450" y="1212"/>
                  </a:moveTo>
                  <a:lnTo>
                    <a:pt x="165450" y="1364"/>
                  </a:lnTo>
                  <a:lnTo>
                    <a:pt x="164996" y="1364"/>
                  </a:lnTo>
                  <a:lnTo>
                    <a:pt x="165450" y="1212"/>
                  </a:lnTo>
                  <a:close/>
                  <a:moveTo>
                    <a:pt x="161359" y="1212"/>
                  </a:moveTo>
                  <a:lnTo>
                    <a:pt x="161965" y="1364"/>
                  </a:lnTo>
                  <a:lnTo>
                    <a:pt x="162117" y="1364"/>
                  </a:lnTo>
                  <a:lnTo>
                    <a:pt x="161738" y="1439"/>
                  </a:lnTo>
                  <a:lnTo>
                    <a:pt x="161814" y="1364"/>
                  </a:lnTo>
                  <a:lnTo>
                    <a:pt x="161662" y="1364"/>
                  </a:lnTo>
                  <a:lnTo>
                    <a:pt x="161359" y="1212"/>
                  </a:lnTo>
                  <a:close/>
                  <a:moveTo>
                    <a:pt x="147572" y="1364"/>
                  </a:moveTo>
                  <a:lnTo>
                    <a:pt x="147572" y="1515"/>
                  </a:lnTo>
                  <a:lnTo>
                    <a:pt x="147420" y="1364"/>
                  </a:lnTo>
                  <a:close/>
                  <a:moveTo>
                    <a:pt x="195146" y="1364"/>
                  </a:moveTo>
                  <a:lnTo>
                    <a:pt x="195146" y="1515"/>
                  </a:lnTo>
                  <a:lnTo>
                    <a:pt x="194995" y="1364"/>
                  </a:lnTo>
                  <a:close/>
                  <a:moveTo>
                    <a:pt x="157875" y="1515"/>
                  </a:moveTo>
                  <a:lnTo>
                    <a:pt x="157875" y="1667"/>
                  </a:lnTo>
                  <a:lnTo>
                    <a:pt x="157572" y="1667"/>
                  </a:lnTo>
                  <a:lnTo>
                    <a:pt x="157875" y="1515"/>
                  </a:lnTo>
                  <a:close/>
                  <a:moveTo>
                    <a:pt x="163632" y="1515"/>
                  </a:moveTo>
                  <a:lnTo>
                    <a:pt x="163177" y="1667"/>
                  </a:lnTo>
                  <a:lnTo>
                    <a:pt x="162723" y="1515"/>
                  </a:lnTo>
                  <a:close/>
                  <a:moveTo>
                    <a:pt x="164390" y="1515"/>
                  </a:moveTo>
                  <a:lnTo>
                    <a:pt x="164693" y="1667"/>
                  </a:lnTo>
                  <a:lnTo>
                    <a:pt x="164087" y="1667"/>
                  </a:lnTo>
                  <a:lnTo>
                    <a:pt x="164390" y="1515"/>
                  </a:lnTo>
                  <a:close/>
                  <a:moveTo>
                    <a:pt x="166511" y="1515"/>
                  </a:moveTo>
                  <a:lnTo>
                    <a:pt x="166662" y="1667"/>
                  </a:lnTo>
                  <a:lnTo>
                    <a:pt x="166511" y="1667"/>
                  </a:lnTo>
                  <a:lnTo>
                    <a:pt x="166511" y="1515"/>
                  </a:lnTo>
                  <a:close/>
                  <a:moveTo>
                    <a:pt x="166965" y="1515"/>
                  </a:moveTo>
                  <a:lnTo>
                    <a:pt x="166965" y="1667"/>
                  </a:lnTo>
                  <a:lnTo>
                    <a:pt x="166814" y="1515"/>
                  </a:lnTo>
                  <a:close/>
                  <a:moveTo>
                    <a:pt x="170299" y="1515"/>
                  </a:moveTo>
                  <a:lnTo>
                    <a:pt x="170147" y="1667"/>
                  </a:lnTo>
                  <a:lnTo>
                    <a:pt x="170147" y="1515"/>
                  </a:lnTo>
                  <a:close/>
                  <a:moveTo>
                    <a:pt x="193328" y="1515"/>
                  </a:moveTo>
                  <a:lnTo>
                    <a:pt x="193177" y="1667"/>
                  </a:lnTo>
                  <a:lnTo>
                    <a:pt x="192116" y="1515"/>
                  </a:lnTo>
                  <a:close/>
                  <a:moveTo>
                    <a:pt x="223479" y="1667"/>
                  </a:moveTo>
                  <a:lnTo>
                    <a:pt x="223578" y="1693"/>
                  </a:lnTo>
                  <a:lnTo>
                    <a:pt x="223578" y="1693"/>
                  </a:lnTo>
                  <a:lnTo>
                    <a:pt x="223630" y="1667"/>
                  </a:lnTo>
                  <a:close/>
                  <a:moveTo>
                    <a:pt x="116512" y="1667"/>
                  </a:moveTo>
                  <a:lnTo>
                    <a:pt x="116512" y="1818"/>
                  </a:lnTo>
                  <a:lnTo>
                    <a:pt x="116967" y="1818"/>
                  </a:lnTo>
                  <a:lnTo>
                    <a:pt x="117421" y="1667"/>
                  </a:lnTo>
                  <a:close/>
                  <a:moveTo>
                    <a:pt x="152875" y="1515"/>
                  </a:moveTo>
                  <a:lnTo>
                    <a:pt x="151814" y="1818"/>
                  </a:lnTo>
                  <a:lnTo>
                    <a:pt x="150905" y="1818"/>
                  </a:lnTo>
                  <a:lnTo>
                    <a:pt x="151057" y="1667"/>
                  </a:lnTo>
                  <a:lnTo>
                    <a:pt x="150905" y="1515"/>
                  </a:lnTo>
                  <a:lnTo>
                    <a:pt x="151360" y="1515"/>
                  </a:lnTo>
                  <a:lnTo>
                    <a:pt x="151057" y="1667"/>
                  </a:lnTo>
                  <a:lnTo>
                    <a:pt x="151814" y="1515"/>
                  </a:lnTo>
                  <a:close/>
                  <a:moveTo>
                    <a:pt x="161511" y="1667"/>
                  </a:moveTo>
                  <a:lnTo>
                    <a:pt x="161511" y="1818"/>
                  </a:lnTo>
                  <a:lnTo>
                    <a:pt x="161359" y="1667"/>
                  </a:lnTo>
                  <a:close/>
                  <a:moveTo>
                    <a:pt x="166359" y="1667"/>
                  </a:moveTo>
                  <a:lnTo>
                    <a:pt x="166662" y="1818"/>
                  </a:lnTo>
                  <a:lnTo>
                    <a:pt x="166208" y="1818"/>
                  </a:lnTo>
                  <a:lnTo>
                    <a:pt x="166359" y="1667"/>
                  </a:lnTo>
                  <a:close/>
                  <a:moveTo>
                    <a:pt x="169996" y="1667"/>
                  </a:moveTo>
                  <a:lnTo>
                    <a:pt x="169541" y="1818"/>
                  </a:lnTo>
                  <a:lnTo>
                    <a:pt x="169389" y="1667"/>
                  </a:lnTo>
                  <a:close/>
                  <a:moveTo>
                    <a:pt x="113482" y="1818"/>
                  </a:moveTo>
                  <a:lnTo>
                    <a:pt x="113633" y="1970"/>
                  </a:lnTo>
                  <a:lnTo>
                    <a:pt x="113785" y="1970"/>
                  </a:lnTo>
                  <a:lnTo>
                    <a:pt x="113482" y="1818"/>
                  </a:lnTo>
                  <a:close/>
                  <a:moveTo>
                    <a:pt x="141057" y="1818"/>
                  </a:moveTo>
                  <a:lnTo>
                    <a:pt x="141057" y="1970"/>
                  </a:lnTo>
                  <a:lnTo>
                    <a:pt x="140602" y="1970"/>
                  </a:lnTo>
                  <a:lnTo>
                    <a:pt x="141057" y="1818"/>
                  </a:lnTo>
                  <a:close/>
                  <a:moveTo>
                    <a:pt x="152875" y="1818"/>
                  </a:moveTo>
                  <a:lnTo>
                    <a:pt x="152572" y="1970"/>
                  </a:lnTo>
                  <a:lnTo>
                    <a:pt x="152269" y="1818"/>
                  </a:lnTo>
                  <a:close/>
                  <a:moveTo>
                    <a:pt x="167268" y="1818"/>
                  </a:moveTo>
                  <a:lnTo>
                    <a:pt x="166965" y="1970"/>
                  </a:lnTo>
                  <a:lnTo>
                    <a:pt x="166965" y="1818"/>
                  </a:lnTo>
                  <a:close/>
                  <a:moveTo>
                    <a:pt x="168329" y="1818"/>
                  </a:moveTo>
                  <a:lnTo>
                    <a:pt x="167874" y="1970"/>
                  </a:lnTo>
                  <a:lnTo>
                    <a:pt x="167571" y="1970"/>
                  </a:lnTo>
                  <a:lnTo>
                    <a:pt x="168329" y="1818"/>
                  </a:lnTo>
                  <a:close/>
                  <a:moveTo>
                    <a:pt x="172268" y="1364"/>
                  </a:moveTo>
                  <a:lnTo>
                    <a:pt x="172723" y="1515"/>
                  </a:lnTo>
                  <a:lnTo>
                    <a:pt x="173026" y="1667"/>
                  </a:lnTo>
                  <a:lnTo>
                    <a:pt x="173177" y="1667"/>
                  </a:lnTo>
                  <a:lnTo>
                    <a:pt x="173177" y="1818"/>
                  </a:lnTo>
                  <a:lnTo>
                    <a:pt x="172723" y="1818"/>
                  </a:lnTo>
                  <a:lnTo>
                    <a:pt x="172117" y="1667"/>
                  </a:lnTo>
                  <a:lnTo>
                    <a:pt x="172117" y="1818"/>
                  </a:lnTo>
                  <a:lnTo>
                    <a:pt x="171965" y="1970"/>
                  </a:lnTo>
                  <a:lnTo>
                    <a:pt x="171511" y="1818"/>
                  </a:lnTo>
                  <a:lnTo>
                    <a:pt x="171208" y="1667"/>
                  </a:lnTo>
                  <a:lnTo>
                    <a:pt x="171056" y="1515"/>
                  </a:lnTo>
                  <a:lnTo>
                    <a:pt x="171662" y="1364"/>
                  </a:lnTo>
                  <a:close/>
                  <a:moveTo>
                    <a:pt x="175601" y="1818"/>
                  </a:moveTo>
                  <a:lnTo>
                    <a:pt x="175753" y="1970"/>
                  </a:lnTo>
                  <a:lnTo>
                    <a:pt x="175601" y="1970"/>
                  </a:lnTo>
                  <a:lnTo>
                    <a:pt x="175601" y="1818"/>
                  </a:lnTo>
                  <a:close/>
                  <a:moveTo>
                    <a:pt x="183935" y="1818"/>
                  </a:moveTo>
                  <a:lnTo>
                    <a:pt x="183935" y="1970"/>
                  </a:lnTo>
                  <a:lnTo>
                    <a:pt x="183480" y="1970"/>
                  </a:lnTo>
                  <a:lnTo>
                    <a:pt x="183935" y="1818"/>
                  </a:lnTo>
                  <a:close/>
                  <a:moveTo>
                    <a:pt x="195146" y="1818"/>
                  </a:moveTo>
                  <a:lnTo>
                    <a:pt x="195146" y="1970"/>
                  </a:lnTo>
                  <a:lnTo>
                    <a:pt x="194692" y="1970"/>
                  </a:lnTo>
                  <a:lnTo>
                    <a:pt x="194237" y="1818"/>
                  </a:lnTo>
                  <a:close/>
                  <a:moveTo>
                    <a:pt x="196813" y="1818"/>
                  </a:moveTo>
                  <a:lnTo>
                    <a:pt x="196813" y="1970"/>
                  </a:lnTo>
                  <a:lnTo>
                    <a:pt x="196661" y="1818"/>
                  </a:lnTo>
                  <a:close/>
                  <a:moveTo>
                    <a:pt x="221661" y="1970"/>
                  </a:moveTo>
                  <a:lnTo>
                    <a:pt x="221812" y="2121"/>
                  </a:lnTo>
                  <a:lnTo>
                    <a:pt x="221509" y="1970"/>
                  </a:lnTo>
                  <a:close/>
                  <a:moveTo>
                    <a:pt x="116512" y="1970"/>
                  </a:moveTo>
                  <a:lnTo>
                    <a:pt x="116209" y="2121"/>
                  </a:lnTo>
                  <a:lnTo>
                    <a:pt x="117573" y="2121"/>
                  </a:lnTo>
                  <a:lnTo>
                    <a:pt x="117118" y="1970"/>
                  </a:lnTo>
                  <a:close/>
                  <a:moveTo>
                    <a:pt x="147117" y="1970"/>
                  </a:moveTo>
                  <a:lnTo>
                    <a:pt x="147269" y="2121"/>
                  </a:lnTo>
                  <a:lnTo>
                    <a:pt x="146966" y="2121"/>
                  </a:lnTo>
                  <a:lnTo>
                    <a:pt x="146966" y="1970"/>
                  </a:lnTo>
                  <a:close/>
                  <a:moveTo>
                    <a:pt x="153632" y="1970"/>
                  </a:moveTo>
                  <a:lnTo>
                    <a:pt x="154238" y="2121"/>
                  </a:lnTo>
                  <a:lnTo>
                    <a:pt x="152723" y="2121"/>
                  </a:lnTo>
                  <a:lnTo>
                    <a:pt x="152875" y="1970"/>
                  </a:lnTo>
                  <a:close/>
                  <a:moveTo>
                    <a:pt x="164390" y="1970"/>
                  </a:moveTo>
                  <a:lnTo>
                    <a:pt x="164087" y="2121"/>
                  </a:lnTo>
                  <a:lnTo>
                    <a:pt x="163935" y="2121"/>
                  </a:lnTo>
                  <a:lnTo>
                    <a:pt x="163784" y="1970"/>
                  </a:lnTo>
                  <a:close/>
                  <a:moveTo>
                    <a:pt x="173177" y="1970"/>
                  </a:moveTo>
                  <a:lnTo>
                    <a:pt x="172874" y="2121"/>
                  </a:lnTo>
                  <a:lnTo>
                    <a:pt x="172723" y="2121"/>
                  </a:lnTo>
                  <a:lnTo>
                    <a:pt x="172723" y="1970"/>
                  </a:lnTo>
                  <a:close/>
                  <a:moveTo>
                    <a:pt x="182116" y="1818"/>
                  </a:moveTo>
                  <a:lnTo>
                    <a:pt x="182419" y="1970"/>
                  </a:lnTo>
                  <a:lnTo>
                    <a:pt x="181813" y="1970"/>
                  </a:lnTo>
                  <a:lnTo>
                    <a:pt x="181813" y="2121"/>
                  </a:lnTo>
                  <a:lnTo>
                    <a:pt x="181359" y="1970"/>
                  </a:lnTo>
                  <a:lnTo>
                    <a:pt x="181207" y="1970"/>
                  </a:lnTo>
                  <a:lnTo>
                    <a:pt x="181359" y="1818"/>
                  </a:lnTo>
                  <a:close/>
                  <a:moveTo>
                    <a:pt x="204237" y="1970"/>
                  </a:moveTo>
                  <a:lnTo>
                    <a:pt x="204389" y="2121"/>
                  </a:lnTo>
                  <a:lnTo>
                    <a:pt x="203934" y="2121"/>
                  </a:lnTo>
                  <a:lnTo>
                    <a:pt x="204237" y="1970"/>
                  </a:lnTo>
                  <a:close/>
                  <a:moveTo>
                    <a:pt x="123027" y="2121"/>
                  </a:moveTo>
                  <a:lnTo>
                    <a:pt x="123330" y="2273"/>
                  </a:lnTo>
                  <a:lnTo>
                    <a:pt x="122724" y="2273"/>
                  </a:lnTo>
                  <a:lnTo>
                    <a:pt x="122876" y="2121"/>
                  </a:lnTo>
                  <a:close/>
                  <a:moveTo>
                    <a:pt x="123785" y="2121"/>
                  </a:moveTo>
                  <a:lnTo>
                    <a:pt x="123785" y="2273"/>
                  </a:lnTo>
                  <a:lnTo>
                    <a:pt x="123330" y="2121"/>
                  </a:lnTo>
                  <a:close/>
                  <a:moveTo>
                    <a:pt x="164693" y="2121"/>
                  </a:moveTo>
                  <a:lnTo>
                    <a:pt x="164693" y="2273"/>
                  </a:lnTo>
                  <a:lnTo>
                    <a:pt x="164541" y="2121"/>
                  </a:lnTo>
                  <a:close/>
                  <a:moveTo>
                    <a:pt x="166814" y="2121"/>
                  </a:moveTo>
                  <a:lnTo>
                    <a:pt x="167117" y="2273"/>
                  </a:lnTo>
                  <a:lnTo>
                    <a:pt x="166965" y="2273"/>
                  </a:lnTo>
                  <a:lnTo>
                    <a:pt x="166814" y="2121"/>
                  </a:lnTo>
                  <a:close/>
                  <a:moveTo>
                    <a:pt x="168177" y="2121"/>
                  </a:moveTo>
                  <a:lnTo>
                    <a:pt x="167874" y="2273"/>
                  </a:lnTo>
                  <a:lnTo>
                    <a:pt x="168026" y="2121"/>
                  </a:lnTo>
                  <a:close/>
                  <a:moveTo>
                    <a:pt x="207570" y="2121"/>
                  </a:moveTo>
                  <a:lnTo>
                    <a:pt x="207722" y="2273"/>
                  </a:lnTo>
                  <a:lnTo>
                    <a:pt x="207267" y="2121"/>
                  </a:lnTo>
                  <a:close/>
                  <a:moveTo>
                    <a:pt x="221661" y="2121"/>
                  </a:moveTo>
                  <a:lnTo>
                    <a:pt x="221206" y="2273"/>
                  </a:lnTo>
                  <a:lnTo>
                    <a:pt x="221206" y="2121"/>
                  </a:lnTo>
                  <a:close/>
                  <a:moveTo>
                    <a:pt x="223024" y="2121"/>
                  </a:moveTo>
                  <a:lnTo>
                    <a:pt x="222721" y="2273"/>
                  </a:lnTo>
                  <a:lnTo>
                    <a:pt x="222721" y="2121"/>
                  </a:lnTo>
                  <a:close/>
                  <a:moveTo>
                    <a:pt x="229539" y="2121"/>
                  </a:moveTo>
                  <a:lnTo>
                    <a:pt x="229842" y="2273"/>
                  </a:lnTo>
                  <a:lnTo>
                    <a:pt x="229691" y="2273"/>
                  </a:lnTo>
                  <a:lnTo>
                    <a:pt x="229539" y="2121"/>
                  </a:lnTo>
                  <a:close/>
                  <a:moveTo>
                    <a:pt x="231661" y="2121"/>
                  </a:moveTo>
                  <a:lnTo>
                    <a:pt x="231964" y="2273"/>
                  </a:lnTo>
                  <a:lnTo>
                    <a:pt x="231661" y="2273"/>
                  </a:lnTo>
                  <a:lnTo>
                    <a:pt x="231509" y="2121"/>
                  </a:lnTo>
                  <a:close/>
                  <a:moveTo>
                    <a:pt x="232115" y="2121"/>
                  </a:moveTo>
                  <a:lnTo>
                    <a:pt x="232418" y="2273"/>
                  </a:lnTo>
                  <a:lnTo>
                    <a:pt x="232267" y="2273"/>
                  </a:lnTo>
                  <a:lnTo>
                    <a:pt x="232115" y="2121"/>
                  </a:lnTo>
                  <a:close/>
                  <a:moveTo>
                    <a:pt x="244084" y="2121"/>
                  </a:moveTo>
                  <a:lnTo>
                    <a:pt x="244236" y="2273"/>
                  </a:lnTo>
                  <a:lnTo>
                    <a:pt x="244084" y="2273"/>
                  </a:lnTo>
                  <a:lnTo>
                    <a:pt x="244084" y="2121"/>
                  </a:lnTo>
                  <a:close/>
                  <a:moveTo>
                    <a:pt x="114694" y="2121"/>
                  </a:moveTo>
                  <a:lnTo>
                    <a:pt x="114423" y="2392"/>
                  </a:lnTo>
                  <a:lnTo>
                    <a:pt x="114423" y="2392"/>
                  </a:lnTo>
                  <a:lnTo>
                    <a:pt x="114461" y="2389"/>
                  </a:lnTo>
                  <a:lnTo>
                    <a:pt x="114461" y="2389"/>
                  </a:lnTo>
                  <a:lnTo>
                    <a:pt x="114997" y="2121"/>
                  </a:lnTo>
                  <a:close/>
                  <a:moveTo>
                    <a:pt x="237721" y="2273"/>
                  </a:moveTo>
                  <a:lnTo>
                    <a:pt x="237872" y="2424"/>
                  </a:lnTo>
                  <a:lnTo>
                    <a:pt x="237872" y="2273"/>
                  </a:lnTo>
                  <a:close/>
                  <a:moveTo>
                    <a:pt x="116361" y="2273"/>
                  </a:moveTo>
                  <a:lnTo>
                    <a:pt x="115906" y="2424"/>
                  </a:lnTo>
                  <a:lnTo>
                    <a:pt x="115603" y="2424"/>
                  </a:lnTo>
                  <a:lnTo>
                    <a:pt x="116361" y="2273"/>
                  </a:lnTo>
                  <a:close/>
                  <a:moveTo>
                    <a:pt x="142723" y="2273"/>
                  </a:moveTo>
                  <a:lnTo>
                    <a:pt x="142875" y="2424"/>
                  </a:lnTo>
                  <a:lnTo>
                    <a:pt x="142723" y="2424"/>
                  </a:lnTo>
                  <a:lnTo>
                    <a:pt x="142723" y="2273"/>
                  </a:lnTo>
                  <a:close/>
                  <a:moveTo>
                    <a:pt x="154481" y="2182"/>
                  </a:moveTo>
                  <a:lnTo>
                    <a:pt x="154844" y="2273"/>
                  </a:lnTo>
                  <a:lnTo>
                    <a:pt x="154693" y="2424"/>
                  </a:lnTo>
                  <a:lnTo>
                    <a:pt x="154390" y="2424"/>
                  </a:lnTo>
                  <a:lnTo>
                    <a:pt x="154390" y="2273"/>
                  </a:lnTo>
                  <a:lnTo>
                    <a:pt x="154481" y="2182"/>
                  </a:lnTo>
                  <a:close/>
                  <a:moveTo>
                    <a:pt x="161359" y="1970"/>
                  </a:moveTo>
                  <a:lnTo>
                    <a:pt x="161511" y="2121"/>
                  </a:lnTo>
                  <a:lnTo>
                    <a:pt x="162420" y="2273"/>
                  </a:lnTo>
                  <a:lnTo>
                    <a:pt x="162571" y="2273"/>
                  </a:lnTo>
                  <a:lnTo>
                    <a:pt x="162420" y="2424"/>
                  </a:lnTo>
                  <a:lnTo>
                    <a:pt x="161662" y="2424"/>
                  </a:lnTo>
                  <a:lnTo>
                    <a:pt x="160602" y="2273"/>
                  </a:lnTo>
                  <a:lnTo>
                    <a:pt x="161056" y="2121"/>
                  </a:lnTo>
                  <a:lnTo>
                    <a:pt x="161359" y="1970"/>
                  </a:lnTo>
                  <a:close/>
                  <a:moveTo>
                    <a:pt x="163935" y="2273"/>
                  </a:moveTo>
                  <a:lnTo>
                    <a:pt x="164390" y="2424"/>
                  </a:lnTo>
                  <a:lnTo>
                    <a:pt x="163481" y="2424"/>
                  </a:lnTo>
                  <a:lnTo>
                    <a:pt x="163632" y="2273"/>
                  </a:lnTo>
                  <a:close/>
                  <a:moveTo>
                    <a:pt x="176359" y="2273"/>
                  </a:moveTo>
                  <a:lnTo>
                    <a:pt x="176359" y="2424"/>
                  </a:lnTo>
                  <a:lnTo>
                    <a:pt x="176056" y="2273"/>
                  </a:lnTo>
                  <a:close/>
                  <a:moveTo>
                    <a:pt x="184238" y="2121"/>
                  </a:moveTo>
                  <a:lnTo>
                    <a:pt x="184541" y="2424"/>
                  </a:lnTo>
                  <a:lnTo>
                    <a:pt x="184086" y="2424"/>
                  </a:lnTo>
                  <a:lnTo>
                    <a:pt x="184086" y="2273"/>
                  </a:lnTo>
                  <a:lnTo>
                    <a:pt x="184238" y="2121"/>
                  </a:lnTo>
                  <a:close/>
                  <a:moveTo>
                    <a:pt x="222115" y="2273"/>
                  </a:moveTo>
                  <a:lnTo>
                    <a:pt x="222267" y="2424"/>
                  </a:lnTo>
                  <a:lnTo>
                    <a:pt x="221964" y="2424"/>
                  </a:lnTo>
                  <a:lnTo>
                    <a:pt x="221964" y="2273"/>
                  </a:lnTo>
                  <a:close/>
                  <a:moveTo>
                    <a:pt x="237872" y="2424"/>
                  </a:moveTo>
                  <a:lnTo>
                    <a:pt x="237872" y="2424"/>
                  </a:lnTo>
                  <a:lnTo>
                    <a:pt x="237872" y="2424"/>
                  </a:lnTo>
                  <a:close/>
                  <a:moveTo>
                    <a:pt x="248175" y="2273"/>
                  </a:moveTo>
                  <a:lnTo>
                    <a:pt x="248478" y="2424"/>
                  </a:lnTo>
                  <a:lnTo>
                    <a:pt x="248175" y="2424"/>
                  </a:lnTo>
                  <a:lnTo>
                    <a:pt x="248175" y="2273"/>
                  </a:lnTo>
                  <a:close/>
                  <a:moveTo>
                    <a:pt x="123482" y="2424"/>
                  </a:moveTo>
                  <a:lnTo>
                    <a:pt x="123027" y="2576"/>
                  </a:lnTo>
                  <a:lnTo>
                    <a:pt x="122118" y="2576"/>
                  </a:lnTo>
                  <a:lnTo>
                    <a:pt x="122573" y="2424"/>
                  </a:lnTo>
                  <a:close/>
                  <a:moveTo>
                    <a:pt x="124845" y="2424"/>
                  </a:moveTo>
                  <a:lnTo>
                    <a:pt x="124997" y="2576"/>
                  </a:lnTo>
                  <a:lnTo>
                    <a:pt x="124542" y="2424"/>
                  </a:lnTo>
                  <a:close/>
                  <a:moveTo>
                    <a:pt x="129087" y="2424"/>
                  </a:moveTo>
                  <a:lnTo>
                    <a:pt x="128936" y="2576"/>
                  </a:lnTo>
                  <a:lnTo>
                    <a:pt x="128330" y="2576"/>
                  </a:lnTo>
                  <a:lnTo>
                    <a:pt x="129087" y="2424"/>
                  </a:lnTo>
                  <a:close/>
                  <a:moveTo>
                    <a:pt x="131360" y="2424"/>
                  </a:moveTo>
                  <a:lnTo>
                    <a:pt x="131966" y="2576"/>
                  </a:lnTo>
                  <a:lnTo>
                    <a:pt x="130906" y="2576"/>
                  </a:lnTo>
                  <a:lnTo>
                    <a:pt x="131360" y="2424"/>
                  </a:lnTo>
                  <a:close/>
                  <a:moveTo>
                    <a:pt x="232418" y="2424"/>
                  </a:moveTo>
                  <a:lnTo>
                    <a:pt x="232570" y="2576"/>
                  </a:lnTo>
                  <a:lnTo>
                    <a:pt x="232418" y="2576"/>
                  </a:lnTo>
                  <a:lnTo>
                    <a:pt x="231964" y="2424"/>
                  </a:lnTo>
                  <a:close/>
                  <a:moveTo>
                    <a:pt x="235751" y="2424"/>
                  </a:moveTo>
                  <a:lnTo>
                    <a:pt x="236054" y="2576"/>
                  </a:lnTo>
                  <a:lnTo>
                    <a:pt x="235751" y="2576"/>
                  </a:lnTo>
                  <a:lnTo>
                    <a:pt x="235751" y="2424"/>
                  </a:lnTo>
                  <a:close/>
                  <a:moveTo>
                    <a:pt x="244236" y="2424"/>
                  </a:moveTo>
                  <a:lnTo>
                    <a:pt x="244539" y="2576"/>
                  </a:lnTo>
                  <a:lnTo>
                    <a:pt x="244084" y="2576"/>
                  </a:lnTo>
                  <a:lnTo>
                    <a:pt x="243933" y="2424"/>
                  </a:lnTo>
                  <a:close/>
                  <a:moveTo>
                    <a:pt x="138027" y="2576"/>
                  </a:moveTo>
                  <a:lnTo>
                    <a:pt x="137421" y="2727"/>
                  </a:lnTo>
                  <a:lnTo>
                    <a:pt x="137421" y="2727"/>
                  </a:lnTo>
                  <a:lnTo>
                    <a:pt x="137724" y="2576"/>
                  </a:lnTo>
                  <a:close/>
                  <a:moveTo>
                    <a:pt x="187874" y="2576"/>
                  </a:moveTo>
                  <a:lnTo>
                    <a:pt x="188783" y="2727"/>
                  </a:lnTo>
                  <a:lnTo>
                    <a:pt x="187874" y="2727"/>
                  </a:lnTo>
                  <a:lnTo>
                    <a:pt x="187874" y="2576"/>
                  </a:lnTo>
                  <a:close/>
                  <a:moveTo>
                    <a:pt x="212419" y="2576"/>
                  </a:moveTo>
                  <a:lnTo>
                    <a:pt x="212722" y="2727"/>
                  </a:lnTo>
                  <a:lnTo>
                    <a:pt x="212419" y="2727"/>
                  </a:lnTo>
                  <a:lnTo>
                    <a:pt x="212419" y="2576"/>
                  </a:lnTo>
                  <a:close/>
                  <a:moveTo>
                    <a:pt x="213479" y="2576"/>
                  </a:moveTo>
                  <a:lnTo>
                    <a:pt x="213525" y="2621"/>
                  </a:lnTo>
                  <a:lnTo>
                    <a:pt x="213525" y="2621"/>
                  </a:lnTo>
                  <a:lnTo>
                    <a:pt x="213984" y="2727"/>
                  </a:lnTo>
                  <a:lnTo>
                    <a:pt x="214085" y="2727"/>
                  </a:lnTo>
                  <a:lnTo>
                    <a:pt x="213631" y="2576"/>
                  </a:lnTo>
                  <a:close/>
                  <a:moveTo>
                    <a:pt x="221812" y="2576"/>
                  </a:moveTo>
                  <a:lnTo>
                    <a:pt x="221509" y="2727"/>
                  </a:lnTo>
                  <a:lnTo>
                    <a:pt x="221206" y="2576"/>
                  </a:lnTo>
                  <a:close/>
                  <a:moveTo>
                    <a:pt x="224540" y="2424"/>
                  </a:moveTo>
                  <a:lnTo>
                    <a:pt x="226206" y="2576"/>
                  </a:lnTo>
                  <a:lnTo>
                    <a:pt x="224843" y="2727"/>
                  </a:lnTo>
                  <a:lnTo>
                    <a:pt x="224236" y="2727"/>
                  </a:lnTo>
                  <a:lnTo>
                    <a:pt x="224236" y="2576"/>
                  </a:lnTo>
                  <a:lnTo>
                    <a:pt x="223933" y="2424"/>
                  </a:lnTo>
                  <a:close/>
                  <a:moveTo>
                    <a:pt x="228630" y="2576"/>
                  </a:moveTo>
                  <a:lnTo>
                    <a:pt x="228933" y="2727"/>
                  </a:lnTo>
                  <a:lnTo>
                    <a:pt x="228630" y="2727"/>
                  </a:lnTo>
                  <a:lnTo>
                    <a:pt x="228630" y="2576"/>
                  </a:lnTo>
                  <a:close/>
                  <a:moveTo>
                    <a:pt x="232267" y="2576"/>
                  </a:moveTo>
                  <a:lnTo>
                    <a:pt x="233024" y="2727"/>
                  </a:lnTo>
                  <a:lnTo>
                    <a:pt x="231661" y="2727"/>
                  </a:lnTo>
                  <a:lnTo>
                    <a:pt x="231964" y="2576"/>
                  </a:lnTo>
                  <a:close/>
                  <a:moveTo>
                    <a:pt x="191813" y="2727"/>
                  </a:moveTo>
                  <a:lnTo>
                    <a:pt x="192116" y="2879"/>
                  </a:lnTo>
                  <a:lnTo>
                    <a:pt x="191056" y="2879"/>
                  </a:lnTo>
                  <a:lnTo>
                    <a:pt x="191207" y="2727"/>
                  </a:lnTo>
                  <a:close/>
                  <a:moveTo>
                    <a:pt x="193631" y="2727"/>
                  </a:moveTo>
                  <a:lnTo>
                    <a:pt x="193631" y="2879"/>
                  </a:lnTo>
                  <a:lnTo>
                    <a:pt x="193480" y="2727"/>
                  </a:lnTo>
                  <a:close/>
                  <a:moveTo>
                    <a:pt x="215297" y="2727"/>
                  </a:moveTo>
                  <a:lnTo>
                    <a:pt x="215449" y="2879"/>
                  </a:lnTo>
                  <a:lnTo>
                    <a:pt x="216206" y="2879"/>
                  </a:lnTo>
                  <a:lnTo>
                    <a:pt x="215297" y="2727"/>
                  </a:lnTo>
                  <a:close/>
                  <a:moveTo>
                    <a:pt x="223024" y="2727"/>
                  </a:moveTo>
                  <a:lnTo>
                    <a:pt x="223024" y="2879"/>
                  </a:lnTo>
                  <a:lnTo>
                    <a:pt x="222721" y="2879"/>
                  </a:lnTo>
                  <a:lnTo>
                    <a:pt x="222115" y="2727"/>
                  </a:lnTo>
                  <a:close/>
                  <a:moveTo>
                    <a:pt x="229691" y="2727"/>
                  </a:moveTo>
                  <a:lnTo>
                    <a:pt x="229388" y="2879"/>
                  </a:lnTo>
                  <a:lnTo>
                    <a:pt x="229388" y="2727"/>
                  </a:lnTo>
                  <a:close/>
                  <a:moveTo>
                    <a:pt x="233782" y="2727"/>
                  </a:moveTo>
                  <a:lnTo>
                    <a:pt x="233782" y="2879"/>
                  </a:lnTo>
                  <a:lnTo>
                    <a:pt x="233327" y="2879"/>
                  </a:lnTo>
                  <a:lnTo>
                    <a:pt x="233630" y="2727"/>
                  </a:lnTo>
                  <a:close/>
                  <a:moveTo>
                    <a:pt x="234994" y="2424"/>
                  </a:moveTo>
                  <a:lnTo>
                    <a:pt x="234842" y="2576"/>
                  </a:lnTo>
                  <a:lnTo>
                    <a:pt x="234994" y="2576"/>
                  </a:lnTo>
                  <a:lnTo>
                    <a:pt x="234994" y="2727"/>
                  </a:lnTo>
                  <a:lnTo>
                    <a:pt x="234388" y="2727"/>
                  </a:lnTo>
                  <a:lnTo>
                    <a:pt x="234388" y="2879"/>
                  </a:lnTo>
                  <a:lnTo>
                    <a:pt x="234236" y="2879"/>
                  </a:lnTo>
                  <a:lnTo>
                    <a:pt x="234236" y="2727"/>
                  </a:lnTo>
                  <a:lnTo>
                    <a:pt x="234388" y="2727"/>
                  </a:lnTo>
                  <a:lnTo>
                    <a:pt x="233176" y="2576"/>
                  </a:lnTo>
                  <a:lnTo>
                    <a:pt x="234388" y="2424"/>
                  </a:lnTo>
                  <a:close/>
                  <a:moveTo>
                    <a:pt x="243478" y="2727"/>
                  </a:moveTo>
                  <a:lnTo>
                    <a:pt x="243630" y="2879"/>
                  </a:lnTo>
                  <a:lnTo>
                    <a:pt x="243478" y="2879"/>
                  </a:lnTo>
                  <a:lnTo>
                    <a:pt x="243478" y="2727"/>
                  </a:lnTo>
                  <a:close/>
                  <a:moveTo>
                    <a:pt x="246054" y="2576"/>
                  </a:moveTo>
                  <a:lnTo>
                    <a:pt x="246206" y="2727"/>
                  </a:lnTo>
                  <a:lnTo>
                    <a:pt x="246509" y="2727"/>
                  </a:lnTo>
                  <a:lnTo>
                    <a:pt x="246054" y="2879"/>
                  </a:lnTo>
                  <a:lnTo>
                    <a:pt x="245600" y="2727"/>
                  </a:lnTo>
                  <a:lnTo>
                    <a:pt x="245600" y="2576"/>
                  </a:lnTo>
                  <a:close/>
                  <a:moveTo>
                    <a:pt x="248478" y="2727"/>
                  </a:moveTo>
                  <a:lnTo>
                    <a:pt x="248630" y="2879"/>
                  </a:lnTo>
                  <a:lnTo>
                    <a:pt x="248024" y="2727"/>
                  </a:lnTo>
                  <a:close/>
                  <a:moveTo>
                    <a:pt x="186662" y="2879"/>
                  </a:moveTo>
                  <a:lnTo>
                    <a:pt x="186662" y="2924"/>
                  </a:lnTo>
                  <a:lnTo>
                    <a:pt x="186662" y="2924"/>
                  </a:lnTo>
                  <a:lnTo>
                    <a:pt x="186775" y="2936"/>
                  </a:lnTo>
                  <a:lnTo>
                    <a:pt x="186775" y="2936"/>
                  </a:lnTo>
                  <a:lnTo>
                    <a:pt x="186662" y="2879"/>
                  </a:lnTo>
                  <a:close/>
                  <a:moveTo>
                    <a:pt x="186965" y="2727"/>
                  </a:moveTo>
                  <a:lnTo>
                    <a:pt x="187419" y="2879"/>
                  </a:lnTo>
                  <a:lnTo>
                    <a:pt x="187722" y="2879"/>
                  </a:lnTo>
                  <a:lnTo>
                    <a:pt x="187874" y="3030"/>
                  </a:lnTo>
                  <a:lnTo>
                    <a:pt x="187722" y="3030"/>
                  </a:lnTo>
                  <a:lnTo>
                    <a:pt x="186775" y="2936"/>
                  </a:lnTo>
                  <a:lnTo>
                    <a:pt x="186775" y="2936"/>
                  </a:lnTo>
                  <a:lnTo>
                    <a:pt x="186965" y="3030"/>
                  </a:lnTo>
                  <a:lnTo>
                    <a:pt x="186662" y="3030"/>
                  </a:lnTo>
                  <a:lnTo>
                    <a:pt x="186662" y="2924"/>
                  </a:lnTo>
                  <a:lnTo>
                    <a:pt x="186662" y="2924"/>
                  </a:lnTo>
                  <a:lnTo>
                    <a:pt x="186207" y="2879"/>
                  </a:lnTo>
                  <a:lnTo>
                    <a:pt x="185753" y="2727"/>
                  </a:lnTo>
                  <a:close/>
                  <a:moveTo>
                    <a:pt x="226509" y="2727"/>
                  </a:moveTo>
                  <a:lnTo>
                    <a:pt x="226206" y="2879"/>
                  </a:lnTo>
                  <a:lnTo>
                    <a:pt x="226509" y="2879"/>
                  </a:lnTo>
                  <a:lnTo>
                    <a:pt x="226206" y="3030"/>
                  </a:lnTo>
                  <a:lnTo>
                    <a:pt x="225903" y="2879"/>
                  </a:lnTo>
                  <a:lnTo>
                    <a:pt x="225752" y="2879"/>
                  </a:lnTo>
                  <a:lnTo>
                    <a:pt x="225903" y="2727"/>
                  </a:lnTo>
                  <a:close/>
                  <a:moveTo>
                    <a:pt x="230600" y="2879"/>
                  </a:moveTo>
                  <a:lnTo>
                    <a:pt x="231358" y="3030"/>
                  </a:lnTo>
                  <a:lnTo>
                    <a:pt x="231054" y="3030"/>
                  </a:lnTo>
                  <a:lnTo>
                    <a:pt x="230600" y="2879"/>
                  </a:lnTo>
                  <a:close/>
                  <a:moveTo>
                    <a:pt x="232721" y="2879"/>
                  </a:moveTo>
                  <a:lnTo>
                    <a:pt x="232721" y="3030"/>
                  </a:lnTo>
                  <a:lnTo>
                    <a:pt x="232267" y="3030"/>
                  </a:lnTo>
                  <a:lnTo>
                    <a:pt x="232570" y="2879"/>
                  </a:lnTo>
                  <a:close/>
                  <a:moveTo>
                    <a:pt x="239388" y="2879"/>
                  </a:moveTo>
                  <a:lnTo>
                    <a:pt x="238782" y="3030"/>
                  </a:lnTo>
                  <a:lnTo>
                    <a:pt x="238782" y="2879"/>
                  </a:lnTo>
                  <a:close/>
                  <a:moveTo>
                    <a:pt x="244842" y="2879"/>
                  </a:moveTo>
                  <a:lnTo>
                    <a:pt x="245297" y="3030"/>
                  </a:lnTo>
                  <a:lnTo>
                    <a:pt x="244994" y="3030"/>
                  </a:lnTo>
                  <a:lnTo>
                    <a:pt x="244842" y="2879"/>
                  </a:lnTo>
                  <a:close/>
                  <a:moveTo>
                    <a:pt x="248478" y="2879"/>
                  </a:moveTo>
                  <a:lnTo>
                    <a:pt x="248175" y="3030"/>
                  </a:lnTo>
                  <a:lnTo>
                    <a:pt x="248024" y="3030"/>
                  </a:lnTo>
                  <a:lnTo>
                    <a:pt x="247872" y="2879"/>
                  </a:lnTo>
                  <a:close/>
                  <a:moveTo>
                    <a:pt x="253327" y="2879"/>
                  </a:moveTo>
                  <a:lnTo>
                    <a:pt x="253327" y="2922"/>
                  </a:lnTo>
                  <a:lnTo>
                    <a:pt x="253705" y="3030"/>
                  </a:lnTo>
                  <a:lnTo>
                    <a:pt x="253781" y="3030"/>
                  </a:lnTo>
                  <a:lnTo>
                    <a:pt x="253327" y="2879"/>
                  </a:lnTo>
                  <a:close/>
                  <a:moveTo>
                    <a:pt x="121360" y="3030"/>
                  </a:moveTo>
                  <a:lnTo>
                    <a:pt x="121057" y="3182"/>
                  </a:lnTo>
                  <a:lnTo>
                    <a:pt x="121209" y="3030"/>
                  </a:lnTo>
                  <a:close/>
                  <a:moveTo>
                    <a:pt x="134239" y="3030"/>
                  </a:moveTo>
                  <a:lnTo>
                    <a:pt x="134239" y="3182"/>
                  </a:lnTo>
                  <a:lnTo>
                    <a:pt x="133784" y="3182"/>
                  </a:lnTo>
                  <a:lnTo>
                    <a:pt x="134239" y="3030"/>
                  </a:lnTo>
                  <a:close/>
                  <a:moveTo>
                    <a:pt x="213631" y="3030"/>
                  </a:moveTo>
                  <a:lnTo>
                    <a:pt x="213631" y="3182"/>
                  </a:lnTo>
                  <a:lnTo>
                    <a:pt x="213176" y="3030"/>
                  </a:lnTo>
                  <a:close/>
                  <a:moveTo>
                    <a:pt x="220903" y="3030"/>
                  </a:moveTo>
                  <a:lnTo>
                    <a:pt x="221055" y="3182"/>
                  </a:lnTo>
                  <a:lnTo>
                    <a:pt x="220752" y="3030"/>
                  </a:lnTo>
                  <a:close/>
                  <a:moveTo>
                    <a:pt x="229236" y="3030"/>
                  </a:moveTo>
                  <a:lnTo>
                    <a:pt x="229236" y="3182"/>
                  </a:lnTo>
                  <a:lnTo>
                    <a:pt x="227873" y="3182"/>
                  </a:lnTo>
                  <a:lnTo>
                    <a:pt x="227721" y="3030"/>
                  </a:lnTo>
                  <a:close/>
                  <a:moveTo>
                    <a:pt x="235145" y="2879"/>
                  </a:moveTo>
                  <a:lnTo>
                    <a:pt x="235145" y="3030"/>
                  </a:lnTo>
                  <a:lnTo>
                    <a:pt x="235600" y="3030"/>
                  </a:lnTo>
                  <a:lnTo>
                    <a:pt x="236357" y="3182"/>
                  </a:lnTo>
                  <a:lnTo>
                    <a:pt x="234388" y="3182"/>
                  </a:lnTo>
                  <a:lnTo>
                    <a:pt x="234691" y="3030"/>
                  </a:lnTo>
                  <a:lnTo>
                    <a:pt x="235145" y="3030"/>
                  </a:lnTo>
                  <a:lnTo>
                    <a:pt x="234994" y="2879"/>
                  </a:lnTo>
                  <a:close/>
                  <a:moveTo>
                    <a:pt x="238327" y="3030"/>
                  </a:moveTo>
                  <a:lnTo>
                    <a:pt x="238630" y="3182"/>
                  </a:lnTo>
                  <a:lnTo>
                    <a:pt x="237872" y="3182"/>
                  </a:lnTo>
                  <a:lnTo>
                    <a:pt x="238327" y="3030"/>
                  </a:lnTo>
                  <a:close/>
                  <a:moveTo>
                    <a:pt x="245297" y="2879"/>
                  </a:moveTo>
                  <a:lnTo>
                    <a:pt x="246054" y="3030"/>
                  </a:lnTo>
                  <a:lnTo>
                    <a:pt x="246357" y="3182"/>
                  </a:lnTo>
                  <a:lnTo>
                    <a:pt x="246054" y="3182"/>
                  </a:lnTo>
                  <a:lnTo>
                    <a:pt x="245600" y="3030"/>
                  </a:lnTo>
                  <a:lnTo>
                    <a:pt x="245297" y="2879"/>
                  </a:lnTo>
                  <a:close/>
                  <a:moveTo>
                    <a:pt x="220297" y="3030"/>
                  </a:moveTo>
                  <a:lnTo>
                    <a:pt x="220449" y="3333"/>
                  </a:lnTo>
                  <a:lnTo>
                    <a:pt x="220449" y="3333"/>
                  </a:lnTo>
                  <a:lnTo>
                    <a:pt x="219085" y="3182"/>
                  </a:lnTo>
                  <a:lnTo>
                    <a:pt x="219994" y="3030"/>
                  </a:lnTo>
                  <a:close/>
                  <a:moveTo>
                    <a:pt x="191662" y="3182"/>
                  </a:moveTo>
                  <a:lnTo>
                    <a:pt x="191813" y="3333"/>
                  </a:lnTo>
                  <a:lnTo>
                    <a:pt x="191359" y="3333"/>
                  </a:lnTo>
                  <a:lnTo>
                    <a:pt x="191510" y="3182"/>
                  </a:lnTo>
                  <a:close/>
                  <a:moveTo>
                    <a:pt x="211207" y="3182"/>
                  </a:moveTo>
                  <a:lnTo>
                    <a:pt x="211661" y="3333"/>
                  </a:lnTo>
                  <a:lnTo>
                    <a:pt x="211358" y="3333"/>
                  </a:lnTo>
                  <a:lnTo>
                    <a:pt x="211207" y="3182"/>
                  </a:lnTo>
                  <a:close/>
                  <a:moveTo>
                    <a:pt x="212570" y="2879"/>
                  </a:moveTo>
                  <a:lnTo>
                    <a:pt x="212722" y="3030"/>
                  </a:lnTo>
                  <a:lnTo>
                    <a:pt x="212570" y="3030"/>
                  </a:lnTo>
                  <a:lnTo>
                    <a:pt x="212722" y="3182"/>
                  </a:lnTo>
                  <a:lnTo>
                    <a:pt x="212722" y="3333"/>
                  </a:lnTo>
                  <a:lnTo>
                    <a:pt x="211964" y="3333"/>
                  </a:lnTo>
                  <a:lnTo>
                    <a:pt x="212116" y="3030"/>
                  </a:lnTo>
                  <a:lnTo>
                    <a:pt x="212267" y="3030"/>
                  </a:lnTo>
                  <a:lnTo>
                    <a:pt x="212570" y="2879"/>
                  </a:lnTo>
                  <a:close/>
                  <a:moveTo>
                    <a:pt x="225146" y="3182"/>
                  </a:moveTo>
                  <a:lnTo>
                    <a:pt x="225297" y="3333"/>
                  </a:lnTo>
                  <a:lnTo>
                    <a:pt x="224691" y="3333"/>
                  </a:lnTo>
                  <a:lnTo>
                    <a:pt x="224994" y="3182"/>
                  </a:lnTo>
                  <a:close/>
                  <a:moveTo>
                    <a:pt x="240448" y="3182"/>
                  </a:moveTo>
                  <a:lnTo>
                    <a:pt x="240448" y="3333"/>
                  </a:lnTo>
                  <a:lnTo>
                    <a:pt x="240145" y="3333"/>
                  </a:lnTo>
                  <a:lnTo>
                    <a:pt x="240145" y="3182"/>
                  </a:lnTo>
                  <a:close/>
                  <a:moveTo>
                    <a:pt x="247418" y="3030"/>
                  </a:moveTo>
                  <a:lnTo>
                    <a:pt x="247872" y="3182"/>
                  </a:lnTo>
                  <a:lnTo>
                    <a:pt x="247721" y="3333"/>
                  </a:lnTo>
                  <a:lnTo>
                    <a:pt x="246812" y="3333"/>
                  </a:lnTo>
                  <a:lnTo>
                    <a:pt x="246660" y="3182"/>
                  </a:lnTo>
                  <a:lnTo>
                    <a:pt x="246812" y="3182"/>
                  </a:lnTo>
                  <a:lnTo>
                    <a:pt x="246812" y="3030"/>
                  </a:lnTo>
                  <a:close/>
                  <a:moveTo>
                    <a:pt x="228327" y="3333"/>
                  </a:moveTo>
                  <a:lnTo>
                    <a:pt x="227873" y="3485"/>
                  </a:lnTo>
                  <a:lnTo>
                    <a:pt x="228024" y="3333"/>
                  </a:lnTo>
                  <a:close/>
                  <a:moveTo>
                    <a:pt x="231509" y="3333"/>
                  </a:moveTo>
                  <a:lnTo>
                    <a:pt x="231509" y="3485"/>
                  </a:lnTo>
                  <a:lnTo>
                    <a:pt x="230903" y="3485"/>
                  </a:lnTo>
                  <a:lnTo>
                    <a:pt x="231509" y="3333"/>
                  </a:lnTo>
                  <a:close/>
                  <a:moveTo>
                    <a:pt x="233933" y="3182"/>
                  </a:moveTo>
                  <a:lnTo>
                    <a:pt x="235297" y="3333"/>
                  </a:lnTo>
                  <a:lnTo>
                    <a:pt x="235145" y="3485"/>
                  </a:lnTo>
                  <a:lnTo>
                    <a:pt x="235297" y="3485"/>
                  </a:lnTo>
                  <a:lnTo>
                    <a:pt x="235751" y="3636"/>
                  </a:lnTo>
                  <a:lnTo>
                    <a:pt x="233024" y="3636"/>
                  </a:lnTo>
                  <a:lnTo>
                    <a:pt x="232570" y="3485"/>
                  </a:lnTo>
                  <a:lnTo>
                    <a:pt x="232418" y="3333"/>
                  </a:lnTo>
                  <a:lnTo>
                    <a:pt x="232418" y="3182"/>
                  </a:lnTo>
                  <a:close/>
                  <a:moveTo>
                    <a:pt x="239691" y="3485"/>
                  </a:moveTo>
                  <a:lnTo>
                    <a:pt x="239388" y="3636"/>
                  </a:lnTo>
                  <a:lnTo>
                    <a:pt x="239085" y="3485"/>
                  </a:lnTo>
                  <a:close/>
                  <a:moveTo>
                    <a:pt x="247418" y="3485"/>
                  </a:moveTo>
                  <a:lnTo>
                    <a:pt x="246812" y="3636"/>
                  </a:lnTo>
                  <a:lnTo>
                    <a:pt x="246812" y="3485"/>
                  </a:lnTo>
                  <a:close/>
                  <a:moveTo>
                    <a:pt x="254690" y="3485"/>
                  </a:moveTo>
                  <a:lnTo>
                    <a:pt x="255296" y="3636"/>
                  </a:lnTo>
                  <a:lnTo>
                    <a:pt x="254993" y="3636"/>
                  </a:lnTo>
                  <a:lnTo>
                    <a:pt x="254690" y="3485"/>
                  </a:lnTo>
                  <a:close/>
                  <a:moveTo>
                    <a:pt x="90452" y="3485"/>
                  </a:moveTo>
                  <a:lnTo>
                    <a:pt x="89543" y="3636"/>
                  </a:lnTo>
                  <a:lnTo>
                    <a:pt x="89392" y="3636"/>
                  </a:lnTo>
                  <a:lnTo>
                    <a:pt x="89089" y="3788"/>
                  </a:lnTo>
                  <a:lnTo>
                    <a:pt x="89846" y="3788"/>
                  </a:lnTo>
                  <a:lnTo>
                    <a:pt x="90452" y="3636"/>
                  </a:lnTo>
                  <a:lnTo>
                    <a:pt x="90452" y="3485"/>
                  </a:lnTo>
                  <a:close/>
                  <a:moveTo>
                    <a:pt x="243781" y="3636"/>
                  </a:moveTo>
                  <a:lnTo>
                    <a:pt x="243630" y="3788"/>
                  </a:lnTo>
                  <a:lnTo>
                    <a:pt x="243327" y="3636"/>
                  </a:lnTo>
                  <a:close/>
                  <a:moveTo>
                    <a:pt x="246509" y="3636"/>
                  </a:moveTo>
                  <a:lnTo>
                    <a:pt x="246206" y="3788"/>
                  </a:lnTo>
                  <a:lnTo>
                    <a:pt x="245903" y="3788"/>
                  </a:lnTo>
                  <a:lnTo>
                    <a:pt x="246206" y="3636"/>
                  </a:lnTo>
                  <a:close/>
                  <a:moveTo>
                    <a:pt x="256357" y="3636"/>
                  </a:moveTo>
                  <a:lnTo>
                    <a:pt x="256508" y="3788"/>
                  </a:lnTo>
                  <a:lnTo>
                    <a:pt x="256963" y="3636"/>
                  </a:lnTo>
                  <a:close/>
                  <a:moveTo>
                    <a:pt x="258933" y="3788"/>
                  </a:moveTo>
                  <a:lnTo>
                    <a:pt x="258895" y="3826"/>
                  </a:lnTo>
                  <a:lnTo>
                    <a:pt x="259192" y="3853"/>
                  </a:lnTo>
                  <a:lnTo>
                    <a:pt x="259192" y="3853"/>
                  </a:lnTo>
                  <a:lnTo>
                    <a:pt x="258933" y="3788"/>
                  </a:lnTo>
                  <a:close/>
                  <a:moveTo>
                    <a:pt x="89392" y="3788"/>
                  </a:moveTo>
                  <a:lnTo>
                    <a:pt x="88634" y="3939"/>
                  </a:lnTo>
                  <a:lnTo>
                    <a:pt x="88937" y="3939"/>
                  </a:lnTo>
                  <a:lnTo>
                    <a:pt x="89392" y="3788"/>
                  </a:lnTo>
                  <a:close/>
                  <a:moveTo>
                    <a:pt x="89998" y="3788"/>
                  </a:moveTo>
                  <a:lnTo>
                    <a:pt x="89543" y="3939"/>
                  </a:lnTo>
                  <a:lnTo>
                    <a:pt x="89695" y="3939"/>
                  </a:lnTo>
                  <a:lnTo>
                    <a:pt x="89998" y="3788"/>
                  </a:lnTo>
                  <a:close/>
                  <a:moveTo>
                    <a:pt x="221964" y="3788"/>
                  </a:moveTo>
                  <a:lnTo>
                    <a:pt x="221661" y="3939"/>
                  </a:lnTo>
                  <a:lnTo>
                    <a:pt x="221509" y="3939"/>
                  </a:lnTo>
                  <a:lnTo>
                    <a:pt x="221964" y="3788"/>
                  </a:lnTo>
                  <a:close/>
                  <a:moveTo>
                    <a:pt x="223782" y="3636"/>
                  </a:moveTo>
                  <a:lnTo>
                    <a:pt x="223933" y="3788"/>
                  </a:lnTo>
                  <a:lnTo>
                    <a:pt x="224085" y="3939"/>
                  </a:lnTo>
                  <a:lnTo>
                    <a:pt x="223630" y="3788"/>
                  </a:lnTo>
                  <a:lnTo>
                    <a:pt x="223782" y="3636"/>
                  </a:lnTo>
                  <a:close/>
                  <a:moveTo>
                    <a:pt x="228933" y="3788"/>
                  </a:moveTo>
                  <a:lnTo>
                    <a:pt x="228024" y="3939"/>
                  </a:lnTo>
                  <a:lnTo>
                    <a:pt x="228479" y="3788"/>
                  </a:lnTo>
                  <a:close/>
                  <a:moveTo>
                    <a:pt x="233933" y="3788"/>
                  </a:moveTo>
                  <a:lnTo>
                    <a:pt x="234236" y="3939"/>
                  </a:lnTo>
                  <a:lnTo>
                    <a:pt x="233782" y="3939"/>
                  </a:lnTo>
                  <a:lnTo>
                    <a:pt x="233630" y="3788"/>
                  </a:lnTo>
                  <a:close/>
                  <a:moveTo>
                    <a:pt x="235903" y="3788"/>
                  </a:moveTo>
                  <a:lnTo>
                    <a:pt x="235751" y="3939"/>
                  </a:lnTo>
                  <a:lnTo>
                    <a:pt x="235600" y="3788"/>
                  </a:lnTo>
                  <a:close/>
                  <a:moveTo>
                    <a:pt x="244236" y="3788"/>
                  </a:moveTo>
                  <a:lnTo>
                    <a:pt x="244387" y="3939"/>
                  </a:lnTo>
                  <a:lnTo>
                    <a:pt x="244084" y="3939"/>
                  </a:lnTo>
                  <a:lnTo>
                    <a:pt x="244084" y="3788"/>
                  </a:lnTo>
                  <a:close/>
                  <a:moveTo>
                    <a:pt x="85149" y="3939"/>
                  </a:moveTo>
                  <a:lnTo>
                    <a:pt x="85301" y="4091"/>
                  </a:lnTo>
                  <a:lnTo>
                    <a:pt x="85301" y="3939"/>
                  </a:lnTo>
                  <a:close/>
                  <a:moveTo>
                    <a:pt x="211358" y="3636"/>
                  </a:moveTo>
                  <a:lnTo>
                    <a:pt x="211813" y="3788"/>
                  </a:lnTo>
                  <a:lnTo>
                    <a:pt x="212570" y="3939"/>
                  </a:lnTo>
                  <a:lnTo>
                    <a:pt x="213176" y="3939"/>
                  </a:lnTo>
                  <a:lnTo>
                    <a:pt x="212419" y="4091"/>
                  </a:lnTo>
                  <a:lnTo>
                    <a:pt x="211813" y="3788"/>
                  </a:lnTo>
                  <a:lnTo>
                    <a:pt x="211358" y="3788"/>
                  </a:lnTo>
                  <a:lnTo>
                    <a:pt x="211207" y="3636"/>
                  </a:lnTo>
                  <a:close/>
                  <a:moveTo>
                    <a:pt x="225297" y="3939"/>
                  </a:moveTo>
                  <a:lnTo>
                    <a:pt x="225146" y="4091"/>
                  </a:lnTo>
                  <a:lnTo>
                    <a:pt x="224994" y="3939"/>
                  </a:lnTo>
                  <a:close/>
                  <a:moveTo>
                    <a:pt x="240448" y="3939"/>
                  </a:moveTo>
                  <a:lnTo>
                    <a:pt x="240600" y="4091"/>
                  </a:lnTo>
                  <a:lnTo>
                    <a:pt x="240448" y="4091"/>
                  </a:lnTo>
                  <a:lnTo>
                    <a:pt x="240448" y="3939"/>
                  </a:lnTo>
                  <a:close/>
                  <a:moveTo>
                    <a:pt x="246660" y="3939"/>
                  </a:moveTo>
                  <a:lnTo>
                    <a:pt x="246660" y="4091"/>
                  </a:lnTo>
                  <a:lnTo>
                    <a:pt x="246357" y="4091"/>
                  </a:lnTo>
                  <a:lnTo>
                    <a:pt x="246357" y="3939"/>
                  </a:lnTo>
                  <a:close/>
                  <a:moveTo>
                    <a:pt x="89695" y="4091"/>
                  </a:moveTo>
                  <a:lnTo>
                    <a:pt x="89714" y="4110"/>
                  </a:lnTo>
                  <a:lnTo>
                    <a:pt x="89714" y="4110"/>
                  </a:lnTo>
                  <a:lnTo>
                    <a:pt x="89947" y="4091"/>
                  </a:lnTo>
                  <a:close/>
                  <a:moveTo>
                    <a:pt x="88179" y="4091"/>
                  </a:moveTo>
                  <a:lnTo>
                    <a:pt x="87876" y="4242"/>
                  </a:lnTo>
                  <a:lnTo>
                    <a:pt x="88331" y="4091"/>
                  </a:lnTo>
                  <a:close/>
                  <a:moveTo>
                    <a:pt x="215146" y="4091"/>
                  </a:moveTo>
                  <a:lnTo>
                    <a:pt x="214994" y="4242"/>
                  </a:lnTo>
                  <a:lnTo>
                    <a:pt x="214540" y="4242"/>
                  </a:lnTo>
                  <a:lnTo>
                    <a:pt x="215146" y="4091"/>
                  </a:lnTo>
                  <a:close/>
                  <a:moveTo>
                    <a:pt x="228782" y="4091"/>
                  </a:moveTo>
                  <a:lnTo>
                    <a:pt x="228933" y="4242"/>
                  </a:lnTo>
                  <a:lnTo>
                    <a:pt x="228479" y="4242"/>
                  </a:lnTo>
                  <a:lnTo>
                    <a:pt x="228327" y="4091"/>
                  </a:lnTo>
                  <a:close/>
                  <a:moveTo>
                    <a:pt x="233479" y="3939"/>
                  </a:moveTo>
                  <a:lnTo>
                    <a:pt x="233024" y="4091"/>
                  </a:lnTo>
                  <a:lnTo>
                    <a:pt x="233176" y="4091"/>
                  </a:lnTo>
                  <a:lnTo>
                    <a:pt x="233024" y="4242"/>
                  </a:lnTo>
                  <a:lnTo>
                    <a:pt x="232721" y="4091"/>
                  </a:lnTo>
                  <a:lnTo>
                    <a:pt x="232873" y="3939"/>
                  </a:lnTo>
                  <a:close/>
                  <a:moveTo>
                    <a:pt x="242721" y="4091"/>
                  </a:moveTo>
                  <a:lnTo>
                    <a:pt x="242569" y="4242"/>
                  </a:lnTo>
                  <a:lnTo>
                    <a:pt x="242418" y="4091"/>
                  </a:lnTo>
                  <a:close/>
                  <a:moveTo>
                    <a:pt x="87573" y="4242"/>
                  </a:moveTo>
                  <a:lnTo>
                    <a:pt x="87057" y="4328"/>
                  </a:lnTo>
                  <a:lnTo>
                    <a:pt x="87057" y="4328"/>
                  </a:lnTo>
                  <a:lnTo>
                    <a:pt x="87469" y="4294"/>
                  </a:lnTo>
                  <a:lnTo>
                    <a:pt x="87469" y="4294"/>
                  </a:lnTo>
                  <a:lnTo>
                    <a:pt x="87573" y="4242"/>
                  </a:lnTo>
                  <a:close/>
                  <a:moveTo>
                    <a:pt x="230297" y="4242"/>
                  </a:moveTo>
                  <a:lnTo>
                    <a:pt x="230600" y="4394"/>
                  </a:lnTo>
                  <a:lnTo>
                    <a:pt x="229236" y="4394"/>
                  </a:lnTo>
                  <a:lnTo>
                    <a:pt x="229842" y="4242"/>
                  </a:lnTo>
                  <a:close/>
                  <a:moveTo>
                    <a:pt x="251054" y="4091"/>
                  </a:moveTo>
                  <a:lnTo>
                    <a:pt x="251508" y="4242"/>
                  </a:lnTo>
                  <a:lnTo>
                    <a:pt x="251054" y="4242"/>
                  </a:lnTo>
                  <a:lnTo>
                    <a:pt x="250902" y="4394"/>
                  </a:lnTo>
                  <a:lnTo>
                    <a:pt x="250599" y="4242"/>
                  </a:lnTo>
                  <a:lnTo>
                    <a:pt x="250296" y="4242"/>
                  </a:lnTo>
                  <a:lnTo>
                    <a:pt x="250599" y="4091"/>
                  </a:lnTo>
                  <a:close/>
                  <a:moveTo>
                    <a:pt x="215297" y="4394"/>
                  </a:moveTo>
                  <a:lnTo>
                    <a:pt x="215146" y="4545"/>
                  </a:lnTo>
                  <a:lnTo>
                    <a:pt x="214388" y="4545"/>
                  </a:lnTo>
                  <a:lnTo>
                    <a:pt x="214388" y="4394"/>
                  </a:lnTo>
                  <a:close/>
                  <a:moveTo>
                    <a:pt x="222267" y="4091"/>
                  </a:moveTo>
                  <a:lnTo>
                    <a:pt x="222418" y="4242"/>
                  </a:lnTo>
                  <a:lnTo>
                    <a:pt x="222570" y="4394"/>
                  </a:lnTo>
                  <a:lnTo>
                    <a:pt x="223327" y="4394"/>
                  </a:lnTo>
                  <a:lnTo>
                    <a:pt x="223176" y="4545"/>
                  </a:lnTo>
                  <a:lnTo>
                    <a:pt x="222570" y="4545"/>
                  </a:lnTo>
                  <a:lnTo>
                    <a:pt x="221964" y="4394"/>
                  </a:lnTo>
                  <a:lnTo>
                    <a:pt x="221812" y="4091"/>
                  </a:lnTo>
                  <a:close/>
                  <a:moveTo>
                    <a:pt x="246206" y="4394"/>
                  </a:moveTo>
                  <a:lnTo>
                    <a:pt x="246357" y="4545"/>
                  </a:lnTo>
                  <a:lnTo>
                    <a:pt x="245600" y="4394"/>
                  </a:lnTo>
                  <a:close/>
                  <a:moveTo>
                    <a:pt x="249084" y="4394"/>
                  </a:moveTo>
                  <a:lnTo>
                    <a:pt x="248933" y="4545"/>
                  </a:lnTo>
                  <a:lnTo>
                    <a:pt x="248478" y="4545"/>
                  </a:lnTo>
                  <a:lnTo>
                    <a:pt x="248630" y="4394"/>
                  </a:lnTo>
                  <a:close/>
                  <a:moveTo>
                    <a:pt x="89240" y="4545"/>
                  </a:moveTo>
                  <a:lnTo>
                    <a:pt x="89543" y="4697"/>
                  </a:lnTo>
                  <a:lnTo>
                    <a:pt x="89240" y="4697"/>
                  </a:lnTo>
                  <a:lnTo>
                    <a:pt x="89089" y="4545"/>
                  </a:lnTo>
                  <a:close/>
                  <a:moveTo>
                    <a:pt x="218025" y="3788"/>
                  </a:moveTo>
                  <a:lnTo>
                    <a:pt x="218328" y="3939"/>
                  </a:lnTo>
                  <a:lnTo>
                    <a:pt x="218631" y="4091"/>
                  </a:lnTo>
                  <a:lnTo>
                    <a:pt x="219388" y="4242"/>
                  </a:lnTo>
                  <a:lnTo>
                    <a:pt x="219388" y="4394"/>
                  </a:lnTo>
                  <a:lnTo>
                    <a:pt x="219237" y="4242"/>
                  </a:lnTo>
                  <a:lnTo>
                    <a:pt x="219388" y="4242"/>
                  </a:lnTo>
                  <a:lnTo>
                    <a:pt x="218328" y="4091"/>
                  </a:lnTo>
                  <a:lnTo>
                    <a:pt x="216964" y="4091"/>
                  </a:lnTo>
                  <a:lnTo>
                    <a:pt x="217570" y="4242"/>
                  </a:lnTo>
                  <a:lnTo>
                    <a:pt x="216964" y="4242"/>
                  </a:lnTo>
                  <a:lnTo>
                    <a:pt x="217418" y="4394"/>
                  </a:lnTo>
                  <a:lnTo>
                    <a:pt x="218025" y="4242"/>
                  </a:lnTo>
                  <a:lnTo>
                    <a:pt x="217115" y="4697"/>
                  </a:lnTo>
                  <a:lnTo>
                    <a:pt x="216206" y="4697"/>
                  </a:lnTo>
                  <a:lnTo>
                    <a:pt x="216055" y="4545"/>
                  </a:lnTo>
                  <a:lnTo>
                    <a:pt x="215903" y="4091"/>
                  </a:lnTo>
                  <a:lnTo>
                    <a:pt x="215752" y="3939"/>
                  </a:lnTo>
                  <a:lnTo>
                    <a:pt x="215297" y="3939"/>
                  </a:lnTo>
                  <a:lnTo>
                    <a:pt x="217115" y="3788"/>
                  </a:lnTo>
                  <a:close/>
                  <a:moveTo>
                    <a:pt x="218176" y="4545"/>
                  </a:moveTo>
                  <a:lnTo>
                    <a:pt x="218025" y="4697"/>
                  </a:lnTo>
                  <a:lnTo>
                    <a:pt x="217722" y="4697"/>
                  </a:lnTo>
                  <a:lnTo>
                    <a:pt x="218176" y="4545"/>
                  </a:lnTo>
                  <a:close/>
                  <a:moveTo>
                    <a:pt x="234539" y="4545"/>
                  </a:moveTo>
                  <a:lnTo>
                    <a:pt x="234388" y="4697"/>
                  </a:lnTo>
                  <a:lnTo>
                    <a:pt x="234085" y="4697"/>
                  </a:lnTo>
                  <a:lnTo>
                    <a:pt x="233933" y="4545"/>
                  </a:lnTo>
                  <a:close/>
                  <a:moveTo>
                    <a:pt x="244842" y="4545"/>
                  </a:moveTo>
                  <a:lnTo>
                    <a:pt x="244842" y="4697"/>
                  </a:lnTo>
                  <a:lnTo>
                    <a:pt x="244690" y="4697"/>
                  </a:lnTo>
                  <a:lnTo>
                    <a:pt x="244842" y="4545"/>
                  </a:lnTo>
                  <a:close/>
                  <a:moveTo>
                    <a:pt x="249539" y="4545"/>
                  </a:moveTo>
                  <a:lnTo>
                    <a:pt x="249539" y="4697"/>
                  </a:lnTo>
                  <a:lnTo>
                    <a:pt x="249387" y="4545"/>
                  </a:lnTo>
                  <a:close/>
                  <a:moveTo>
                    <a:pt x="79695" y="4697"/>
                  </a:moveTo>
                  <a:lnTo>
                    <a:pt x="79695" y="4848"/>
                  </a:lnTo>
                  <a:lnTo>
                    <a:pt x="79846" y="4848"/>
                  </a:lnTo>
                  <a:lnTo>
                    <a:pt x="79846" y="4697"/>
                  </a:lnTo>
                  <a:close/>
                  <a:moveTo>
                    <a:pt x="215146" y="4697"/>
                  </a:moveTo>
                  <a:lnTo>
                    <a:pt x="215146" y="4848"/>
                  </a:lnTo>
                  <a:lnTo>
                    <a:pt x="214843" y="4848"/>
                  </a:lnTo>
                  <a:lnTo>
                    <a:pt x="214843" y="4697"/>
                  </a:lnTo>
                  <a:close/>
                  <a:moveTo>
                    <a:pt x="219085" y="4697"/>
                  </a:moveTo>
                  <a:lnTo>
                    <a:pt x="219540" y="4848"/>
                  </a:lnTo>
                  <a:lnTo>
                    <a:pt x="219237" y="4848"/>
                  </a:lnTo>
                  <a:lnTo>
                    <a:pt x="219085" y="4697"/>
                  </a:lnTo>
                  <a:close/>
                  <a:moveTo>
                    <a:pt x="220600" y="4697"/>
                  </a:moveTo>
                  <a:lnTo>
                    <a:pt x="220600" y="4848"/>
                  </a:lnTo>
                  <a:lnTo>
                    <a:pt x="220449" y="4697"/>
                  </a:lnTo>
                  <a:close/>
                  <a:moveTo>
                    <a:pt x="245600" y="4394"/>
                  </a:moveTo>
                  <a:lnTo>
                    <a:pt x="245600" y="4545"/>
                  </a:lnTo>
                  <a:lnTo>
                    <a:pt x="245448" y="4545"/>
                  </a:lnTo>
                  <a:lnTo>
                    <a:pt x="245297" y="4697"/>
                  </a:lnTo>
                  <a:lnTo>
                    <a:pt x="245903" y="4848"/>
                  </a:lnTo>
                  <a:lnTo>
                    <a:pt x="245297" y="4848"/>
                  </a:lnTo>
                  <a:lnTo>
                    <a:pt x="244994" y="4697"/>
                  </a:lnTo>
                  <a:lnTo>
                    <a:pt x="245297" y="4697"/>
                  </a:lnTo>
                  <a:lnTo>
                    <a:pt x="244994" y="4545"/>
                  </a:lnTo>
                  <a:lnTo>
                    <a:pt x="244690" y="4394"/>
                  </a:lnTo>
                  <a:close/>
                  <a:moveTo>
                    <a:pt x="249387" y="2424"/>
                  </a:moveTo>
                  <a:lnTo>
                    <a:pt x="249993" y="2576"/>
                  </a:lnTo>
                  <a:lnTo>
                    <a:pt x="249387" y="2576"/>
                  </a:lnTo>
                  <a:lnTo>
                    <a:pt x="249842" y="2879"/>
                  </a:lnTo>
                  <a:lnTo>
                    <a:pt x="250751" y="3030"/>
                  </a:lnTo>
                  <a:lnTo>
                    <a:pt x="251205" y="3030"/>
                  </a:lnTo>
                  <a:lnTo>
                    <a:pt x="251812" y="3182"/>
                  </a:lnTo>
                  <a:lnTo>
                    <a:pt x="253933" y="3485"/>
                  </a:lnTo>
                  <a:lnTo>
                    <a:pt x="254842" y="3636"/>
                  </a:lnTo>
                  <a:lnTo>
                    <a:pt x="255448" y="3939"/>
                  </a:lnTo>
                  <a:lnTo>
                    <a:pt x="255599" y="4091"/>
                  </a:lnTo>
                  <a:lnTo>
                    <a:pt x="255448" y="4242"/>
                  </a:lnTo>
                  <a:lnTo>
                    <a:pt x="254690" y="4394"/>
                  </a:lnTo>
                  <a:lnTo>
                    <a:pt x="257266" y="4697"/>
                  </a:lnTo>
                  <a:lnTo>
                    <a:pt x="257872" y="4697"/>
                  </a:lnTo>
                  <a:lnTo>
                    <a:pt x="255296" y="4848"/>
                  </a:lnTo>
                  <a:lnTo>
                    <a:pt x="251963" y="4545"/>
                  </a:lnTo>
                  <a:lnTo>
                    <a:pt x="251660" y="4545"/>
                  </a:lnTo>
                  <a:lnTo>
                    <a:pt x="253024" y="4394"/>
                  </a:lnTo>
                  <a:lnTo>
                    <a:pt x="251357" y="3939"/>
                  </a:lnTo>
                  <a:lnTo>
                    <a:pt x="250448" y="3485"/>
                  </a:lnTo>
                  <a:lnTo>
                    <a:pt x="249236" y="2727"/>
                  </a:lnTo>
                  <a:lnTo>
                    <a:pt x="248781" y="2576"/>
                  </a:lnTo>
                  <a:lnTo>
                    <a:pt x="248933" y="2424"/>
                  </a:lnTo>
                  <a:close/>
                  <a:moveTo>
                    <a:pt x="84392" y="4848"/>
                  </a:moveTo>
                  <a:lnTo>
                    <a:pt x="84357" y="4860"/>
                  </a:lnTo>
                  <a:lnTo>
                    <a:pt x="84357" y="4860"/>
                  </a:lnTo>
                  <a:lnTo>
                    <a:pt x="84366" y="4861"/>
                  </a:lnTo>
                  <a:lnTo>
                    <a:pt x="84366" y="4861"/>
                  </a:lnTo>
                  <a:lnTo>
                    <a:pt x="84392" y="4848"/>
                  </a:lnTo>
                  <a:close/>
                  <a:moveTo>
                    <a:pt x="85301" y="4697"/>
                  </a:moveTo>
                  <a:lnTo>
                    <a:pt x="86210" y="4848"/>
                  </a:lnTo>
                  <a:lnTo>
                    <a:pt x="86361" y="4848"/>
                  </a:lnTo>
                  <a:lnTo>
                    <a:pt x="86361" y="5000"/>
                  </a:lnTo>
                  <a:lnTo>
                    <a:pt x="85755" y="5000"/>
                  </a:lnTo>
                  <a:lnTo>
                    <a:pt x="84366" y="4861"/>
                  </a:lnTo>
                  <a:lnTo>
                    <a:pt x="84366" y="4861"/>
                  </a:lnTo>
                  <a:lnTo>
                    <a:pt x="84089" y="5000"/>
                  </a:lnTo>
                  <a:lnTo>
                    <a:pt x="83937" y="5000"/>
                  </a:lnTo>
                  <a:lnTo>
                    <a:pt x="84357" y="4860"/>
                  </a:lnTo>
                  <a:lnTo>
                    <a:pt x="84357" y="4860"/>
                  </a:lnTo>
                  <a:lnTo>
                    <a:pt x="84240" y="4848"/>
                  </a:lnTo>
                  <a:lnTo>
                    <a:pt x="85301" y="4697"/>
                  </a:lnTo>
                  <a:close/>
                  <a:moveTo>
                    <a:pt x="89998" y="4848"/>
                  </a:moveTo>
                  <a:lnTo>
                    <a:pt x="89695" y="5000"/>
                  </a:lnTo>
                  <a:lnTo>
                    <a:pt x="89392" y="5000"/>
                  </a:lnTo>
                  <a:lnTo>
                    <a:pt x="89998" y="4848"/>
                  </a:lnTo>
                  <a:close/>
                  <a:moveTo>
                    <a:pt x="232721" y="4697"/>
                  </a:moveTo>
                  <a:lnTo>
                    <a:pt x="232873" y="4848"/>
                  </a:lnTo>
                  <a:lnTo>
                    <a:pt x="233479" y="4848"/>
                  </a:lnTo>
                  <a:lnTo>
                    <a:pt x="233176" y="5000"/>
                  </a:lnTo>
                  <a:lnTo>
                    <a:pt x="232873" y="4848"/>
                  </a:lnTo>
                  <a:lnTo>
                    <a:pt x="232570" y="4848"/>
                  </a:lnTo>
                  <a:lnTo>
                    <a:pt x="232721" y="4697"/>
                  </a:lnTo>
                  <a:close/>
                  <a:moveTo>
                    <a:pt x="261054" y="5000"/>
                  </a:moveTo>
                  <a:lnTo>
                    <a:pt x="261114" y="5060"/>
                  </a:lnTo>
                  <a:lnTo>
                    <a:pt x="261114" y="5060"/>
                  </a:lnTo>
                  <a:lnTo>
                    <a:pt x="261281" y="5076"/>
                  </a:lnTo>
                  <a:lnTo>
                    <a:pt x="261281" y="5076"/>
                  </a:lnTo>
                  <a:lnTo>
                    <a:pt x="261054" y="5000"/>
                  </a:lnTo>
                  <a:close/>
                  <a:moveTo>
                    <a:pt x="229994" y="5000"/>
                  </a:moveTo>
                  <a:lnTo>
                    <a:pt x="230448" y="5151"/>
                  </a:lnTo>
                  <a:lnTo>
                    <a:pt x="230448" y="5151"/>
                  </a:lnTo>
                  <a:lnTo>
                    <a:pt x="229691" y="5000"/>
                  </a:lnTo>
                  <a:close/>
                  <a:moveTo>
                    <a:pt x="79695" y="5000"/>
                  </a:moveTo>
                  <a:lnTo>
                    <a:pt x="79392" y="5151"/>
                  </a:lnTo>
                  <a:lnTo>
                    <a:pt x="79392" y="5151"/>
                  </a:lnTo>
                  <a:lnTo>
                    <a:pt x="79543" y="5000"/>
                  </a:lnTo>
                  <a:close/>
                  <a:moveTo>
                    <a:pt x="252266" y="4697"/>
                  </a:moveTo>
                  <a:lnTo>
                    <a:pt x="252418" y="4848"/>
                  </a:lnTo>
                  <a:lnTo>
                    <a:pt x="250145" y="4848"/>
                  </a:lnTo>
                  <a:lnTo>
                    <a:pt x="250902" y="5000"/>
                  </a:lnTo>
                  <a:lnTo>
                    <a:pt x="251357" y="5151"/>
                  </a:lnTo>
                  <a:lnTo>
                    <a:pt x="251357" y="5151"/>
                  </a:lnTo>
                  <a:lnTo>
                    <a:pt x="249842" y="5000"/>
                  </a:lnTo>
                  <a:lnTo>
                    <a:pt x="249690" y="5000"/>
                  </a:lnTo>
                  <a:lnTo>
                    <a:pt x="249690" y="4848"/>
                  </a:lnTo>
                  <a:lnTo>
                    <a:pt x="249993" y="4848"/>
                  </a:lnTo>
                  <a:lnTo>
                    <a:pt x="250751" y="4697"/>
                  </a:lnTo>
                  <a:close/>
                  <a:moveTo>
                    <a:pt x="80604" y="5000"/>
                  </a:moveTo>
                  <a:lnTo>
                    <a:pt x="80452" y="5151"/>
                  </a:lnTo>
                  <a:lnTo>
                    <a:pt x="80149" y="5000"/>
                  </a:lnTo>
                  <a:close/>
                  <a:moveTo>
                    <a:pt x="84998" y="5000"/>
                  </a:moveTo>
                  <a:lnTo>
                    <a:pt x="84240" y="5151"/>
                  </a:lnTo>
                  <a:lnTo>
                    <a:pt x="84543" y="5000"/>
                  </a:lnTo>
                  <a:close/>
                  <a:moveTo>
                    <a:pt x="225903" y="5000"/>
                  </a:moveTo>
                  <a:lnTo>
                    <a:pt x="225600" y="5151"/>
                  </a:lnTo>
                  <a:lnTo>
                    <a:pt x="225297" y="5000"/>
                  </a:lnTo>
                  <a:close/>
                  <a:moveTo>
                    <a:pt x="228479" y="5000"/>
                  </a:moveTo>
                  <a:lnTo>
                    <a:pt x="228176" y="5151"/>
                  </a:lnTo>
                  <a:lnTo>
                    <a:pt x="228024" y="5000"/>
                  </a:lnTo>
                  <a:close/>
                  <a:moveTo>
                    <a:pt x="255448" y="5000"/>
                  </a:moveTo>
                  <a:lnTo>
                    <a:pt x="255448" y="5151"/>
                  </a:lnTo>
                  <a:lnTo>
                    <a:pt x="255296" y="5000"/>
                  </a:lnTo>
                  <a:close/>
                  <a:moveTo>
                    <a:pt x="257872" y="5000"/>
                  </a:moveTo>
                  <a:lnTo>
                    <a:pt x="258023" y="5151"/>
                  </a:lnTo>
                  <a:lnTo>
                    <a:pt x="257569" y="5000"/>
                  </a:lnTo>
                  <a:close/>
                  <a:moveTo>
                    <a:pt x="259236" y="5000"/>
                  </a:moveTo>
                  <a:lnTo>
                    <a:pt x="259387" y="5151"/>
                  </a:lnTo>
                  <a:lnTo>
                    <a:pt x="259236" y="5151"/>
                  </a:lnTo>
                  <a:lnTo>
                    <a:pt x="259084" y="5000"/>
                  </a:lnTo>
                  <a:close/>
                  <a:moveTo>
                    <a:pt x="273175" y="5000"/>
                  </a:moveTo>
                  <a:lnTo>
                    <a:pt x="273175" y="5151"/>
                  </a:lnTo>
                  <a:lnTo>
                    <a:pt x="273023" y="5151"/>
                  </a:lnTo>
                  <a:lnTo>
                    <a:pt x="272872" y="5000"/>
                  </a:lnTo>
                  <a:close/>
                  <a:moveTo>
                    <a:pt x="227115" y="5000"/>
                  </a:moveTo>
                  <a:lnTo>
                    <a:pt x="227267" y="5151"/>
                  </a:lnTo>
                  <a:lnTo>
                    <a:pt x="226964" y="5151"/>
                  </a:lnTo>
                  <a:lnTo>
                    <a:pt x="227267" y="5303"/>
                  </a:lnTo>
                  <a:lnTo>
                    <a:pt x="226812" y="5303"/>
                  </a:lnTo>
                  <a:lnTo>
                    <a:pt x="226964" y="5151"/>
                  </a:lnTo>
                  <a:lnTo>
                    <a:pt x="226964" y="5000"/>
                  </a:lnTo>
                  <a:close/>
                  <a:moveTo>
                    <a:pt x="232873" y="5151"/>
                  </a:moveTo>
                  <a:lnTo>
                    <a:pt x="233176" y="5303"/>
                  </a:lnTo>
                  <a:lnTo>
                    <a:pt x="233024" y="5303"/>
                  </a:lnTo>
                  <a:lnTo>
                    <a:pt x="232418" y="5151"/>
                  </a:lnTo>
                  <a:close/>
                  <a:moveTo>
                    <a:pt x="233479" y="5151"/>
                  </a:moveTo>
                  <a:lnTo>
                    <a:pt x="233327" y="5303"/>
                  </a:lnTo>
                  <a:lnTo>
                    <a:pt x="233024" y="5151"/>
                  </a:lnTo>
                  <a:close/>
                  <a:moveTo>
                    <a:pt x="73786" y="5151"/>
                  </a:moveTo>
                  <a:lnTo>
                    <a:pt x="73634" y="5303"/>
                  </a:lnTo>
                  <a:lnTo>
                    <a:pt x="73483" y="5454"/>
                  </a:lnTo>
                  <a:lnTo>
                    <a:pt x="73786" y="5454"/>
                  </a:lnTo>
                  <a:lnTo>
                    <a:pt x="73937" y="5303"/>
                  </a:lnTo>
                  <a:lnTo>
                    <a:pt x="73786" y="5151"/>
                  </a:lnTo>
                  <a:close/>
                  <a:moveTo>
                    <a:pt x="158178" y="5303"/>
                  </a:moveTo>
                  <a:lnTo>
                    <a:pt x="158632" y="5454"/>
                  </a:lnTo>
                  <a:lnTo>
                    <a:pt x="158178" y="5454"/>
                  </a:lnTo>
                  <a:lnTo>
                    <a:pt x="158178" y="5303"/>
                  </a:lnTo>
                  <a:close/>
                  <a:moveTo>
                    <a:pt x="225752" y="5303"/>
                  </a:moveTo>
                  <a:lnTo>
                    <a:pt x="226055" y="5454"/>
                  </a:lnTo>
                  <a:lnTo>
                    <a:pt x="225752" y="5454"/>
                  </a:lnTo>
                  <a:lnTo>
                    <a:pt x="225752" y="5303"/>
                  </a:lnTo>
                  <a:close/>
                  <a:moveTo>
                    <a:pt x="226206" y="5303"/>
                  </a:moveTo>
                  <a:lnTo>
                    <a:pt x="226509" y="5454"/>
                  </a:lnTo>
                  <a:lnTo>
                    <a:pt x="226358" y="5454"/>
                  </a:lnTo>
                  <a:lnTo>
                    <a:pt x="226206" y="5303"/>
                  </a:lnTo>
                  <a:close/>
                  <a:moveTo>
                    <a:pt x="260296" y="5303"/>
                  </a:moveTo>
                  <a:lnTo>
                    <a:pt x="260145" y="5454"/>
                  </a:lnTo>
                  <a:lnTo>
                    <a:pt x="259842" y="5454"/>
                  </a:lnTo>
                  <a:lnTo>
                    <a:pt x="260145" y="5303"/>
                  </a:lnTo>
                  <a:close/>
                  <a:moveTo>
                    <a:pt x="271659" y="5303"/>
                  </a:moveTo>
                  <a:lnTo>
                    <a:pt x="271053" y="5454"/>
                  </a:lnTo>
                  <a:lnTo>
                    <a:pt x="270447" y="5454"/>
                  </a:lnTo>
                  <a:lnTo>
                    <a:pt x="270902" y="5303"/>
                  </a:lnTo>
                  <a:close/>
                  <a:moveTo>
                    <a:pt x="230448" y="5454"/>
                  </a:moveTo>
                  <a:lnTo>
                    <a:pt x="230600" y="5606"/>
                  </a:lnTo>
                  <a:lnTo>
                    <a:pt x="230145" y="5606"/>
                  </a:lnTo>
                  <a:lnTo>
                    <a:pt x="230145" y="5454"/>
                  </a:lnTo>
                  <a:close/>
                  <a:moveTo>
                    <a:pt x="246054" y="5454"/>
                  </a:moveTo>
                  <a:lnTo>
                    <a:pt x="246054" y="5606"/>
                  </a:lnTo>
                  <a:lnTo>
                    <a:pt x="245903" y="5606"/>
                  </a:lnTo>
                  <a:lnTo>
                    <a:pt x="245903" y="5454"/>
                  </a:lnTo>
                  <a:close/>
                  <a:moveTo>
                    <a:pt x="225903" y="5606"/>
                  </a:moveTo>
                  <a:lnTo>
                    <a:pt x="226509" y="5757"/>
                  </a:lnTo>
                  <a:lnTo>
                    <a:pt x="225449" y="5606"/>
                  </a:lnTo>
                  <a:close/>
                  <a:moveTo>
                    <a:pt x="227873" y="5606"/>
                  </a:moveTo>
                  <a:lnTo>
                    <a:pt x="228024" y="5757"/>
                  </a:lnTo>
                  <a:lnTo>
                    <a:pt x="227721" y="5757"/>
                  </a:lnTo>
                  <a:lnTo>
                    <a:pt x="227721" y="5606"/>
                  </a:lnTo>
                  <a:close/>
                  <a:moveTo>
                    <a:pt x="232418" y="5606"/>
                  </a:moveTo>
                  <a:lnTo>
                    <a:pt x="232570" y="5757"/>
                  </a:lnTo>
                  <a:lnTo>
                    <a:pt x="231661" y="5757"/>
                  </a:lnTo>
                  <a:lnTo>
                    <a:pt x="231358" y="5606"/>
                  </a:lnTo>
                  <a:close/>
                  <a:moveTo>
                    <a:pt x="255751" y="5454"/>
                  </a:moveTo>
                  <a:lnTo>
                    <a:pt x="256054" y="5606"/>
                  </a:lnTo>
                  <a:lnTo>
                    <a:pt x="256054" y="5757"/>
                  </a:lnTo>
                  <a:lnTo>
                    <a:pt x="255751" y="5606"/>
                  </a:lnTo>
                  <a:lnTo>
                    <a:pt x="255751" y="5454"/>
                  </a:lnTo>
                  <a:close/>
                  <a:moveTo>
                    <a:pt x="262266" y="5454"/>
                  </a:moveTo>
                  <a:lnTo>
                    <a:pt x="262417" y="5757"/>
                  </a:lnTo>
                  <a:lnTo>
                    <a:pt x="262266" y="5757"/>
                  </a:lnTo>
                  <a:lnTo>
                    <a:pt x="261811" y="5606"/>
                  </a:lnTo>
                  <a:lnTo>
                    <a:pt x="262266" y="5454"/>
                  </a:lnTo>
                  <a:close/>
                  <a:moveTo>
                    <a:pt x="266660" y="5757"/>
                  </a:moveTo>
                  <a:lnTo>
                    <a:pt x="266660" y="5803"/>
                  </a:lnTo>
                  <a:lnTo>
                    <a:pt x="266660" y="5803"/>
                  </a:lnTo>
                  <a:lnTo>
                    <a:pt x="266715" y="5813"/>
                  </a:lnTo>
                  <a:lnTo>
                    <a:pt x="266715" y="5813"/>
                  </a:lnTo>
                  <a:lnTo>
                    <a:pt x="266660" y="5757"/>
                  </a:lnTo>
                  <a:close/>
                  <a:moveTo>
                    <a:pt x="76362" y="5757"/>
                  </a:moveTo>
                  <a:lnTo>
                    <a:pt x="75907" y="5909"/>
                  </a:lnTo>
                  <a:lnTo>
                    <a:pt x="75604" y="5909"/>
                  </a:lnTo>
                  <a:lnTo>
                    <a:pt x="76362" y="5757"/>
                  </a:lnTo>
                  <a:close/>
                  <a:moveTo>
                    <a:pt x="76665" y="5757"/>
                  </a:moveTo>
                  <a:lnTo>
                    <a:pt x="76665" y="5909"/>
                  </a:lnTo>
                  <a:lnTo>
                    <a:pt x="76513" y="5757"/>
                  </a:lnTo>
                  <a:close/>
                  <a:moveTo>
                    <a:pt x="84695" y="5757"/>
                  </a:moveTo>
                  <a:lnTo>
                    <a:pt x="84089" y="5909"/>
                  </a:lnTo>
                  <a:lnTo>
                    <a:pt x="83483" y="5909"/>
                  </a:lnTo>
                  <a:lnTo>
                    <a:pt x="83483" y="5757"/>
                  </a:lnTo>
                  <a:close/>
                  <a:moveTo>
                    <a:pt x="228782" y="5757"/>
                  </a:moveTo>
                  <a:lnTo>
                    <a:pt x="228933" y="5909"/>
                  </a:lnTo>
                  <a:lnTo>
                    <a:pt x="228782" y="5909"/>
                  </a:lnTo>
                  <a:lnTo>
                    <a:pt x="228782" y="5757"/>
                  </a:lnTo>
                  <a:close/>
                  <a:moveTo>
                    <a:pt x="257417" y="5757"/>
                  </a:moveTo>
                  <a:lnTo>
                    <a:pt x="257266" y="5909"/>
                  </a:lnTo>
                  <a:lnTo>
                    <a:pt x="256963" y="5757"/>
                  </a:lnTo>
                  <a:close/>
                  <a:moveTo>
                    <a:pt x="78786" y="5909"/>
                  </a:moveTo>
                  <a:lnTo>
                    <a:pt x="78483" y="6060"/>
                  </a:lnTo>
                  <a:lnTo>
                    <a:pt x="78331" y="6060"/>
                  </a:lnTo>
                  <a:lnTo>
                    <a:pt x="78180" y="5909"/>
                  </a:lnTo>
                  <a:close/>
                  <a:moveTo>
                    <a:pt x="74543" y="5909"/>
                  </a:moveTo>
                  <a:lnTo>
                    <a:pt x="73937" y="6212"/>
                  </a:lnTo>
                  <a:lnTo>
                    <a:pt x="73634" y="6212"/>
                  </a:lnTo>
                  <a:lnTo>
                    <a:pt x="74543" y="5909"/>
                  </a:lnTo>
                  <a:close/>
                  <a:moveTo>
                    <a:pt x="75150" y="6060"/>
                  </a:moveTo>
                  <a:lnTo>
                    <a:pt x="74695" y="6212"/>
                  </a:lnTo>
                  <a:lnTo>
                    <a:pt x="74543" y="6212"/>
                  </a:lnTo>
                  <a:lnTo>
                    <a:pt x="74392" y="6060"/>
                  </a:lnTo>
                  <a:close/>
                  <a:moveTo>
                    <a:pt x="83331" y="6060"/>
                  </a:moveTo>
                  <a:lnTo>
                    <a:pt x="83028" y="6212"/>
                  </a:lnTo>
                  <a:lnTo>
                    <a:pt x="82422" y="6060"/>
                  </a:lnTo>
                  <a:close/>
                  <a:moveTo>
                    <a:pt x="250296" y="5909"/>
                  </a:moveTo>
                  <a:lnTo>
                    <a:pt x="250145" y="6212"/>
                  </a:lnTo>
                  <a:lnTo>
                    <a:pt x="249387" y="6060"/>
                  </a:lnTo>
                  <a:lnTo>
                    <a:pt x="249236" y="5909"/>
                  </a:lnTo>
                  <a:close/>
                  <a:moveTo>
                    <a:pt x="250902" y="6060"/>
                  </a:moveTo>
                  <a:lnTo>
                    <a:pt x="251205" y="6212"/>
                  </a:lnTo>
                  <a:lnTo>
                    <a:pt x="250448" y="6212"/>
                  </a:lnTo>
                  <a:lnTo>
                    <a:pt x="250902" y="6060"/>
                  </a:lnTo>
                  <a:close/>
                  <a:moveTo>
                    <a:pt x="258933" y="5909"/>
                  </a:moveTo>
                  <a:lnTo>
                    <a:pt x="258630" y="6060"/>
                  </a:lnTo>
                  <a:lnTo>
                    <a:pt x="259084" y="6060"/>
                  </a:lnTo>
                  <a:lnTo>
                    <a:pt x="258933" y="6212"/>
                  </a:lnTo>
                  <a:lnTo>
                    <a:pt x="258478" y="6060"/>
                  </a:lnTo>
                  <a:lnTo>
                    <a:pt x="258175" y="5909"/>
                  </a:lnTo>
                  <a:close/>
                  <a:moveTo>
                    <a:pt x="81210" y="5757"/>
                  </a:moveTo>
                  <a:lnTo>
                    <a:pt x="81665" y="5909"/>
                  </a:lnTo>
                  <a:lnTo>
                    <a:pt x="81816" y="6060"/>
                  </a:lnTo>
                  <a:lnTo>
                    <a:pt x="81058" y="6212"/>
                  </a:lnTo>
                  <a:lnTo>
                    <a:pt x="79543" y="6363"/>
                  </a:lnTo>
                  <a:lnTo>
                    <a:pt x="78937" y="6212"/>
                  </a:lnTo>
                  <a:lnTo>
                    <a:pt x="78483" y="6212"/>
                  </a:lnTo>
                  <a:lnTo>
                    <a:pt x="78937" y="5909"/>
                  </a:lnTo>
                  <a:lnTo>
                    <a:pt x="81058" y="5909"/>
                  </a:lnTo>
                  <a:lnTo>
                    <a:pt x="81210" y="5757"/>
                  </a:lnTo>
                  <a:close/>
                  <a:moveTo>
                    <a:pt x="264538" y="5909"/>
                  </a:moveTo>
                  <a:lnTo>
                    <a:pt x="265296" y="6060"/>
                  </a:lnTo>
                  <a:lnTo>
                    <a:pt x="266811" y="6060"/>
                  </a:lnTo>
                  <a:lnTo>
                    <a:pt x="267266" y="6212"/>
                  </a:lnTo>
                  <a:lnTo>
                    <a:pt x="267266" y="6363"/>
                  </a:lnTo>
                  <a:lnTo>
                    <a:pt x="266963" y="6363"/>
                  </a:lnTo>
                  <a:lnTo>
                    <a:pt x="266054" y="6212"/>
                  </a:lnTo>
                  <a:lnTo>
                    <a:pt x="266508" y="6212"/>
                  </a:lnTo>
                  <a:lnTo>
                    <a:pt x="265902" y="6060"/>
                  </a:lnTo>
                  <a:lnTo>
                    <a:pt x="265296" y="6363"/>
                  </a:lnTo>
                  <a:lnTo>
                    <a:pt x="265145" y="6363"/>
                  </a:lnTo>
                  <a:lnTo>
                    <a:pt x="264993" y="6060"/>
                  </a:lnTo>
                  <a:lnTo>
                    <a:pt x="264538" y="5909"/>
                  </a:lnTo>
                  <a:close/>
                  <a:moveTo>
                    <a:pt x="78483" y="6363"/>
                  </a:moveTo>
                  <a:lnTo>
                    <a:pt x="78786" y="6515"/>
                  </a:lnTo>
                  <a:lnTo>
                    <a:pt x="78180" y="6515"/>
                  </a:lnTo>
                  <a:lnTo>
                    <a:pt x="78483" y="6363"/>
                  </a:lnTo>
                  <a:close/>
                  <a:moveTo>
                    <a:pt x="70756" y="6515"/>
                  </a:moveTo>
                  <a:lnTo>
                    <a:pt x="71059" y="6666"/>
                  </a:lnTo>
                  <a:lnTo>
                    <a:pt x="70907" y="6666"/>
                  </a:lnTo>
                  <a:lnTo>
                    <a:pt x="70756" y="6515"/>
                  </a:lnTo>
                  <a:close/>
                  <a:moveTo>
                    <a:pt x="72422" y="6515"/>
                  </a:moveTo>
                  <a:lnTo>
                    <a:pt x="72119" y="6666"/>
                  </a:lnTo>
                  <a:lnTo>
                    <a:pt x="71513" y="6666"/>
                  </a:lnTo>
                  <a:lnTo>
                    <a:pt x="72119" y="6515"/>
                  </a:lnTo>
                  <a:close/>
                  <a:moveTo>
                    <a:pt x="267266" y="6515"/>
                  </a:moveTo>
                  <a:lnTo>
                    <a:pt x="267417" y="6666"/>
                  </a:lnTo>
                  <a:lnTo>
                    <a:pt x="266660" y="6666"/>
                  </a:lnTo>
                  <a:lnTo>
                    <a:pt x="266508" y="6515"/>
                  </a:lnTo>
                  <a:close/>
                  <a:moveTo>
                    <a:pt x="81361" y="6515"/>
                  </a:moveTo>
                  <a:lnTo>
                    <a:pt x="80452" y="6818"/>
                  </a:lnTo>
                  <a:lnTo>
                    <a:pt x="79998" y="6818"/>
                  </a:lnTo>
                  <a:lnTo>
                    <a:pt x="79695" y="6666"/>
                  </a:lnTo>
                  <a:lnTo>
                    <a:pt x="80452" y="6666"/>
                  </a:lnTo>
                  <a:lnTo>
                    <a:pt x="81361" y="6515"/>
                  </a:lnTo>
                  <a:close/>
                  <a:moveTo>
                    <a:pt x="67119" y="6666"/>
                  </a:moveTo>
                  <a:lnTo>
                    <a:pt x="67574" y="6818"/>
                  </a:lnTo>
                  <a:lnTo>
                    <a:pt x="68029" y="6818"/>
                  </a:lnTo>
                  <a:lnTo>
                    <a:pt x="68029" y="6969"/>
                  </a:lnTo>
                  <a:lnTo>
                    <a:pt x="67574" y="6818"/>
                  </a:lnTo>
                  <a:lnTo>
                    <a:pt x="66816" y="6818"/>
                  </a:lnTo>
                  <a:lnTo>
                    <a:pt x="67119" y="6666"/>
                  </a:lnTo>
                  <a:close/>
                  <a:moveTo>
                    <a:pt x="72271" y="6818"/>
                  </a:moveTo>
                  <a:lnTo>
                    <a:pt x="72574" y="6969"/>
                  </a:lnTo>
                  <a:lnTo>
                    <a:pt x="71665" y="6969"/>
                  </a:lnTo>
                  <a:lnTo>
                    <a:pt x="71968" y="6818"/>
                  </a:lnTo>
                  <a:close/>
                  <a:moveTo>
                    <a:pt x="74695" y="6666"/>
                  </a:moveTo>
                  <a:lnTo>
                    <a:pt x="74240" y="6818"/>
                  </a:lnTo>
                  <a:lnTo>
                    <a:pt x="74089" y="6818"/>
                  </a:lnTo>
                  <a:lnTo>
                    <a:pt x="74240" y="6969"/>
                  </a:lnTo>
                  <a:lnTo>
                    <a:pt x="73786" y="6969"/>
                  </a:lnTo>
                  <a:lnTo>
                    <a:pt x="74089" y="6818"/>
                  </a:lnTo>
                  <a:lnTo>
                    <a:pt x="73937" y="6818"/>
                  </a:lnTo>
                  <a:lnTo>
                    <a:pt x="74543" y="6666"/>
                  </a:lnTo>
                  <a:close/>
                  <a:moveTo>
                    <a:pt x="79089" y="6666"/>
                  </a:moveTo>
                  <a:lnTo>
                    <a:pt x="78634" y="6818"/>
                  </a:lnTo>
                  <a:lnTo>
                    <a:pt x="78028" y="6818"/>
                  </a:lnTo>
                  <a:lnTo>
                    <a:pt x="76513" y="6969"/>
                  </a:lnTo>
                  <a:lnTo>
                    <a:pt x="75756" y="6818"/>
                  </a:lnTo>
                  <a:lnTo>
                    <a:pt x="75907" y="6818"/>
                  </a:lnTo>
                  <a:lnTo>
                    <a:pt x="76210" y="6742"/>
                  </a:lnTo>
                  <a:lnTo>
                    <a:pt x="76210" y="6742"/>
                  </a:lnTo>
                  <a:lnTo>
                    <a:pt x="76210" y="6818"/>
                  </a:lnTo>
                  <a:lnTo>
                    <a:pt x="77119" y="6818"/>
                  </a:lnTo>
                  <a:lnTo>
                    <a:pt x="79089" y="6666"/>
                  </a:lnTo>
                  <a:close/>
                  <a:moveTo>
                    <a:pt x="266963" y="6818"/>
                  </a:moveTo>
                  <a:lnTo>
                    <a:pt x="266508" y="6969"/>
                  </a:lnTo>
                  <a:lnTo>
                    <a:pt x="266357" y="6969"/>
                  </a:lnTo>
                  <a:lnTo>
                    <a:pt x="266508" y="6818"/>
                  </a:lnTo>
                  <a:close/>
                  <a:moveTo>
                    <a:pt x="279841" y="6818"/>
                  </a:moveTo>
                  <a:lnTo>
                    <a:pt x="280296" y="6969"/>
                  </a:lnTo>
                  <a:lnTo>
                    <a:pt x="279538" y="6969"/>
                  </a:lnTo>
                  <a:lnTo>
                    <a:pt x="279235" y="6818"/>
                  </a:lnTo>
                  <a:close/>
                  <a:moveTo>
                    <a:pt x="67119" y="6969"/>
                  </a:moveTo>
                  <a:lnTo>
                    <a:pt x="67119" y="7121"/>
                  </a:lnTo>
                  <a:lnTo>
                    <a:pt x="66968" y="6969"/>
                  </a:lnTo>
                  <a:close/>
                  <a:moveTo>
                    <a:pt x="78331" y="6969"/>
                  </a:moveTo>
                  <a:lnTo>
                    <a:pt x="77877" y="7121"/>
                  </a:lnTo>
                  <a:lnTo>
                    <a:pt x="77422" y="7121"/>
                  </a:lnTo>
                  <a:lnTo>
                    <a:pt x="77877" y="6969"/>
                  </a:lnTo>
                  <a:close/>
                  <a:moveTo>
                    <a:pt x="267872" y="6969"/>
                  </a:moveTo>
                  <a:lnTo>
                    <a:pt x="268175" y="7121"/>
                  </a:lnTo>
                  <a:lnTo>
                    <a:pt x="268023" y="7121"/>
                  </a:lnTo>
                  <a:lnTo>
                    <a:pt x="267569" y="6969"/>
                  </a:lnTo>
                  <a:close/>
                  <a:moveTo>
                    <a:pt x="70150" y="7121"/>
                  </a:moveTo>
                  <a:lnTo>
                    <a:pt x="69847" y="7272"/>
                  </a:lnTo>
                  <a:lnTo>
                    <a:pt x="69695" y="7121"/>
                  </a:lnTo>
                  <a:close/>
                  <a:moveTo>
                    <a:pt x="76362" y="7121"/>
                  </a:moveTo>
                  <a:lnTo>
                    <a:pt x="76210" y="7272"/>
                  </a:lnTo>
                  <a:lnTo>
                    <a:pt x="76059" y="7272"/>
                  </a:lnTo>
                  <a:lnTo>
                    <a:pt x="75907" y="7121"/>
                  </a:lnTo>
                  <a:close/>
                  <a:moveTo>
                    <a:pt x="79846" y="6969"/>
                  </a:moveTo>
                  <a:lnTo>
                    <a:pt x="79543" y="7121"/>
                  </a:lnTo>
                  <a:lnTo>
                    <a:pt x="79846" y="7272"/>
                  </a:lnTo>
                  <a:lnTo>
                    <a:pt x="79089" y="7272"/>
                  </a:lnTo>
                  <a:lnTo>
                    <a:pt x="79392" y="7121"/>
                  </a:lnTo>
                  <a:lnTo>
                    <a:pt x="79695" y="6969"/>
                  </a:lnTo>
                  <a:close/>
                  <a:moveTo>
                    <a:pt x="223782" y="7121"/>
                  </a:moveTo>
                  <a:lnTo>
                    <a:pt x="223782" y="7272"/>
                  </a:lnTo>
                  <a:lnTo>
                    <a:pt x="223479" y="7272"/>
                  </a:lnTo>
                  <a:lnTo>
                    <a:pt x="223479" y="7121"/>
                  </a:lnTo>
                  <a:close/>
                  <a:moveTo>
                    <a:pt x="267266" y="7121"/>
                  </a:moveTo>
                  <a:lnTo>
                    <a:pt x="267417" y="7272"/>
                  </a:lnTo>
                  <a:lnTo>
                    <a:pt x="266963" y="7121"/>
                  </a:lnTo>
                  <a:close/>
                  <a:moveTo>
                    <a:pt x="280447" y="7121"/>
                  </a:moveTo>
                  <a:lnTo>
                    <a:pt x="280750" y="7272"/>
                  </a:lnTo>
                  <a:lnTo>
                    <a:pt x="280447" y="7272"/>
                  </a:lnTo>
                  <a:lnTo>
                    <a:pt x="280447" y="7121"/>
                  </a:lnTo>
                  <a:close/>
                  <a:moveTo>
                    <a:pt x="59695" y="7121"/>
                  </a:moveTo>
                  <a:lnTo>
                    <a:pt x="59241" y="7272"/>
                  </a:lnTo>
                  <a:lnTo>
                    <a:pt x="59135" y="7325"/>
                  </a:lnTo>
                  <a:lnTo>
                    <a:pt x="59135" y="7325"/>
                  </a:lnTo>
                  <a:lnTo>
                    <a:pt x="59847" y="7225"/>
                  </a:lnTo>
                  <a:lnTo>
                    <a:pt x="59847" y="7225"/>
                  </a:lnTo>
                  <a:lnTo>
                    <a:pt x="59847" y="7121"/>
                  </a:lnTo>
                  <a:close/>
                  <a:moveTo>
                    <a:pt x="75756" y="7121"/>
                  </a:moveTo>
                  <a:lnTo>
                    <a:pt x="75150" y="7424"/>
                  </a:lnTo>
                  <a:lnTo>
                    <a:pt x="74543" y="7424"/>
                  </a:lnTo>
                  <a:lnTo>
                    <a:pt x="74998" y="7272"/>
                  </a:lnTo>
                  <a:lnTo>
                    <a:pt x="75756" y="7121"/>
                  </a:lnTo>
                  <a:close/>
                  <a:moveTo>
                    <a:pt x="267114" y="7272"/>
                  </a:moveTo>
                  <a:lnTo>
                    <a:pt x="267266" y="7424"/>
                  </a:lnTo>
                  <a:lnTo>
                    <a:pt x="267114" y="7424"/>
                  </a:lnTo>
                  <a:lnTo>
                    <a:pt x="267114" y="7272"/>
                  </a:lnTo>
                  <a:close/>
                  <a:moveTo>
                    <a:pt x="72725" y="7121"/>
                  </a:moveTo>
                  <a:lnTo>
                    <a:pt x="72574" y="7272"/>
                  </a:lnTo>
                  <a:lnTo>
                    <a:pt x="72877" y="7424"/>
                  </a:lnTo>
                  <a:lnTo>
                    <a:pt x="71968" y="7575"/>
                  </a:lnTo>
                  <a:lnTo>
                    <a:pt x="71816" y="7424"/>
                  </a:lnTo>
                  <a:lnTo>
                    <a:pt x="72271" y="7272"/>
                  </a:lnTo>
                  <a:lnTo>
                    <a:pt x="72725" y="7121"/>
                  </a:lnTo>
                  <a:close/>
                  <a:moveTo>
                    <a:pt x="266508" y="7424"/>
                  </a:moveTo>
                  <a:lnTo>
                    <a:pt x="267114" y="7575"/>
                  </a:lnTo>
                  <a:lnTo>
                    <a:pt x="266811" y="7575"/>
                  </a:lnTo>
                  <a:lnTo>
                    <a:pt x="266508" y="7424"/>
                  </a:lnTo>
                  <a:close/>
                  <a:moveTo>
                    <a:pt x="268175" y="7272"/>
                  </a:moveTo>
                  <a:lnTo>
                    <a:pt x="268023" y="7575"/>
                  </a:lnTo>
                  <a:lnTo>
                    <a:pt x="267417" y="7575"/>
                  </a:lnTo>
                  <a:lnTo>
                    <a:pt x="268175" y="7272"/>
                  </a:lnTo>
                  <a:close/>
                  <a:moveTo>
                    <a:pt x="272417" y="7424"/>
                  </a:moveTo>
                  <a:lnTo>
                    <a:pt x="272417" y="7575"/>
                  </a:lnTo>
                  <a:lnTo>
                    <a:pt x="271963" y="7424"/>
                  </a:lnTo>
                  <a:close/>
                  <a:moveTo>
                    <a:pt x="55453" y="7878"/>
                  </a:moveTo>
                  <a:lnTo>
                    <a:pt x="55453" y="8030"/>
                  </a:lnTo>
                  <a:lnTo>
                    <a:pt x="54847" y="8030"/>
                  </a:lnTo>
                  <a:lnTo>
                    <a:pt x="55453" y="7878"/>
                  </a:lnTo>
                  <a:close/>
                  <a:moveTo>
                    <a:pt x="268326" y="7878"/>
                  </a:moveTo>
                  <a:lnTo>
                    <a:pt x="268326" y="8030"/>
                  </a:lnTo>
                  <a:lnTo>
                    <a:pt x="268175" y="8030"/>
                  </a:lnTo>
                  <a:lnTo>
                    <a:pt x="268326" y="7878"/>
                  </a:lnTo>
                  <a:close/>
                  <a:moveTo>
                    <a:pt x="279993" y="7878"/>
                  </a:moveTo>
                  <a:lnTo>
                    <a:pt x="280144" y="8030"/>
                  </a:lnTo>
                  <a:lnTo>
                    <a:pt x="279538" y="8030"/>
                  </a:lnTo>
                  <a:lnTo>
                    <a:pt x="279387" y="7878"/>
                  </a:lnTo>
                  <a:close/>
                  <a:moveTo>
                    <a:pt x="269084" y="6060"/>
                  </a:moveTo>
                  <a:lnTo>
                    <a:pt x="268932" y="6212"/>
                  </a:lnTo>
                  <a:lnTo>
                    <a:pt x="268932" y="6363"/>
                  </a:lnTo>
                  <a:lnTo>
                    <a:pt x="269387" y="6515"/>
                  </a:lnTo>
                  <a:lnTo>
                    <a:pt x="271205" y="6818"/>
                  </a:lnTo>
                  <a:lnTo>
                    <a:pt x="272569" y="6969"/>
                  </a:lnTo>
                  <a:lnTo>
                    <a:pt x="272720" y="6969"/>
                  </a:lnTo>
                  <a:lnTo>
                    <a:pt x="272569" y="7121"/>
                  </a:lnTo>
                  <a:lnTo>
                    <a:pt x="272417" y="7272"/>
                  </a:lnTo>
                  <a:lnTo>
                    <a:pt x="272266" y="7272"/>
                  </a:lnTo>
                  <a:lnTo>
                    <a:pt x="272569" y="7121"/>
                  </a:lnTo>
                  <a:lnTo>
                    <a:pt x="271508" y="7121"/>
                  </a:lnTo>
                  <a:lnTo>
                    <a:pt x="271811" y="7272"/>
                  </a:lnTo>
                  <a:lnTo>
                    <a:pt x="271811" y="7424"/>
                  </a:lnTo>
                  <a:lnTo>
                    <a:pt x="271205" y="7878"/>
                  </a:lnTo>
                  <a:lnTo>
                    <a:pt x="270750" y="8030"/>
                  </a:lnTo>
                  <a:lnTo>
                    <a:pt x="270144" y="8182"/>
                  </a:lnTo>
                  <a:lnTo>
                    <a:pt x="269690" y="8182"/>
                  </a:lnTo>
                  <a:lnTo>
                    <a:pt x="269235" y="7878"/>
                  </a:lnTo>
                  <a:lnTo>
                    <a:pt x="269993" y="7878"/>
                  </a:lnTo>
                  <a:lnTo>
                    <a:pt x="270144" y="7727"/>
                  </a:lnTo>
                  <a:lnTo>
                    <a:pt x="269993" y="7575"/>
                  </a:lnTo>
                  <a:lnTo>
                    <a:pt x="269235" y="7121"/>
                  </a:lnTo>
                  <a:lnTo>
                    <a:pt x="268326" y="6969"/>
                  </a:lnTo>
                  <a:lnTo>
                    <a:pt x="269538" y="6969"/>
                  </a:lnTo>
                  <a:lnTo>
                    <a:pt x="269084" y="6818"/>
                  </a:lnTo>
                  <a:lnTo>
                    <a:pt x="268175" y="6666"/>
                  </a:lnTo>
                  <a:lnTo>
                    <a:pt x="268023" y="6515"/>
                  </a:lnTo>
                  <a:lnTo>
                    <a:pt x="268326" y="6363"/>
                  </a:lnTo>
                  <a:lnTo>
                    <a:pt x="268478" y="6212"/>
                  </a:lnTo>
                  <a:lnTo>
                    <a:pt x="268175" y="6060"/>
                  </a:lnTo>
                  <a:close/>
                  <a:moveTo>
                    <a:pt x="52271" y="8182"/>
                  </a:moveTo>
                  <a:lnTo>
                    <a:pt x="52145" y="8308"/>
                  </a:lnTo>
                  <a:lnTo>
                    <a:pt x="52145" y="8308"/>
                  </a:lnTo>
                  <a:lnTo>
                    <a:pt x="52441" y="8266"/>
                  </a:lnTo>
                  <a:lnTo>
                    <a:pt x="52441" y="8266"/>
                  </a:lnTo>
                  <a:lnTo>
                    <a:pt x="52271" y="8182"/>
                  </a:lnTo>
                  <a:close/>
                  <a:moveTo>
                    <a:pt x="52145" y="8308"/>
                  </a:moveTo>
                  <a:lnTo>
                    <a:pt x="51968" y="8333"/>
                  </a:lnTo>
                  <a:lnTo>
                    <a:pt x="52120" y="8333"/>
                  </a:lnTo>
                  <a:lnTo>
                    <a:pt x="52145" y="8308"/>
                  </a:lnTo>
                  <a:close/>
                  <a:moveTo>
                    <a:pt x="55453" y="8182"/>
                  </a:moveTo>
                  <a:lnTo>
                    <a:pt x="54696" y="8333"/>
                  </a:lnTo>
                  <a:lnTo>
                    <a:pt x="54544" y="8333"/>
                  </a:lnTo>
                  <a:lnTo>
                    <a:pt x="55453" y="8182"/>
                  </a:lnTo>
                  <a:close/>
                  <a:moveTo>
                    <a:pt x="51817" y="8333"/>
                  </a:moveTo>
                  <a:lnTo>
                    <a:pt x="51685" y="8377"/>
                  </a:lnTo>
                  <a:lnTo>
                    <a:pt x="51968" y="8333"/>
                  </a:lnTo>
                  <a:close/>
                  <a:moveTo>
                    <a:pt x="56817" y="8333"/>
                  </a:moveTo>
                  <a:lnTo>
                    <a:pt x="56665" y="8485"/>
                  </a:lnTo>
                  <a:lnTo>
                    <a:pt x="56514" y="8485"/>
                  </a:lnTo>
                  <a:lnTo>
                    <a:pt x="56817" y="8333"/>
                  </a:lnTo>
                  <a:close/>
                  <a:moveTo>
                    <a:pt x="270296" y="8333"/>
                  </a:moveTo>
                  <a:lnTo>
                    <a:pt x="269993" y="8485"/>
                  </a:lnTo>
                  <a:lnTo>
                    <a:pt x="269841" y="8485"/>
                  </a:lnTo>
                  <a:lnTo>
                    <a:pt x="269690" y="8333"/>
                  </a:lnTo>
                  <a:close/>
                  <a:moveTo>
                    <a:pt x="278477" y="8333"/>
                  </a:moveTo>
                  <a:lnTo>
                    <a:pt x="278629" y="8485"/>
                  </a:lnTo>
                  <a:lnTo>
                    <a:pt x="278023" y="8333"/>
                  </a:lnTo>
                  <a:close/>
                  <a:moveTo>
                    <a:pt x="57120" y="8636"/>
                  </a:moveTo>
                  <a:lnTo>
                    <a:pt x="56817" y="8788"/>
                  </a:lnTo>
                  <a:lnTo>
                    <a:pt x="56665" y="8636"/>
                  </a:lnTo>
                  <a:close/>
                  <a:moveTo>
                    <a:pt x="269841" y="8788"/>
                  </a:moveTo>
                  <a:lnTo>
                    <a:pt x="269690" y="8939"/>
                  </a:lnTo>
                  <a:lnTo>
                    <a:pt x="269538" y="8939"/>
                  </a:lnTo>
                  <a:lnTo>
                    <a:pt x="269841" y="9091"/>
                  </a:lnTo>
                  <a:lnTo>
                    <a:pt x="269235" y="9091"/>
                  </a:lnTo>
                  <a:lnTo>
                    <a:pt x="269538" y="9242"/>
                  </a:lnTo>
                  <a:lnTo>
                    <a:pt x="268781" y="9242"/>
                  </a:lnTo>
                  <a:lnTo>
                    <a:pt x="269235" y="9091"/>
                  </a:lnTo>
                  <a:lnTo>
                    <a:pt x="269235" y="8939"/>
                  </a:lnTo>
                  <a:lnTo>
                    <a:pt x="269538" y="8939"/>
                  </a:lnTo>
                  <a:lnTo>
                    <a:pt x="269841" y="8788"/>
                  </a:lnTo>
                  <a:close/>
                  <a:moveTo>
                    <a:pt x="270902" y="9091"/>
                  </a:moveTo>
                  <a:lnTo>
                    <a:pt x="270599" y="9242"/>
                  </a:lnTo>
                  <a:lnTo>
                    <a:pt x="270447" y="9091"/>
                  </a:lnTo>
                  <a:close/>
                  <a:moveTo>
                    <a:pt x="29393" y="9394"/>
                  </a:moveTo>
                  <a:lnTo>
                    <a:pt x="29545" y="9545"/>
                  </a:lnTo>
                  <a:lnTo>
                    <a:pt x="29545" y="9394"/>
                  </a:lnTo>
                  <a:close/>
                  <a:moveTo>
                    <a:pt x="268326" y="9394"/>
                  </a:moveTo>
                  <a:lnTo>
                    <a:pt x="268781" y="9545"/>
                  </a:lnTo>
                  <a:lnTo>
                    <a:pt x="268478" y="9545"/>
                  </a:lnTo>
                  <a:lnTo>
                    <a:pt x="268326" y="9394"/>
                  </a:lnTo>
                  <a:close/>
                  <a:moveTo>
                    <a:pt x="31817" y="9697"/>
                  </a:moveTo>
                  <a:lnTo>
                    <a:pt x="31363" y="9848"/>
                  </a:lnTo>
                  <a:lnTo>
                    <a:pt x="32272" y="9848"/>
                  </a:lnTo>
                  <a:lnTo>
                    <a:pt x="32423" y="9697"/>
                  </a:lnTo>
                  <a:close/>
                  <a:moveTo>
                    <a:pt x="45453" y="9697"/>
                  </a:moveTo>
                  <a:lnTo>
                    <a:pt x="44696" y="9848"/>
                  </a:lnTo>
                  <a:lnTo>
                    <a:pt x="44847" y="9697"/>
                  </a:lnTo>
                  <a:close/>
                  <a:moveTo>
                    <a:pt x="268932" y="9697"/>
                  </a:moveTo>
                  <a:lnTo>
                    <a:pt x="268932" y="9848"/>
                  </a:lnTo>
                  <a:lnTo>
                    <a:pt x="268478" y="9697"/>
                  </a:lnTo>
                  <a:close/>
                  <a:moveTo>
                    <a:pt x="29393" y="9848"/>
                  </a:moveTo>
                  <a:lnTo>
                    <a:pt x="29696" y="10000"/>
                  </a:lnTo>
                  <a:lnTo>
                    <a:pt x="29999" y="9848"/>
                  </a:lnTo>
                  <a:close/>
                  <a:moveTo>
                    <a:pt x="32878" y="9848"/>
                  </a:moveTo>
                  <a:lnTo>
                    <a:pt x="32575" y="10000"/>
                  </a:lnTo>
                  <a:lnTo>
                    <a:pt x="33029" y="10000"/>
                  </a:lnTo>
                  <a:lnTo>
                    <a:pt x="32878" y="9848"/>
                  </a:lnTo>
                  <a:close/>
                  <a:moveTo>
                    <a:pt x="44847" y="9848"/>
                  </a:moveTo>
                  <a:lnTo>
                    <a:pt x="45150" y="10000"/>
                  </a:lnTo>
                  <a:lnTo>
                    <a:pt x="44696" y="10000"/>
                  </a:lnTo>
                  <a:lnTo>
                    <a:pt x="44847" y="9848"/>
                  </a:lnTo>
                  <a:close/>
                  <a:moveTo>
                    <a:pt x="31969" y="10000"/>
                  </a:moveTo>
                  <a:lnTo>
                    <a:pt x="31583" y="10096"/>
                  </a:lnTo>
                  <a:lnTo>
                    <a:pt x="31583" y="10096"/>
                  </a:lnTo>
                  <a:lnTo>
                    <a:pt x="31666" y="10091"/>
                  </a:lnTo>
                  <a:lnTo>
                    <a:pt x="31666" y="10091"/>
                  </a:lnTo>
                  <a:lnTo>
                    <a:pt x="32120" y="10000"/>
                  </a:lnTo>
                  <a:close/>
                  <a:moveTo>
                    <a:pt x="39847" y="10000"/>
                  </a:moveTo>
                  <a:lnTo>
                    <a:pt x="39696" y="10151"/>
                  </a:lnTo>
                  <a:lnTo>
                    <a:pt x="40302" y="10000"/>
                  </a:lnTo>
                  <a:close/>
                  <a:moveTo>
                    <a:pt x="267569" y="10000"/>
                  </a:moveTo>
                  <a:lnTo>
                    <a:pt x="267569" y="10151"/>
                  </a:lnTo>
                  <a:lnTo>
                    <a:pt x="267266" y="10151"/>
                  </a:lnTo>
                  <a:lnTo>
                    <a:pt x="267569" y="10000"/>
                  </a:lnTo>
                  <a:close/>
                  <a:moveTo>
                    <a:pt x="32423" y="10151"/>
                  </a:moveTo>
                  <a:lnTo>
                    <a:pt x="32423" y="10303"/>
                  </a:lnTo>
                  <a:lnTo>
                    <a:pt x="32575" y="10303"/>
                  </a:lnTo>
                  <a:lnTo>
                    <a:pt x="32272" y="10454"/>
                  </a:lnTo>
                  <a:lnTo>
                    <a:pt x="32272" y="10454"/>
                  </a:lnTo>
                  <a:lnTo>
                    <a:pt x="32423" y="10303"/>
                  </a:lnTo>
                  <a:lnTo>
                    <a:pt x="32272" y="10303"/>
                  </a:lnTo>
                  <a:lnTo>
                    <a:pt x="31817" y="10151"/>
                  </a:lnTo>
                  <a:close/>
                  <a:moveTo>
                    <a:pt x="30908" y="10303"/>
                  </a:moveTo>
                  <a:lnTo>
                    <a:pt x="30757" y="10454"/>
                  </a:lnTo>
                  <a:lnTo>
                    <a:pt x="30757" y="10303"/>
                  </a:lnTo>
                  <a:close/>
                  <a:moveTo>
                    <a:pt x="277114" y="10303"/>
                  </a:moveTo>
                  <a:lnTo>
                    <a:pt x="277114" y="10454"/>
                  </a:lnTo>
                  <a:lnTo>
                    <a:pt x="276811" y="10303"/>
                  </a:lnTo>
                  <a:close/>
                  <a:moveTo>
                    <a:pt x="39999" y="10909"/>
                  </a:moveTo>
                  <a:lnTo>
                    <a:pt x="39393" y="11060"/>
                  </a:lnTo>
                  <a:lnTo>
                    <a:pt x="39090" y="11060"/>
                  </a:lnTo>
                  <a:lnTo>
                    <a:pt x="39090" y="10909"/>
                  </a:lnTo>
                  <a:close/>
                  <a:moveTo>
                    <a:pt x="276811" y="10909"/>
                  </a:moveTo>
                  <a:lnTo>
                    <a:pt x="277417" y="11060"/>
                  </a:lnTo>
                  <a:lnTo>
                    <a:pt x="276356" y="11060"/>
                  </a:lnTo>
                  <a:lnTo>
                    <a:pt x="276659" y="10909"/>
                  </a:lnTo>
                  <a:close/>
                  <a:moveTo>
                    <a:pt x="36211" y="11212"/>
                  </a:moveTo>
                  <a:lnTo>
                    <a:pt x="35908" y="11363"/>
                  </a:lnTo>
                  <a:lnTo>
                    <a:pt x="36211" y="11363"/>
                  </a:lnTo>
                  <a:lnTo>
                    <a:pt x="36211" y="11515"/>
                  </a:lnTo>
                  <a:lnTo>
                    <a:pt x="35605" y="11363"/>
                  </a:lnTo>
                  <a:lnTo>
                    <a:pt x="36211" y="11212"/>
                  </a:lnTo>
                  <a:close/>
                  <a:moveTo>
                    <a:pt x="279538" y="11363"/>
                  </a:moveTo>
                  <a:lnTo>
                    <a:pt x="279538" y="11515"/>
                  </a:lnTo>
                  <a:lnTo>
                    <a:pt x="279387" y="11363"/>
                  </a:lnTo>
                  <a:close/>
                  <a:moveTo>
                    <a:pt x="34242" y="11666"/>
                  </a:moveTo>
                  <a:lnTo>
                    <a:pt x="34090" y="11818"/>
                  </a:lnTo>
                  <a:lnTo>
                    <a:pt x="33938" y="11666"/>
                  </a:lnTo>
                  <a:close/>
                  <a:moveTo>
                    <a:pt x="39544" y="11666"/>
                  </a:moveTo>
                  <a:lnTo>
                    <a:pt x="39241" y="11818"/>
                  </a:lnTo>
                  <a:lnTo>
                    <a:pt x="39241" y="11666"/>
                  </a:lnTo>
                  <a:close/>
                  <a:moveTo>
                    <a:pt x="36363" y="12121"/>
                  </a:moveTo>
                  <a:lnTo>
                    <a:pt x="35757" y="12272"/>
                  </a:lnTo>
                  <a:lnTo>
                    <a:pt x="35908" y="12121"/>
                  </a:lnTo>
                  <a:close/>
                  <a:moveTo>
                    <a:pt x="151814" y="12727"/>
                  </a:moveTo>
                  <a:lnTo>
                    <a:pt x="151663" y="12878"/>
                  </a:lnTo>
                  <a:lnTo>
                    <a:pt x="150602" y="12878"/>
                  </a:lnTo>
                  <a:lnTo>
                    <a:pt x="151814" y="12727"/>
                  </a:lnTo>
                  <a:close/>
                  <a:moveTo>
                    <a:pt x="17272" y="12878"/>
                  </a:moveTo>
                  <a:lnTo>
                    <a:pt x="17228" y="12922"/>
                  </a:lnTo>
                  <a:lnTo>
                    <a:pt x="17228" y="12922"/>
                  </a:lnTo>
                  <a:lnTo>
                    <a:pt x="17345" y="12902"/>
                  </a:lnTo>
                  <a:lnTo>
                    <a:pt x="17345" y="12902"/>
                  </a:lnTo>
                  <a:lnTo>
                    <a:pt x="17272" y="12878"/>
                  </a:lnTo>
                  <a:close/>
                  <a:moveTo>
                    <a:pt x="149390" y="13181"/>
                  </a:moveTo>
                  <a:lnTo>
                    <a:pt x="149390" y="13333"/>
                  </a:lnTo>
                  <a:lnTo>
                    <a:pt x="149087" y="13333"/>
                  </a:lnTo>
                  <a:lnTo>
                    <a:pt x="149087" y="13181"/>
                  </a:lnTo>
                  <a:close/>
                  <a:moveTo>
                    <a:pt x="148935" y="13333"/>
                  </a:moveTo>
                  <a:lnTo>
                    <a:pt x="148784" y="13484"/>
                  </a:lnTo>
                  <a:lnTo>
                    <a:pt x="148329" y="13333"/>
                  </a:lnTo>
                  <a:close/>
                  <a:moveTo>
                    <a:pt x="150299" y="13333"/>
                  </a:moveTo>
                  <a:lnTo>
                    <a:pt x="150299" y="13484"/>
                  </a:lnTo>
                  <a:lnTo>
                    <a:pt x="149087" y="13484"/>
                  </a:lnTo>
                  <a:lnTo>
                    <a:pt x="149541" y="13333"/>
                  </a:lnTo>
                  <a:close/>
                  <a:moveTo>
                    <a:pt x="278629" y="13333"/>
                  </a:moveTo>
                  <a:lnTo>
                    <a:pt x="278326" y="13484"/>
                  </a:lnTo>
                  <a:lnTo>
                    <a:pt x="277871" y="13333"/>
                  </a:lnTo>
                  <a:close/>
                  <a:moveTo>
                    <a:pt x="14394" y="13484"/>
                  </a:moveTo>
                  <a:lnTo>
                    <a:pt x="14545" y="13636"/>
                  </a:lnTo>
                  <a:lnTo>
                    <a:pt x="14091" y="13636"/>
                  </a:lnTo>
                  <a:lnTo>
                    <a:pt x="14394" y="13484"/>
                  </a:lnTo>
                  <a:close/>
                  <a:moveTo>
                    <a:pt x="15909" y="13484"/>
                  </a:moveTo>
                  <a:lnTo>
                    <a:pt x="15606" y="13636"/>
                  </a:lnTo>
                  <a:lnTo>
                    <a:pt x="15454" y="13484"/>
                  </a:lnTo>
                  <a:close/>
                  <a:moveTo>
                    <a:pt x="146511" y="13333"/>
                  </a:moveTo>
                  <a:lnTo>
                    <a:pt x="146663" y="13636"/>
                  </a:lnTo>
                  <a:lnTo>
                    <a:pt x="146208" y="13636"/>
                  </a:lnTo>
                  <a:lnTo>
                    <a:pt x="146360" y="13484"/>
                  </a:lnTo>
                  <a:lnTo>
                    <a:pt x="146208" y="13333"/>
                  </a:lnTo>
                  <a:close/>
                  <a:moveTo>
                    <a:pt x="145754" y="13636"/>
                  </a:moveTo>
                  <a:lnTo>
                    <a:pt x="145451" y="13787"/>
                  </a:lnTo>
                  <a:lnTo>
                    <a:pt x="145148" y="13787"/>
                  </a:lnTo>
                  <a:lnTo>
                    <a:pt x="144390" y="13636"/>
                  </a:lnTo>
                  <a:close/>
                  <a:moveTo>
                    <a:pt x="147269" y="13636"/>
                  </a:moveTo>
                  <a:lnTo>
                    <a:pt x="147117" y="13787"/>
                  </a:lnTo>
                  <a:lnTo>
                    <a:pt x="146663" y="13787"/>
                  </a:lnTo>
                  <a:lnTo>
                    <a:pt x="147269" y="13636"/>
                  </a:lnTo>
                  <a:close/>
                  <a:moveTo>
                    <a:pt x="152117" y="13636"/>
                  </a:moveTo>
                  <a:lnTo>
                    <a:pt x="152269" y="13787"/>
                  </a:lnTo>
                  <a:lnTo>
                    <a:pt x="151814" y="13787"/>
                  </a:lnTo>
                  <a:lnTo>
                    <a:pt x="152117" y="13636"/>
                  </a:lnTo>
                  <a:close/>
                  <a:moveTo>
                    <a:pt x="10909" y="13636"/>
                  </a:moveTo>
                  <a:lnTo>
                    <a:pt x="10757" y="13787"/>
                  </a:lnTo>
                  <a:lnTo>
                    <a:pt x="10757" y="13901"/>
                  </a:lnTo>
                  <a:lnTo>
                    <a:pt x="10757" y="13901"/>
                  </a:lnTo>
                  <a:lnTo>
                    <a:pt x="10977" y="13870"/>
                  </a:lnTo>
                  <a:lnTo>
                    <a:pt x="10977" y="13870"/>
                  </a:lnTo>
                  <a:lnTo>
                    <a:pt x="11060" y="13787"/>
                  </a:lnTo>
                  <a:lnTo>
                    <a:pt x="11060" y="13636"/>
                  </a:lnTo>
                  <a:close/>
                  <a:moveTo>
                    <a:pt x="13181" y="13787"/>
                  </a:moveTo>
                  <a:lnTo>
                    <a:pt x="12878" y="13939"/>
                  </a:lnTo>
                  <a:lnTo>
                    <a:pt x="12878" y="13787"/>
                  </a:lnTo>
                  <a:close/>
                  <a:moveTo>
                    <a:pt x="173935" y="13787"/>
                  </a:moveTo>
                  <a:lnTo>
                    <a:pt x="173783" y="13939"/>
                  </a:lnTo>
                  <a:lnTo>
                    <a:pt x="173632" y="13787"/>
                  </a:lnTo>
                  <a:close/>
                  <a:moveTo>
                    <a:pt x="155299" y="13939"/>
                  </a:moveTo>
                  <a:lnTo>
                    <a:pt x="154996" y="14090"/>
                  </a:lnTo>
                  <a:lnTo>
                    <a:pt x="154238" y="14090"/>
                  </a:lnTo>
                  <a:lnTo>
                    <a:pt x="155147" y="13939"/>
                  </a:lnTo>
                  <a:close/>
                  <a:moveTo>
                    <a:pt x="156814" y="13939"/>
                  </a:moveTo>
                  <a:lnTo>
                    <a:pt x="157117" y="14090"/>
                  </a:lnTo>
                  <a:lnTo>
                    <a:pt x="156208" y="14090"/>
                  </a:lnTo>
                  <a:lnTo>
                    <a:pt x="156663" y="13939"/>
                  </a:lnTo>
                  <a:close/>
                  <a:moveTo>
                    <a:pt x="159238" y="13939"/>
                  </a:moveTo>
                  <a:lnTo>
                    <a:pt x="159541" y="14090"/>
                  </a:lnTo>
                  <a:lnTo>
                    <a:pt x="157875" y="14090"/>
                  </a:lnTo>
                  <a:lnTo>
                    <a:pt x="158178" y="13939"/>
                  </a:lnTo>
                  <a:close/>
                  <a:moveTo>
                    <a:pt x="157269" y="14141"/>
                  </a:moveTo>
                  <a:lnTo>
                    <a:pt x="157269" y="14242"/>
                  </a:lnTo>
                  <a:lnTo>
                    <a:pt x="156966" y="14242"/>
                  </a:lnTo>
                  <a:lnTo>
                    <a:pt x="157269" y="14141"/>
                  </a:lnTo>
                  <a:close/>
                  <a:moveTo>
                    <a:pt x="174559" y="14236"/>
                  </a:moveTo>
                  <a:lnTo>
                    <a:pt x="174535" y="14236"/>
                  </a:lnTo>
                  <a:lnTo>
                    <a:pt x="174535" y="14236"/>
                  </a:lnTo>
                  <a:lnTo>
                    <a:pt x="174541" y="14242"/>
                  </a:lnTo>
                  <a:lnTo>
                    <a:pt x="174559" y="14236"/>
                  </a:lnTo>
                  <a:close/>
                  <a:moveTo>
                    <a:pt x="175983" y="14218"/>
                  </a:moveTo>
                  <a:lnTo>
                    <a:pt x="175433" y="14225"/>
                  </a:lnTo>
                  <a:lnTo>
                    <a:pt x="175433" y="14225"/>
                  </a:lnTo>
                  <a:lnTo>
                    <a:pt x="175450" y="14242"/>
                  </a:lnTo>
                  <a:lnTo>
                    <a:pt x="176056" y="14242"/>
                  </a:lnTo>
                  <a:lnTo>
                    <a:pt x="175983" y="14218"/>
                  </a:lnTo>
                  <a:close/>
                  <a:moveTo>
                    <a:pt x="156208" y="14242"/>
                  </a:moveTo>
                  <a:lnTo>
                    <a:pt x="156208" y="14393"/>
                  </a:lnTo>
                  <a:lnTo>
                    <a:pt x="156056" y="14393"/>
                  </a:lnTo>
                  <a:lnTo>
                    <a:pt x="155450" y="14242"/>
                  </a:lnTo>
                  <a:close/>
                  <a:moveTo>
                    <a:pt x="175147" y="14242"/>
                  </a:moveTo>
                  <a:lnTo>
                    <a:pt x="174995" y="14393"/>
                  </a:lnTo>
                  <a:lnTo>
                    <a:pt x="175147" y="14393"/>
                  </a:lnTo>
                  <a:lnTo>
                    <a:pt x="175147" y="14242"/>
                  </a:lnTo>
                  <a:close/>
                  <a:moveTo>
                    <a:pt x="190298" y="14242"/>
                  </a:moveTo>
                  <a:lnTo>
                    <a:pt x="190601" y="14393"/>
                  </a:lnTo>
                  <a:lnTo>
                    <a:pt x="190904" y="14393"/>
                  </a:lnTo>
                  <a:lnTo>
                    <a:pt x="190298" y="14242"/>
                  </a:lnTo>
                  <a:close/>
                  <a:moveTo>
                    <a:pt x="173632" y="14393"/>
                  </a:moveTo>
                  <a:lnTo>
                    <a:pt x="173329" y="14545"/>
                  </a:lnTo>
                  <a:lnTo>
                    <a:pt x="173329" y="14545"/>
                  </a:lnTo>
                  <a:lnTo>
                    <a:pt x="173935" y="14393"/>
                  </a:lnTo>
                  <a:close/>
                  <a:moveTo>
                    <a:pt x="126360" y="14393"/>
                  </a:moveTo>
                  <a:lnTo>
                    <a:pt x="126815" y="14545"/>
                  </a:lnTo>
                  <a:lnTo>
                    <a:pt x="126057" y="14545"/>
                  </a:lnTo>
                  <a:lnTo>
                    <a:pt x="125754" y="14393"/>
                  </a:lnTo>
                  <a:close/>
                  <a:moveTo>
                    <a:pt x="171043" y="14321"/>
                  </a:moveTo>
                  <a:lnTo>
                    <a:pt x="170728" y="14329"/>
                  </a:lnTo>
                  <a:lnTo>
                    <a:pt x="170728" y="14329"/>
                  </a:lnTo>
                  <a:lnTo>
                    <a:pt x="169541" y="14545"/>
                  </a:lnTo>
                  <a:lnTo>
                    <a:pt x="171662" y="14545"/>
                  </a:lnTo>
                  <a:lnTo>
                    <a:pt x="171814" y="14393"/>
                  </a:lnTo>
                  <a:lnTo>
                    <a:pt x="170753" y="14393"/>
                  </a:lnTo>
                  <a:lnTo>
                    <a:pt x="171043" y="14321"/>
                  </a:lnTo>
                  <a:close/>
                  <a:moveTo>
                    <a:pt x="207873" y="14393"/>
                  </a:moveTo>
                  <a:lnTo>
                    <a:pt x="208176" y="14545"/>
                  </a:lnTo>
                  <a:lnTo>
                    <a:pt x="208479" y="14393"/>
                  </a:lnTo>
                  <a:close/>
                  <a:moveTo>
                    <a:pt x="126360" y="14696"/>
                  </a:moveTo>
                  <a:lnTo>
                    <a:pt x="126360" y="14848"/>
                  </a:lnTo>
                  <a:lnTo>
                    <a:pt x="126057" y="14848"/>
                  </a:lnTo>
                  <a:lnTo>
                    <a:pt x="126360" y="14696"/>
                  </a:lnTo>
                  <a:close/>
                  <a:moveTo>
                    <a:pt x="235145" y="14848"/>
                  </a:moveTo>
                  <a:lnTo>
                    <a:pt x="234842" y="14999"/>
                  </a:lnTo>
                  <a:lnTo>
                    <a:pt x="235600" y="14999"/>
                  </a:lnTo>
                  <a:lnTo>
                    <a:pt x="235145" y="14848"/>
                  </a:lnTo>
                  <a:close/>
                  <a:moveTo>
                    <a:pt x="237625" y="14967"/>
                  </a:moveTo>
                  <a:lnTo>
                    <a:pt x="237721" y="14999"/>
                  </a:lnTo>
                  <a:lnTo>
                    <a:pt x="237747" y="14973"/>
                  </a:lnTo>
                  <a:lnTo>
                    <a:pt x="237747" y="14973"/>
                  </a:lnTo>
                  <a:lnTo>
                    <a:pt x="237625" y="14967"/>
                  </a:lnTo>
                  <a:close/>
                  <a:moveTo>
                    <a:pt x="237872" y="14999"/>
                  </a:moveTo>
                  <a:lnTo>
                    <a:pt x="238327" y="15151"/>
                  </a:lnTo>
                  <a:lnTo>
                    <a:pt x="238327" y="15001"/>
                  </a:lnTo>
                  <a:lnTo>
                    <a:pt x="238327" y="15001"/>
                  </a:lnTo>
                  <a:lnTo>
                    <a:pt x="238289" y="14999"/>
                  </a:lnTo>
                  <a:close/>
                  <a:moveTo>
                    <a:pt x="235600" y="15151"/>
                  </a:moveTo>
                  <a:lnTo>
                    <a:pt x="234691" y="15302"/>
                  </a:lnTo>
                  <a:lnTo>
                    <a:pt x="235448" y="15302"/>
                  </a:lnTo>
                  <a:lnTo>
                    <a:pt x="235600" y="15151"/>
                  </a:lnTo>
                  <a:close/>
                  <a:moveTo>
                    <a:pt x="129087" y="15302"/>
                  </a:moveTo>
                  <a:lnTo>
                    <a:pt x="128784" y="15454"/>
                  </a:lnTo>
                  <a:lnTo>
                    <a:pt x="128936" y="15302"/>
                  </a:lnTo>
                  <a:close/>
                  <a:moveTo>
                    <a:pt x="239539" y="15302"/>
                  </a:moveTo>
                  <a:lnTo>
                    <a:pt x="239539" y="15454"/>
                  </a:lnTo>
                  <a:lnTo>
                    <a:pt x="239691" y="15454"/>
                  </a:lnTo>
                  <a:lnTo>
                    <a:pt x="239539" y="15302"/>
                  </a:lnTo>
                  <a:close/>
                  <a:moveTo>
                    <a:pt x="241054" y="15302"/>
                  </a:moveTo>
                  <a:lnTo>
                    <a:pt x="240751" y="15454"/>
                  </a:lnTo>
                  <a:lnTo>
                    <a:pt x="241509" y="15454"/>
                  </a:lnTo>
                  <a:lnTo>
                    <a:pt x="241054" y="15302"/>
                  </a:lnTo>
                  <a:close/>
                  <a:moveTo>
                    <a:pt x="14545" y="15605"/>
                  </a:moveTo>
                  <a:lnTo>
                    <a:pt x="14394" y="15757"/>
                  </a:lnTo>
                  <a:lnTo>
                    <a:pt x="14242" y="15605"/>
                  </a:lnTo>
                  <a:close/>
                  <a:moveTo>
                    <a:pt x="250599" y="15757"/>
                  </a:moveTo>
                  <a:lnTo>
                    <a:pt x="250448" y="15908"/>
                  </a:lnTo>
                  <a:lnTo>
                    <a:pt x="250599" y="15908"/>
                  </a:lnTo>
                  <a:lnTo>
                    <a:pt x="250599" y="15757"/>
                  </a:lnTo>
                  <a:close/>
                  <a:moveTo>
                    <a:pt x="251660" y="15757"/>
                  </a:moveTo>
                  <a:lnTo>
                    <a:pt x="252115" y="15908"/>
                  </a:lnTo>
                  <a:lnTo>
                    <a:pt x="252266" y="15757"/>
                  </a:lnTo>
                  <a:close/>
                  <a:moveTo>
                    <a:pt x="252418" y="15757"/>
                  </a:moveTo>
                  <a:lnTo>
                    <a:pt x="252721" y="15908"/>
                  </a:lnTo>
                  <a:lnTo>
                    <a:pt x="253327" y="15908"/>
                  </a:lnTo>
                  <a:lnTo>
                    <a:pt x="252418" y="15757"/>
                  </a:lnTo>
                  <a:close/>
                  <a:moveTo>
                    <a:pt x="9091" y="15908"/>
                  </a:moveTo>
                  <a:lnTo>
                    <a:pt x="8636" y="16060"/>
                  </a:lnTo>
                  <a:lnTo>
                    <a:pt x="8636" y="16060"/>
                  </a:lnTo>
                  <a:lnTo>
                    <a:pt x="8939" y="15908"/>
                  </a:lnTo>
                  <a:close/>
                  <a:moveTo>
                    <a:pt x="8636" y="16060"/>
                  </a:moveTo>
                  <a:lnTo>
                    <a:pt x="7879" y="16211"/>
                  </a:lnTo>
                  <a:lnTo>
                    <a:pt x="7879" y="16211"/>
                  </a:lnTo>
                  <a:lnTo>
                    <a:pt x="8182" y="16060"/>
                  </a:lnTo>
                  <a:close/>
                  <a:moveTo>
                    <a:pt x="253024" y="16211"/>
                  </a:moveTo>
                  <a:lnTo>
                    <a:pt x="253630" y="16363"/>
                  </a:lnTo>
                  <a:lnTo>
                    <a:pt x="253630" y="16211"/>
                  </a:lnTo>
                  <a:close/>
                  <a:moveTo>
                    <a:pt x="249993" y="16211"/>
                  </a:moveTo>
                  <a:lnTo>
                    <a:pt x="249539" y="16363"/>
                  </a:lnTo>
                  <a:lnTo>
                    <a:pt x="249993" y="16514"/>
                  </a:lnTo>
                  <a:lnTo>
                    <a:pt x="251054" y="16514"/>
                  </a:lnTo>
                  <a:lnTo>
                    <a:pt x="251660" y="16363"/>
                  </a:lnTo>
                  <a:lnTo>
                    <a:pt x="251054" y="16363"/>
                  </a:lnTo>
                  <a:lnTo>
                    <a:pt x="250599" y="16211"/>
                  </a:lnTo>
                  <a:close/>
                  <a:moveTo>
                    <a:pt x="252721" y="16363"/>
                  </a:moveTo>
                  <a:lnTo>
                    <a:pt x="253478" y="16514"/>
                  </a:lnTo>
                  <a:lnTo>
                    <a:pt x="253781" y="16514"/>
                  </a:lnTo>
                  <a:lnTo>
                    <a:pt x="253933" y="16363"/>
                  </a:lnTo>
                  <a:close/>
                  <a:moveTo>
                    <a:pt x="266054" y="16211"/>
                  </a:moveTo>
                  <a:lnTo>
                    <a:pt x="266054" y="16363"/>
                  </a:lnTo>
                  <a:lnTo>
                    <a:pt x="266054" y="16514"/>
                  </a:lnTo>
                  <a:lnTo>
                    <a:pt x="265751" y="16514"/>
                  </a:lnTo>
                  <a:lnTo>
                    <a:pt x="265296" y="16363"/>
                  </a:lnTo>
                  <a:lnTo>
                    <a:pt x="266054" y="16363"/>
                  </a:lnTo>
                  <a:lnTo>
                    <a:pt x="265751" y="16211"/>
                  </a:lnTo>
                  <a:close/>
                  <a:moveTo>
                    <a:pt x="277871" y="16363"/>
                  </a:moveTo>
                  <a:lnTo>
                    <a:pt x="278023" y="16514"/>
                  </a:lnTo>
                  <a:lnTo>
                    <a:pt x="277568" y="16514"/>
                  </a:lnTo>
                  <a:lnTo>
                    <a:pt x="277871" y="16363"/>
                  </a:lnTo>
                  <a:close/>
                  <a:moveTo>
                    <a:pt x="256205" y="16514"/>
                  </a:moveTo>
                  <a:lnTo>
                    <a:pt x="255751" y="16666"/>
                  </a:lnTo>
                  <a:lnTo>
                    <a:pt x="256205" y="16666"/>
                  </a:lnTo>
                  <a:lnTo>
                    <a:pt x="256205" y="16514"/>
                  </a:lnTo>
                  <a:close/>
                  <a:moveTo>
                    <a:pt x="264433" y="16560"/>
                  </a:moveTo>
                  <a:lnTo>
                    <a:pt x="264538" y="16666"/>
                  </a:lnTo>
                  <a:lnTo>
                    <a:pt x="264993" y="16666"/>
                  </a:lnTo>
                  <a:lnTo>
                    <a:pt x="264993" y="16608"/>
                  </a:lnTo>
                  <a:lnTo>
                    <a:pt x="264993" y="16608"/>
                  </a:lnTo>
                  <a:lnTo>
                    <a:pt x="264433" y="16560"/>
                  </a:lnTo>
                  <a:close/>
                  <a:moveTo>
                    <a:pt x="250296" y="16666"/>
                  </a:moveTo>
                  <a:lnTo>
                    <a:pt x="250296" y="16818"/>
                  </a:lnTo>
                  <a:lnTo>
                    <a:pt x="250448" y="16818"/>
                  </a:lnTo>
                  <a:lnTo>
                    <a:pt x="250751" y="16666"/>
                  </a:lnTo>
                  <a:close/>
                  <a:moveTo>
                    <a:pt x="257720" y="16666"/>
                  </a:moveTo>
                  <a:lnTo>
                    <a:pt x="258023" y="16818"/>
                  </a:lnTo>
                  <a:lnTo>
                    <a:pt x="257872" y="16666"/>
                  </a:lnTo>
                  <a:close/>
                  <a:moveTo>
                    <a:pt x="265599" y="16666"/>
                  </a:moveTo>
                  <a:lnTo>
                    <a:pt x="266054" y="16818"/>
                  </a:lnTo>
                  <a:lnTo>
                    <a:pt x="266811" y="16818"/>
                  </a:lnTo>
                  <a:lnTo>
                    <a:pt x="266470" y="16732"/>
                  </a:lnTo>
                  <a:lnTo>
                    <a:pt x="266470" y="16732"/>
                  </a:lnTo>
                  <a:lnTo>
                    <a:pt x="265686" y="16666"/>
                  </a:lnTo>
                  <a:close/>
                  <a:moveTo>
                    <a:pt x="277417" y="16666"/>
                  </a:moveTo>
                  <a:lnTo>
                    <a:pt x="277417" y="16818"/>
                  </a:lnTo>
                  <a:lnTo>
                    <a:pt x="277265" y="16666"/>
                  </a:lnTo>
                  <a:close/>
                  <a:moveTo>
                    <a:pt x="8485" y="16666"/>
                  </a:moveTo>
                  <a:lnTo>
                    <a:pt x="8788" y="16818"/>
                  </a:lnTo>
                  <a:lnTo>
                    <a:pt x="8333" y="16969"/>
                  </a:lnTo>
                  <a:lnTo>
                    <a:pt x="8182" y="16969"/>
                  </a:lnTo>
                  <a:lnTo>
                    <a:pt x="8182" y="16818"/>
                  </a:lnTo>
                  <a:lnTo>
                    <a:pt x="8485" y="16666"/>
                  </a:lnTo>
                  <a:close/>
                  <a:moveTo>
                    <a:pt x="278326" y="16818"/>
                  </a:moveTo>
                  <a:lnTo>
                    <a:pt x="278326" y="16969"/>
                  </a:lnTo>
                  <a:lnTo>
                    <a:pt x="278023" y="16969"/>
                  </a:lnTo>
                  <a:lnTo>
                    <a:pt x="278326" y="16818"/>
                  </a:lnTo>
                  <a:close/>
                  <a:moveTo>
                    <a:pt x="258175" y="16969"/>
                  </a:moveTo>
                  <a:lnTo>
                    <a:pt x="258781" y="17121"/>
                  </a:lnTo>
                  <a:lnTo>
                    <a:pt x="258781" y="17121"/>
                  </a:lnTo>
                  <a:lnTo>
                    <a:pt x="258478" y="16969"/>
                  </a:lnTo>
                  <a:close/>
                  <a:moveTo>
                    <a:pt x="259084" y="16969"/>
                  </a:moveTo>
                  <a:lnTo>
                    <a:pt x="259236" y="17121"/>
                  </a:lnTo>
                  <a:lnTo>
                    <a:pt x="259084" y="17121"/>
                  </a:lnTo>
                  <a:lnTo>
                    <a:pt x="258933" y="17272"/>
                  </a:lnTo>
                  <a:lnTo>
                    <a:pt x="259842" y="17272"/>
                  </a:lnTo>
                  <a:lnTo>
                    <a:pt x="260145" y="17121"/>
                  </a:lnTo>
                  <a:lnTo>
                    <a:pt x="259842" y="17121"/>
                  </a:lnTo>
                  <a:lnTo>
                    <a:pt x="259084" y="16969"/>
                  </a:lnTo>
                  <a:close/>
                  <a:moveTo>
                    <a:pt x="268629" y="16969"/>
                  </a:moveTo>
                  <a:lnTo>
                    <a:pt x="268629" y="17121"/>
                  </a:lnTo>
                  <a:lnTo>
                    <a:pt x="269084" y="17272"/>
                  </a:lnTo>
                  <a:lnTo>
                    <a:pt x="269387" y="17121"/>
                  </a:lnTo>
                  <a:lnTo>
                    <a:pt x="268932" y="16969"/>
                  </a:lnTo>
                  <a:close/>
                  <a:moveTo>
                    <a:pt x="261508" y="17272"/>
                  </a:moveTo>
                  <a:lnTo>
                    <a:pt x="261811" y="17424"/>
                  </a:lnTo>
                  <a:lnTo>
                    <a:pt x="262114" y="17424"/>
                  </a:lnTo>
                  <a:lnTo>
                    <a:pt x="261811" y="17272"/>
                  </a:lnTo>
                  <a:close/>
                  <a:moveTo>
                    <a:pt x="272872" y="17272"/>
                  </a:moveTo>
                  <a:lnTo>
                    <a:pt x="273023" y="17424"/>
                  </a:lnTo>
                  <a:lnTo>
                    <a:pt x="273023" y="17288"/>
                  </a:lnTo>
                  <a:lnTo>
                    <a:pt x="272872" y="17272"/>
                  </a:lnTo>
                  <a:close/>
                  <a:moveTo>
                    <a:pt x="7121" y="17424"/>
                  </a:moveTo>
                  <a:lnTo>
                    <a:pt x="6666" y="17575"/>
                  </a:lnTo>
                  <a:lnTo>
                    <a:pt x="6666" y="17424"/>
                  </a:lnTo>
                  <a:close/>
                  <a:moveTo>
                    <a:pt x="275587" y="17563"/>
                  </a:moveTo>
                  <a:lnTo>
                    <a:pt x="275599" y="17575"/>
                  </a:lnTo>
                  <a:lnTo>
                    <a:pt x="275700" y="17575"/>
                  </a:lnTo>
                  <a:lnTo>
                    <a:pt x="275587" y="17563"/>
                  </a:lnTo>
                  <a:close/>
                  <a:moveTo>
                    <a:pt x="279538" y="17424"/>
                  </a:moveTo>
                  <a:lnTo>
                    <a:pt x="279993" y="17575"/>
                  </a:lnTo>
                  <a:lnTo>
                    <a:pt x="279538" y="17575"/>
                  </a:lnTo>
                  <a:lnTo>
                    <a:pt x="279235" y="17424"/>
                  </a:lnTo>
                  <a:close/>
                  <a:moveTo>
                    <a:pt x="281962" y="17575"/>
                  </a:moveTo>
                  <a:lnTo>
                    <a:pt x="282114" y="17727"/>
                  </a:lnTo>
                  <a:lnTo>
                    <a:pt x="282114" y="17727"/>
                  </a:lnTo>
                  <a:lnTo>
                    <a:pt x="281508" y="17575"/>
                  </a:lnTo>
                  <a:close/>
                  <a:moveTo>
                    <a:pt x="274235" y="17424"/>
                  </a:moveTo>
                  <a:lnTo>
                    <a:pt x="274084" y="17575"/>
                  </a:lnTo>
                  <a:lnTo>
                    <a:pt x="273175" y="17575"/>
                  </a:lnTo>
                  <a:lnTo>
                    <a:pt x="274993" y="17727"/>
                  </a:lnTo>
                  <a:lnTo>
                    <a:pt x="274235" y="17424"/>
                  </a:lnTo>
                  <a:close/>
                  <a:moveTo>
                    <a:pt x="277720" y="17424"/>
                  </a:moveTo>
                  <a:lnTo>
                    <a:pt x="277871" y="17575"/>
                  </a:lnTo>
                  <a:lnTo>
                    <a:pt x="278023" y="17727"/>
                  </a:lnTo>
                  <a:lnTo>
                    <a:pt x="277568" y="17727"/>
                  </a:lnTo>
                  <a:lnTo>
                    <a:pt x="276356" y="17575"/>
                  </a:lnTo>
                  <a:lnTo>
                    <a:pt x="277265" y="17424"/>
                  </a:lnTo>
                  <a:close/>
                  <a:moveTo>
                    <a:pt x="278781" y="17575"/>
                  </a:moveTo>
                  <a:lnTo>
                    <a:pt x="279235" y="17727"/>
                  </a:lnTo>
                  <a:lnTo>
                    <a:pt x="278326" y="17575"/>
                  </a:lnTo>
                  <a:close/>
                  <a:moveTo>
                    <a:pt x="282417" y="17424"/>
                  </a:moveTo>
                  <a:lnTo>
                    <a:pt x="282871" y="17575"/>
                  </a:lnTo>
                  <a:lnTo>
                    <a:pt x="282417" y="17727"/>
                  </a:lnTo>
                  <a:lnTo>
                    <a:pt x="282417" y="17575"/>
                  </a:lnTo>
                  <a:lnTo>
                    <a:pt x="282265" y="17424"/>
                  </a:lnTo>
                  <a:close/>
                  <a:moveTo>
                    <a:pt x="7273" y="17575"/>
                  </a:moveTo>
                  <a:lnTo>
                    <a:pt x="6666" y="17878"/>
                  </a:lnTo>
                  <a:lnTo>
                    <a:pt x="7273" y="17878"/>
                  </a:lnTo>
                  <a:lnTo>
                    <a:pt x="6666" y="18030"/>
                  </a:lnTo>
                  <a:lnTo>
                    <a:pt x="6666" y="17878"/>
                  </a:lnTo>
                  <a:lnTo>
                    <a:pt x="6666" y="17727"/>
                  </a:lnTo>
                  <a:lnTo>
                    <a:pt x="6970" y="17575"/>
                  </a:lnTo>
                  <a:close/>
                  <a:moveTo>
                    <a:pt x="275599" y="17727"/>
                  </a:moveTo>
                  <a:lnTo>
                    <a:pt x="275750" y="17878"/>
                  </a:lnTo>
                  <a:lnTo>
                    <a:pt x="276508" y="17878"/>
                  </a:lnTo>
                  <a:lnTo>
                    <a:pt x="276659" y="18030"/>
                  </a:lnTo>
                  <a:lnTo>
                    <a:pt x="276962" y="18030"/>
                  </a:lnTo>
                  <a:lnTo>
                    <a:pt x="276659" y="17878"/>
                  </a:lnTo>
                  <a:lnTo>
                    <a:pt x="276205" y="17727"/>
                  </a:lnTo>
                  <a:close/>
                  <a:moveTo>
                    <a:pt x="283780" y="17878"/>
                  </a:moveTo>
                  <a:lnTo>
                    <a:pt x="283932" y="18030"/>
                  </a:lnTo>
                  <a:lnTo>
                    <a:pt x="283780" y="18030"/>
                  </a:lnTo>
                  <a:lnTo>
                    <a:pt x="283780" y="17878"/>
                  </a:lnTo>
                  <a:close/>
                  <a:moveTo>
                    <a:pt x="283730" y="18173"/>
                  </a:moveTo>
                  <a:lnTo>
                    <a:pt x="283629" y="18181"/>
                  </a:lnTo>
                  <a:lnTo>
                    <a:pt x="283780" y="18195"/>
                  </a:lnTo>
                  <a:lnTo>
                    <a:pt x="283780" y="18195"/>
                  </a:lnTo>
                  <a:lnTo>
                    <a:pt x="283780" y="18181"/>
                  </a:lnTo>
                  <a:lnTo>
                    <a:pt x="283730" y="18173"/>
                  </a:lnTo>
                  <a:close/>
                  <a:moveTo>
                    <a:pt x="280095" y="18046"/>
                  </a:moveTo>
                  <a:lnTo>
                    <a:pt x="279690" y="18181"/>
                  </a:lnTo>
                  <a:lnTo>
                    <a:pt x="282114" y="18484"/>
                  </a:lnTo>
                  <a:lnTo>
                    <a:pt x="283174" y="18484"/>
                  </a:lnTo>
                  <a:lnTo>
                    <a:pt x="282720" y="18333"/>
                  </a:lnTo>
                  <a:lnTo>
                    <a:pt x="282770" y="18333"/>
                  </a:lnTo>
                  <a:lnTo>
                    <a:pt x="280095" y="18046"/>
                  </a:lnTo>
                  <a:close/>
                  <a:moveTo>
                    <a:pt x="77574" y="18484"/>
                  </a:moveTo>
                  <a:lnTo>
                    <a:pt x="76816" y="18636"/>
                  </a:lnTo>
                  <a:lnTo>
                    <a:pt x="76816" y="18636"/>
                  </a:lnTo>
                  <a:lnTo>
                    <a:pt x="76968" y="18484"/>
                  </a:lnTo>
                  <a:close/>
                  <a:moveTo>
                    <a:pt x="283780" y="18195"/>
                  </a:moveTo>
                  <a:lnTo>
                    <a:pt x="283780" y="18333"/>
                  </a:lnTo>
                  <a:lnTo>
                    <a:pt x="282770" y="18333"/>
                  </a:lnTo>
                  <a:lnTo>
                    <a:pt x="285599" y="18636"/>
                  </a:lnTo>
                  <a:lnTo>
                    <a:pt x="285750" y="18484"/>
                  </a:lnTo>
                  <a:lnTo>
                    <a:pt x="285295" y="18333"/>
                  </a:lnTo>
                  <a:lnTo>
                    <a:pt x="283780" y="18195"/>
                  </a:lnTo>
                  <a:close/>
                  <a:moveTo>
                    <a:pt x="69241" y="18484"/>
                  </a:moveTo>
                  <a:lnTo>
                    <a:pt x="68938" y="18636"/>
                  </a:lnTo>
                  <a:lnTo>
                    <a:pt x="68483" y="18787"/>
                  </a:lnTo>
                  <a:lnTo>
                    <a:pt x="67119" y="18787"/>
                  </a:lnTo>
                  <a:lnTo>
                    <a:pt x="68180" y="18636"/>
                  </a:lnTo>
                  <a:lnTo>
                    <a:pt x="69241" y="18484"/>
                  </a:lnTo>
                  <a:close/>
                  <a:moveTo>
                    <a:pt x="82271" y="18787"/>
                  </a:moveTo>
                  <a:lnTo>
                    <a:pt x="81968" y="18939"/>
                  </a:lnTo>
                  <a:lnTo>
                    <a:pt x="81513" y="18939"/>
                  </a:lnTo>
                  <a:lnTo>
                    <a:pt x="82271" y="18787"/>
                  </a:lnTo>
                  <a:close/>
                  <a:moveTo>
                    <a:pt x="71210" y="18484"/>
                  </a:moveTo>
                  <a:lnTo>
                    <a:pt x="74392" y="18636"/>
                  </a:lnTo>
                  <a:lnTo>
                    <a:pt x="70604" y="19090"/>
                  </a:lnTo>
                  <a:lnTo>
                    <a:pt x="66968" y="19242"/>
                  </a:lnTo>
                  <a:lnTo>
                    <a:pt x="66968" y="19242"/>
                  </a:lnTo>
                  <a:lnTo>
                    <a:pt x="68180" y="18939"/>
                  </a:lnTo>
                  <a:lnTo>
                    <a:pt x="69241" y="18787"/>
                  </a:lnTo>
                  <a:lnTo>
                    <a:pt x="71210" y="18484"/>
                  </a:lnTo>
                  <a:close/>
                  <a:moveTo>
                    <a:pt x="73483" y="19242"/>
                  </a:moveTo>
                  <a:lnTo>
                    <a:pt x="73483" y="19393"/>
                  </a:lnTo>
                  <a:lnTo>
                    <a:pt x="73028" y="19242"/>
                  </a:lnTo>
                  <a:close/>
                  <a:moveTo>
                    <a:pt x="74089" y="19242"/>
                  </a:moveTo>
                  <a:lnTo>
                    <a:pt x="74089" y="19393"/>
                  </a:lnTo>
                  <a:lnTo>
                    <a:pt x="73634" y="19393"/>
                  </a:lnTo>
                  <a:lnTo>
                    <a:pt x="74089" y="19242"/>
                  </a:lnTo>
                  <a:close/>
                  <a:moveTo>
                    <a:pt x="79998" y="19242"/>
                  </a:moveTo>
                  <a:lnTo>
                    <a:pt x="80149" y="19393"/>
                  </a:lnTo>
                  <a:lnTo>
                    <a:pt x="79998" y="19393"/>
                  </a:lnTo>
                  <a:lnTo>
                    <a:pt x="79998" y="19242"/>
                  </a:lnTo>
                  <a:close/>
                  <a:moveTo>
                    <a:pt x="81260" y="19368"/>
                  </a:moveTo>
                  <a:lnTo>
                    <a:pt x="81210" y="19372"/>
                  </a:lnTo>
                  <a:lnTo>
                    <a:pt x="81210" y="19372"/>
                  </a:lnTo>
                  <a:lnTo>
                    <a:pt x="81210" y="19393"/>
                  </a:lnTo>
                  <a:lnTo>
                    <a:pt x="81260" y="19368"/>
                  </a:lnTo>
                  <a:close/>
                  <a:moveTo>
                    <a:pt x="72271" y="19242"/>
                  </a:moveTo>
                  <a:lnTo>
                    <a:pt x="71968" y="19393"/>
                  </a:lnTo>
                  <a:lnTo>
                    <a:pt x="72119" y="19545"/>
                  </a:lnTo>
                  <a:lnTo>
                    <a:pt x="71816" y="19545"/>
                  </a:lnTo>
                  <a:lnTo>
                    <a:pt x="71513" y="19393"/>
                  </a:lnTo>
                  <a:lnTo>
                    <a:pt x="71968" y="19242"/>
                  </a:lnTo>
                  <a:close/>
                  <a:moveTo>
                    <a:pt x="68332" y="19696"/>
                  </a:moveTo>
                  <a:lnTo>
                    <a:pt x="68029" y="19848"/>
                  </a:lnTo>
                  <a:lnTo>
                    <a:pt x="68180" y="19848"/>
                  </a:lnTo>
                  <a:lnTo>
                    <a:pt x="67877" y="19999"/>
                  </a:lnTo>
                  <a:lnTo>
                    <a:pt x="67422" y="19999"/>
                  </a:lnTo>
                  <a:lnTo>
                    <a:pt x="67271" y="19848"/>
                  </a:lnTo>
                  <a:lnTo>
                    <a:pt x="67271" y="19696"/>
                  </a:lnTo>
                  <a:close/>
                  <a:moveTo>
                    <a:pt x="6970" y="19696"/>
                  </a:moveTo>
                  <a:lnTo>
                    <a:pt x="6212" y="19999"/>
                  </a:lnTo>
                  <a:lnTo>
                    <a:pt x="6970" y="19999"/>
                  </a:lnTo>
                  <a:lnTo>
                    <a:pt x="6515" y="20151"/>
                  </a:lnTo>
                  <a:lnTo>
                    <a:pt x="5151" y="20151"/>
                  </a:lnTo>
                  <a:lnTo>
                    <a:pt x="5757" y="19999"/>
                  </a:lnTo>
                  <a:lnTo>
                    <a:pt x="6212" y="19999"/>
                  </a:lnTo>
                  <a:lnTo>
                    <a:pt x="6515" y="19848"/>
                  </a:lnTo>
                  <a:lnTo>
                    <a:pt x="6970" y="19696"/>
                  </a:lnTo>
                  <a:close/>
                  <a:moveTo>
                    <a:pt x="59544" y="19848"/>
                  </a:moveTo>
                  <a:lnTo>
                    <a:pt x="59847" y="19999"/>
                  </a:lnTo>
                  <a:lnTo>
                    <a:pt x="59695" y="19999"/>
                  </a:lnTo>
                  <a:lnTo>
                    <a:pt x="59544" y="20151"/>
                  </a:lnTo>
                  <a:lnTo>
                    <a:pt x="59392" y="20151"/>
                  </a:lnTo>
                  <a:lnTo>
                    <a:pt x="59544" y="19848"/>
                  </a:lnTo>
                  <a:close/>
                  <a:moveTo>
                    <a:pt x="7727" y="20302"/>
                  </a:moveTo>
                  <a:lnTo>
                    <a:pt x="7424" y="20454"/>
                  </a:lnTo>
                  <a:lnTo>
                    <a:pt x="7424" y="20302"/>
                  </a:lnTo>
                  <a:close/>
                  <a:moveTo>
                    <a:pt x="41060" y="20454"/>
                  </a:moveTo>
                  <a:lnTo>
                    <a:pt x="41211" y="20605"/>
                  </a:lnTo>
                  <a:lnTo>
                    <a:pt x="41211" y="20605"/>
                  </a:lnTo>
                  <a:lnTo>
                    <a:pt x="40908" y="20454"/>
                  </a:lnTo>
                  <a:close/>
                  <a:moveTo>
                    <a:pt x="4394" y="20454"/>
                  </a:moveTo>
                  <a:lnTo>
                    <a:pt x="4091" y="20605"/>
                  </a:lnTo>
                  <a:lnTo>
                    <a:pt x="3788" y="20605"/>
                  </a:lnTo>
                  <a:lnTo>
                    <a:pt x="4394" y="20454"/>
                  </a:lnTo>
                  <a:close/>
                  <a:moveTo>
                    <a:pt x="5151" y="20454"/>
                  </a:moveTo>
                  <a:lnTo>
                    <a:pt x="4848" y="20605"/>
                  </a:lnTo>
                  <a:lnTo>
                    <a:pt x="4545" y="20605"/>
                  </a:lnTo>
                  <a:lnTo>
                    <a:pt x="5151" y="20454"/>
                  </a:lnTo>
                  <a:close/>
                  <a:moveTo>
                    <a:pt x="6970" y="20454"/>
                  </a:moveTo>
                  <a:lnTo>
                    <a:pt x="6970" y="20605"/>
                  </a:lnTo>
                  <a:lnTo>
                    <a:pt x="6818" y="20605"/>
                  </a:lnTo>
                  <a:lnTo>
                    <a:pt x="6970" y="20454"/>
                  </a:lnTo>
                  <a:close/>
                  <a:moveTo>
                    <a:pt x="50756" y="20454"/>
                  </a:moveTo>
                  <a:lnTo>
                    <a:pt x="50453" y="20605"/>
                  </a:lnTo>
                  <a:lnTo>
                    <a:pt x="50302" y="20605"/>
                  </a:lnTo>
                  <a:lnTo>
                    <a:pt x="50302" y="20454"/>
                  </a:lnTo>
                  <a:close/>
                  <a:moveTo>
                    <a:pt x="53483" y="20302"/>
                  </a:moveTo>
                  <a:lnTo>
                    <a:pt x="53938" y="20454"/>
                  </a:lnTo>
                  <a:lnTo>
                    <a:pt x="54241" y="20454"/>
                  </a:lnTo>
                  <a:lnTo>
                    <a:pt x="53938" y="20605"/>
                  </a:lnTo>
                  <a:lnTo>
                    <a:pt x="53938" y="20454"/>
                  </a:lnTo>
                  <a:lnTo>
                    <a:pt x="53332" y="20454"/>
                  </a:lnTo>
                  <a:lnTo>
                    <a:pt x="53483" y="20302"/>
                  </a:lnTo>
                  <a:close/>
                  <a:moveTo>
                    <a:pt x="65756" y="20454"/>
                  </a:moveTo>
                  <a:lnTo>
                    <a:pt x="65453" y="20605"/>
                  </a:lnTo>
                  <a:lnTo>
                    <a:pt x="65301" y="20454"/>
                  </a:lnTo>
                  <a:close/>
                  <a:moveTo>
                    <a:pt x="27424" y="20605"/>
                  </a:moveTo>
                  <a:lnTo>
                    <a:pt x="27424" y="20757"/>
                  </a:lnTo>
                  <a:lnTo>
                    <a:pt x="27120" y="20757"/>
                  </a:lnTo>
                  <a:lnTo>
                    <a:pt x="27272" y="20605"/>
                  </a:lnTo>
                  <a:close/>
                  <a:moveTo>
                    <a:pt x="45908" y="20605"/>
                  </a:moveTo>
                  <a:lnTo>
                    <a:pt x="45756" y="20757"/>
                  </a:lnTo>
                  <a:lnTo>
                    <a:pt x="45605" y="20757"/>
                  </a:lnTo>
                  <a:lnTo>
                    <a:pt x="45908" y="20605"/>
                  </a:lnTo>
                  <a:close/>
                  <a:moveTo>
                    <a:pt x="46514" y="20605"/>
                  </a:moveTo>
                  <a:lnTo>
                    <a:pt x="46514" y="20757"/>
                  </a:lnTo>
                  <a:lnTo>
                    <a:pt x="46362" y="20605"/>
                  </a:lnTo>
                  <a:close/>
                  <a:moveTo>
                    <a:pt x="3788" y="20757"/>
                  </a:moveTo>
                  <a:lnTo>
                    <a:pt x="3182" y="20908"/>
                  </a:lnTo>
                  <a:lnTo>
                    <a:pt x="3485" y="20757"/>
                  </a:lnTo>
                  <a:close/>
                  <a:moveTo>
                    <a:pt x="36969" y="20757"/>
                  </a:moveTo>
                  <a:lnTo>
                    <a:pt x="36969" y="20908"/>
                  </a:lnTo>
                  <a:lnTo>
                    <a:pt x="36817" y="20757"/>
                  </a:lnTo>
                  <a:close/>
                  <a:moveTo>
                    <a:pt x="46211" y="20454"/>
                  </a:moveTo>
                  <a:lnTo>
                    <a:pt x="45150" y="20757"/>
                  </a:lnTo>
                  <a:lnTo>
                    <a:pt x="44696" y="20908"/>
                  </a:lnTo>
                  <a:lnTo>
                    <a:pt x="44393" y="20757"/>
                  </a:lnTo>
                  <a:lnTo>
                    <a:pt x="45302" y="20605"/>
                  </a:lnTo>
                  <a:lnTo>
                    <a:pt x="46211" y="20454"/>
                  </a:lnTo>
                  <a:close/>
                  <a:moveTo>
                    <a:pt x="3636" y="20908"/>
                  </a:moveTo>
                  <a:lnTo>
                    <a:pt x="3333" y="21060"/>
                  </a:lnTo>
                  <a:lnTo>
                    <a:pt x="3333" y="20908"/>
                  </a:lnTo>
                  <a:close/>
                  <a:moveTo>
                    <a:pt x="34545" y="20908"/>
                  </a:moveTo>
                  <a:lnTo>
                    <a:pt x="34696" y="21060"/>
                  </a:lnTo>
                  <a:lnTo>
                    <a:pt x="34242" y="21060"/>
                  </a:lnTo>
                  <a:lnTo>
                    <a:pt x="34545" y="20908"/>
                  </a:lnTo>
                  <a:close/>
                  <a:moveTo>
                    <a:pt x="35757" y="20757"/>
                  </a:moveTo>
                  <a:lnTo>
                    <a:pt x="35908" y="20908"/>
                  </a:lnTo>
                  <a:lnTo>
                    <a:pt x="35757" y="20908"/>
                  </a:lnTo>
                  <a:lnTo>
                    <a:pt x="35454" y="21060"/>
                  </a:lnTo>
                  <a:lnTo>
                    <a:pt x="35151" y="21060"/>
                  </a:lnTo>
                  <a:lnTo>
                    <a:pt x="35302" y="20908"/>
                  </a:lnTo>
                  <a:lnTo>
                    <a:pt x="35151" y="20757"/>
                  </a:lnTo>
                  <a:close/>
                  <a:moveTo>
                    <a:pt x="46665" y="21060"/>
                  </a:moveTo>
                  <a:lnTo>
                    <a:pt x="46059" y="21211"/>
                  </a:lnTo>
                  <a:lnTo>
                    <a:pt x="46059" y="21211"/>
                  </a:lnTo>
                  <a:lnTo>
                    <a:pt x="46211" y="21060"/>
                  </a:lnTo>
                  <a:close/>
                  <a:moveTo>
                    <a:pt x="40150" y="20757"/>
                  </a:moveTo>
                  <a:lnTo>
                    <a:pt x="39999" y="20908"/>
                  </a:lnTo>
                  <a:lnTo>
                    <a:pt x="39393" y="21060"/>
                  </a:lnTo>
                  <a:lnTo>
                    <a:pt x="38635" y="21211"/>
                  </a:lnTo>
                  <a:lnTo>
                    <a:pt x="39393" y="20908"/>
                  </a:lnTo>
                  <a:lnTo>
                    <a:pt x="40150" y="20757"/>
                  </a:lnTo>
                  <a:close/>
                  <a:moveTo>
                    <a:pt x="46211" y="21211"/>
                  </a:moveTo>
                  <a:lnTo>
                    <a:pt x="46211" y="21363"/>
                  </a:lnTo>
                  <a:lnTo>
                    <a:pt x="46059" y="21211"/>
                  </a:lnTo>
                  <a:close/>
                  <a:moveTo>
                    <a:pt x="32726" y="21211"/>
                  </a:moveTo>
                  <a:lnTo>
                    <a:pt x="32575" y="21363"/>
                  </a:lnTo>
                  <a:lnTo>
                    <a:pt x="32272" y="21514"/>
                  </a:lnTo>
                  <a:lnTo>
                    <a:pt x="32272" y="21514"/>
                  </a:lnTo>
                  <a:lnTo>
                    <a:pt x="32423" y="21363"/>
                  </a:lnTo>
                  <a:lnTo>
                    <a:pt x="32726" y="21211"/>
                  </a:lnTo>
                  <a:close/>
                  <a:moveTo>
                    <a:pt x="7424" y="20757"/>
                  </a:moveTo>
                  <a:lnTo>
                    <a:pt x="7273" y="21060"/>
                  </a:lnTo>
                  <a:lnTo>
                    <a:pt x="6363" y="21363"/>
                  </a:lnTo>
                  <a:lnTo>
                    <a:pt x="5909" y="21514"/>
                  </a:lnTo>
                  <a:lnTo>
                    <a:pt x="5909" y="21363"/>
                  </a:lnTo>
                  <a:lnTo>
                    <a:pt x="5454" y="21514"/>
                  </a:lnTo>
                  <a:lnTo>
                    <a:pt x="5454" y="21514"/>
                  </a:lnTo>
                  <a:lnTo>
                    <a:pt x="6212" y="21060"/>
                  </a:lnTo>
                  <a:lnTo>
                    <a:pt x="7273" y="20757"/>
                  </a:lnTo>
                  <a:close/>
                  <a:moveTo>
                    <a:pt x="32423" y="21060"/>
                  </a:moveTo>
                  <a:lnTo>
                    <a:pt x="32575" y="21211"/>
                  </a:lnTo>
                  <a:lnTo>
                    <a:pt x="31666" y="21514"/>
                  </a:lnTo>
                  <a:lnTo>
                    <a:pt x="31514" y="21363"/>
                  </a:lnTo>
                  <a:lnTo>
                    <a:pt x="31363" y="21211"/>
                  </a:lnTo>
                  <a:lnTo>
                    <a:pt x="32120" y="21060"/>
                  </a:lnTo>
                  <a:close/>
                  <a:moveTo>
                    <a:pt x="4091" y="21060"/>
                  </a:moveTo>
                  <a:lnTo>
                    <a:pt x="3788" y="21211"/>
                  </a:lnTo>
                  <a:lnTo>
                    <a:pt x="3485" y="21363"/>
                  </a:lnTo>
                  <a:lnTo>
                    <a:pt x="3788" y="21363"/>
                  </a:lnTo>
                  <a:lnTo>
                    <a:pt x="3939" y="21514"/>
                  </a:lnTo>
                  <a:lnTo>
                    <a:pt x="2727" y="21666"/>
                  </a:lnTo>
                  <a:lnTo>
                    <a:pt x="2727" y="21666"/>
                  </a:lnTo>
                  <a:lnTo>
                    <a:pt x="3030" y="21514"/>
                  </a:lnTo>
                  <a:lnTo>
                    <a:pt x="3030" y="21393"/>
                  </a:lnTo>
                  <a:lnTo>
                    <a:pt x="3030" y="21393"/>
                  </a:lnTo>
                  <a:lnTo>
                    <a:pt x="2424" y="21514"/>
                  </a:lnTo>
                  <a:lnTo>
                    <a:pt x="2424" y="21514"/>
                  </a:lnTo>
                  <a:lnTo>
                    <a:pt x="2727" y="21363"/>
                  </a:lnTo>
                  <a:lnTo>
                    <a:pt x="3030" y="21363"/>
                  </a:lnTo>
                  <a:lnTo>
                    <a:pt x="3030" y="21393"/>
                  </a:lnTo>
                  <a:lnTo>
                    <a:pt x="3030" y="21393"/>
                  </a:lnTo>
                  <a:lnTo>
                    <a:pt x="3182" y="21363"/>
                  </a:lnTo>
                  <a:lnTo>
                    <a:pt x="3485" y="21363"/>
                  </a:lnTo>
                  <a:lnTo>
                    <a:pt x="3485" y="21211"/>
                  </a:lnTo>
                  <a:lnTo>
                    <a:pt x="3636" y="21211"/>
                  </a:lnTo>
                  <a:lnTo>
                    <a:pt x="4091" y="21060"/>
                  </a:lnTo>
                  <a:close/>
                  <a:moveTo>
                    <a:pt x="9394" y="21514"/>
                  </a:moveTo>
                  <a:lnTo>
                    <a:pt x="8788" y="21666"/>
                  </a:lnTo>
                  <a:lnTo>
                    <a:pt x="9242" y="21514"/>
                  </a:lnTo>
                  <a:close/>
                  <a:moveTo>
                    <a:pt x="34848" y="21514"/>
                  </a:moveTo>
                  <a:lnTo>
                    <a:pt x="35757" y="21666"/>
                  </a:lnTo>
                  <a:lnTo>
                    <a:pt x="33787" y="21666"/>
                  </a:lnTo>
                  <a:lnTo>
                    <a:pt x="34242" y="21514"/>
                  </a:lnTo>
                  <a:close/>
                  <a:moveTo>
                    <a:pt x="3485" y="21666"/>
                  </a:moveTo>
                  <a:lnTo>
                    <a:pt x="3333" y="21817"/>
                  </a:lnTo>
                  <a:lnTo>
                    <a:pt x="3182" y="21817"/>
                  </a:lnTo>
                  <a:lnTo>
                    <a:pt x="3030" y="21666"/>
                  </a:lnTo>
                  <a:close/>
                  <a:moveTo>
                    <a:pt x="38332" y="21666"/>
                  </a:moveTo>
                  <a:lnTo>
                    <a:pt x="38484" y="21817"/>
                  </a:lnTo>
                  <a:lnTo>
                    <a:pt x="38181" y="21817"/>
                  </a:lnTo>
                  <a:lnTo>
                    <a:pt x="38332" y="21666"/>
                  </a:lnTo>
                  <a:close/>
                  <a:moveTo>
                    <a:pt x="758" y="22120"/>
                  </a:moveTo>
                  <a:lnTo>
                    <a:pt x="606" y="22196"/>
                  </a:lnTo>
                  <a:lnTo>
                    <a:pt x="606" y="22196"/>
                  </a:lnTo>
                  <a:lnTo>
                    <a:pt x="707" y="22171"/>
                  </a:lnTo>
                  <a:lnTo>
                    <a:pt x="707" y="22171"/>
                  </a:lnTo>
                  <a:lnTo>
                    <a:pt x="758" y="22120"/>
                  </a:lnTo>
                  <a:close/>
                  <a:moveTo>
                    <a:pt x="5454" y="21817"/>
                  </a:moveTo>
                  <a:lnTo>
                    <a:pt x="5303" y="21969"/>
                  </a:lnTo>
                  <a:lnTo>
                    <a:pt x="4848" y="22120"/>
                  </a:lnTo>
                  <a:lnTo>
                    <a:pt x="3636" y="22272"/>
                  </a:lnTo>
                  <a:lnTo>
                    <a:pt x="3636" y="22272"/>
                  </a:lnTo>
                  <a:lnTo>
                    <a:pt x="4545" y="21969"/>
                  </a:lnTo>
                  <a:lnTo>
                    <a:pt x="5000" y="21817"/>
                  </a:lnTo>
                  <a:close/>
                  <a:moveTo>
                    <a:pt x="21515" y="22272"/>
                  </a:moveTo>
                  <a:lnTo>
                    <a:pt x="21363" y="22423"/>
                  </a:lnTo>
                  <a:lnTo>
                    <a:pt x="21060" y="22272"/>
                  </a:lnTo>
                  <a:close/>
                  <a:moveTo>
                    <a:pt x="28030" y="22272"/>
                  </a:moveTo>
                  <a:lnTo>
                    <a:pt x="27878" y="22423"/>
                  </a:lnTo>
                  <a:lnTo>
                    <a:pt x="26060" y="22423"/>
                  </a:lnTo>
                  <a:lnTo>
                    <a:pt x="26514" y="22272"/>
                  </a:lnTo>
                  <a:close/>
                  <a:moveTo>
                    <a:pt x="8939" y="22423"/>
                  </a:moveTo>
                  <a:lnTo>
                    <a:pt x="8636" y="22575"/>
                  </a:lnTo>
                  <a:lnTo>
                    <a:pt x="8485" y="22423"/>
                  </a:lnTo>
                  <a:close/>
                  <a:moveTo>
                    <a:pt x="24848" y="22423"/>
                  </a:moveTo>
                  <a:lnTo>
                    <a:pt x="24696" y="22575"/>
                  </a:lnTo>
                  <a:lnTo>
                    <a:pt x="24090" y="22575"/>
                  </a:lnTo>
                  <a:lnTo>
                    <a:pt x="24393" y="22423"/>
                  </a:lnTo>
                  <a:close/>
                  <a:moveTo>
                    <a:pt x="23181" y="22575"/>
                  </a:moveTo>
                  <a:lnTo>
                    <a:pt x="22878" y="22726"/>
                  </a:lnTo>
                  <a:lnTo>
                    <a:pt x="22727" y="22575"/>
                  </a:lnTo>
                  <a:close/>
                  <a:moveTo>
                    <a:pt x="21515" y="22726"/>
                  </a:moveTo>
                  <a:lnTo>
                    <a:pt x="20606" y="22878"/>
                  </a:lnTo>
                  <a:lnTo>
                    <a:pt x="21060" y="22726"/>
                  </a:lnTo>
                  <a:close/>
                  <a:moveTo>
                    <a:pt x="26060" y="22423"/>
                  </a:moveTo>
                  <a:lnTo>
                    <a:pt x="24545" y="22726"/>
                  </a:lnTo>
                  <a:lnTo>
                    <a:pt x="24090" y="22878"/>
                  </a:lnTo>
                  <a:lnTo>
                    <a:pt x="23636" y="22726"/>
                  </a:lnTo>
                  <a:lnTo>
                    <a:pt x="24848" y="22575"/>
                  </a:lnTo>
                  <a:lnTo>
                    <a:pt x="26060" y="22423"/>
                  </a:lnTo>
                  <a:close/>
                  <a:moveTo>
                    <a:pt x="6818" y="22726"/>
                  </a:moveTo>
                  <a:lnTo>
                    <a:pt x="6212" y="22878"/>
                  </a:lnTo>
                  <a:lnTo>
                    <a:pt x="5757" y="23029"/>
                  </a:lnTo>
                  <a:lnTo>
                    <a:pt x="6818" y="22726"/>
                  </a:lnTo>
                  <a:close/>
                  <a:moveTo>
                    <a:pt x="6515" y="22878"/>
                  </a:moveTo>
                  <a:lnTo>
                    <a:pt x="5909" y="23029"/>
                  </a:lnTo>
                  <a:lnTo>
                    <a:pt x="6363" y="23029"/>
                  </a:lnTo>
                  <a:lnTo>
                    <a:pt x="6666" y="22878"/>
                  </a:lnTo>
                  <a:close/>
                  <a:moveTo>
                    <a:pt x="19999" y="22878"/>
                  </a:moveTo>
                  <a:lnTo>
                    <a:pt x="19999" y="23029"/>
                  </a:lnTo>
                  <a:lnTo>
                    <a:pt x="19848" y="22878"/>
                  </a:lnTo>
                  <a:close/>
                  <a:moveTo>
                    <a:pt x="21515" y="22878"/>
                  </a:moveTo>
                  <a:lnTo>
                    <a:pt x="20909" y="23029"/>
                  </a:lnTo>
                  <a:lnTo>
                    <a:pt x="20757" y="23029"/>
                  </a:lnTo>
                  <a:lnTo>
                    <a:pt x="21060" y="22878"/>
                  </a:lnTo>
                  <a:close/>
                  <a:moveTo>
                    <a:pt x="28181" y="22575"/>
                  </a:moveTo>
                  <a:lnTo>
                    <a:pt x="27424" y="22878"/>
                  </a:lnTo>
                  <a:lnTo>
                    <a:pt x="23787" y="23181"/>
                  </a:lnTo>
                  <a:lnTo>
                    <a:pt x="25151" y="22726"/>
                  </a:lnTo>
                  <a:lnTo>
                    <a:pt x="27120" y="22575"/>
                  </a:lnTo>
                  <a:close/>
                  <a:moveTo>
                    <a:pt x="27727" y="23029"/>
                  </a:moveTo>
                  <a:lnTo>
                    <a:pt x="27727" y="23181"/>
                  </a:lnTo>
                  <a:lnTo>
                    <a:pt x="27272" y="23181"/>
                  </a:lnTo>
                  <a:lnTo>
                    <a:pt x="27575" y="23029"/>
                  </a:lnTo>
                  <a:close/>
                  <a:moveTo>
                    <a:pt x="23030" y="23181"/>
                  </a:moveTo>
                  <a:lnTo>
                    <a:pt x="22727" y="23332"/>
                  </a:lnTo>
                  <a:lnTo>
                    <a:pt x="22727" y="23332"/>
                  </a:lnTo>
                  <a:lnTo>
                    <a:pt x="22878" y="23181"/>
                  </a:lnTo>
                  <a:close/>
                  <a:moveTo>
                    <a:pt x="27878" y="23181"/>
                  </a:moveTo>
                  <a:lnTo>
                    <a:pt x="27575" y="23332"/>
                  </a:lnTo>
                  <a:lnTo>
                    <a:pt x="27514" y="23302"/>
                  </a:lnTo>
                  <a:lnTo>
                    <a:pt x="27514" y="23302"/>
                  </a:lnTo>
                  <a:lnTo>
                    <a:pt x="27878" y="23181"/>
                  </a:lnTo>
                  <a:close/>
                  <a:moveTo>
                    <a:pt x="27291" y="23418"/>
                  </a:moveTo>
                  <a:lnTo>
                    <a:pt x="27019" y="23433"/>
                  </a:lnTo>
                  <a:lnTo>
                    <a:pt x="27019" y="23433"/>
                  </a:lnTo>
                  <a:lnTo>
                    <a:pt x="26969" y="23484"/>
                  </a:lnTo>
                  <a:lnTo>
                    <a:pt x="27424" y="23484"/>
                  </a:lnTo>
                  <a:lnTo>
                    <a:pt x="27291" y="23418"/>
                  </a:lnTo>
                  <a:close/>
                  <a:moveTo>
                    <a:pt x="5757" y="23484"/>
                  </a:moveTo>
                  <a:lnTo>
                    <a:pt x="5454" y="23635"/>
                  </a:lnTo>
                  <a:lnTo>
                    <a:pt x="5606" y="23635"/>
                  </a:lnTo>
                  <a:lnTo>
                    <a:pt x="5757" y="23484"/>
                  </a:lnTo>
                  <a:close/>
                  <a:moveTo>
                    <a:pt x="202116" y="303"/>
                  </a:moveTo>
                  <a:lnTo>
                    <a:pt x="201315" y="325"/>
                  </a:lnTo>
                  <a:lnTo>
                    <a:pt x="201315" y="325"/>
                  </a:lnTo>
                  <a:lnTo>
                    <a:pt x="201055" y="455"/>
                  </a:lnTo>
                  <a:lnTo>
                    <a:pt x="200601" y="455"/>
                  </a:lnTo>
                  <a:lnTo>
                    <a:pt x="200714" y="341"/>
                  </a:lnTo>
                  <a:lnTo>
                    <a:pt x="196510" y="455"/>
                  </a:lnTo>
                  <a:lnTo>
                    <a:pt x="192116" y="455"/>
                  </a:lnTo>
                  <a:lnTo>
                    <a:pt x="193025" y="606"/>
                  </a:lnTo>
                  <a:lnTo>
                    <a:pt x="193177" y="606"/>
                  </a:lnTo>
                  <a:lnTo>
                    <a:pt x="193177" y="758"/>
                  </a:lnTo>
                  <a:lnTo>
                    <a:pt x="193177" y="909"/>
                  </a:lnTo>
                  <a:lnTo>
                    <a:pt x="193934" y="1061"/>
                  </a:lnTo>
                  <a:lnTo>
                    <a:pt x="193177" y="1061"/>
                  </a:lnTo>
                  <a:lnTo>
                    <a:pt x="193328" y="1212"/>
                  </a:lnTo>
                  <a:lnTo>
                    <a:pt x="192874" y="1212"/>
                  </a:lnTo>
                  <a:lnTo>
                    <a:pt x="191359" y="1667"/>
                  </a:lnTo>
                  <a:lnTo>
                    <a:pt x="190146" y="1818"/>
                  </a:lnTo>
                  <a:lnTo>
                    <a:pt x="189995" y="1818"/>
                  </a:lnTo>
                  <a:lnTo>
                    <a:pt x="189995" y="1970"/>
                  </a:lnTo>
                  <a:lnTo>
                    <a:pt x="194086" y="1970"/>
                  </a:lnTo>
                  <a:lnTo>
                    <a:pt x="193631" y="2121"/>
                  </a:lnTo>
                  <a:lnTo>
                    <a:pt x="192571" y="2424"/>
                  </a:lnTo>
                  <a:lnTo>
                    <a:pt x="189995" y="2879"/>
                  </a:lnTo>
                  <a:lnTo>
                    <a:pt x="189086" y="3030"/>
                  </a:lnTo>
                  <a:lnTo>
                    <a:pt x="188783" y="2879"/>
                  </a:lnTo>
                  <a:lnTo>
                    <a:pt x="188934" y="2879"/>
                  </a:lnTo>
                  <a:lnTo>
                    <a:pt x="188934" y="2727"/>
                  </a:lnTo>
                  <a:lnTo>
                    <a:pt x="188934" y="2576"/>
                  </a:lnTo>
                  <a:lnTo>
                    <a:pt x="188480" y="2424"/>
                  </a:lnTo>
                  <a:lnTo>
                    <a:pt x="187419" y="2273"/>
                  </a:lnTo>
                  <a:lnTo>
                    <a:pt x="188934" y="2273"/>
                  </a:lnTo>
                  <a:lnTo>
                    <a:pt x="182874" y="1667"/>
                  </a:lnTo>
                  <a:lnTo>
                    <a:pt x="175753" y="1212"/>
                  </a:lnTo>
                  <a:lnTo>
                    <a:pt x="173283" y="1166"/>
                  </a:lnTo>
                  <a:lnTo>
                    <a:pt x="173283" y="1166"/>
                  </a:lnTo>
                  <a:lnTo>
                    <a:pt x="173329" y="1212"/>
                  </a:lnTo>
                  <a:lnTo>
                    <a:pt x="173177" y="1212"/>
                  </a:lnTo>
                  <a:lnTo>
                    <a:pt x="173129" y="1163"/>
                  </a:lnTo>
                  <a:lnTo>
                    <a:pt x="173129" y="1163"/>
                  </a:lnTo>
                  <a:lnTo>
                    <a:pt x="171276" y="1129"/>
                  </a:lnTo>
                  <a:lnTo>
                    <a:pt x="171276" y="1129"/>
                  </a:lnTo>
                  <a:lnTo>
                    <a:pt x="171359" y="1212"/>
                  </a:lnTo>
                  <a:lnTo>
                    <a:pt x="171359" y="1212"/>
                  </a:lnTo>
                  <a:lnTo>
                    <a:pt x="171190" y="1128"/>
                  </a:lnTo>
                  <a:lnTo>
                    <a:pt x="171190" y="1128"/>
                  </a:lnTo>
                  <a:lnTo>
                    <a:pt x="167571" y="1061"/>
                  </a:lnTo>
                  <a:lnTo>
                    <a:pt x="164798" y="1014"/>
                  </a:lnTo>
                  <a:lnTo>
                    <a:pt x="164798" y="1014"/>
                  </a:lnTo>
                  <a:lnTo>
                    <a:pt x="164996" y="1212"/>
                  </a:lnTo>
                  <a:lnTo>
                    <a:pt x="164390" y="1212"/>
                  </a:lnTo>
                  <a:lnTo>
                    <a:pt x="163935" y="1061"/>
                  </a:lnTo>
                  <a:lnTo>
                    <a:pt x="163632" y="1061"/>
                  </a:lnTo>
                  <a:lnTo>
                    <a:pt x="163935" y="1000"/>
                  </a:lnTo>
                  <a:lnTo>
                    <a:pt x="163935" y="1000"/>
                  </a:lnTo>
                  <a:lnTo>
                    <a:pt x="163101" y="986"/>
                  </a:lnTo>
                  <a:lnTo>
                    <a:pt x="163101" y="986"/>
                  </a:lnTo>
                  <a:lnTo>
                    <a:pt x="163026" y="1061"/>
                  </a:lnTo>
                  <a:lnTo>
                    <a:pt x="162787" y="981"/>
                  </a:lnTo>
                  <a:lnTo>
                    <a:pt x="162787" y="981"/>
                  </a:lnTo>
                  <a:lnTo>
                    <a:pt x="160645" y="945"/>
                  </a:lnTo>
                  <a:lnTo>
                    <a:pt x="160645" y="945"/>
                  </a:lnTo>
                  <a:lnTo>
                    <a:pt x="160299" y="1061"/>
                  </a:lnTo>
                  <a:lnTo>
                    <a:pt x="159390" y="1061"/>
                  </a:lnTo>
                  <a:lnTo>
                    <a:pt x="160753" y="1364"/>
                  </a:lnTo>
                  <a:lnTo>
                    <a:pt x="161497" y="1488"/>
                  </a:lnTo>
                  <a:lnTo>
                    <a:pt x="161359" y="1515"/>
                  </a:lnTo>
                  <a:lnTo>
                    <a:pt x="159844" y="1515"/>
                  </a:lnTo>
                  <a:lnTo>
                    <a:pt x="159238" y="1364"/>
                  </a:lnTo>
                  <a:lnTo>
                    <a:pt x="158632" y="1212"/>
                  </a:lnTo>
                  <a:lnTo>
                    <a:pt x="158935" y="1212"/>
                  </a:lnTo>
                  <a:lnTo>
                    <a:pt x="159390" y="1061"/>
                  </a:lnTo>
                  <a:lnTo>
                    <a:pt x="159779" y="931"/>
                  </a:lnTo>
                  <a:lnTo>
                    <a:pt x="159779" y="931"/>
                  </a:lnTo>
                  <a:lnTo>
                    <a:pt x="158481" y="909"/>
                  </a:lnTo>
                  <a:lnTo>
                    <a:pt x="156792" y="935"/>
                  </a:lnTo>
                  <a:lnTo>
                    <a:pt x="156792" y="935"/>
                  </a:lnTo>
                  <a:lnTo>
                    <a:pt x="157420" y="1061"/>
                  </a:lnTo>
                  <a:lnTo>
                    <a:pt x="157875" y="1212"/>
                  </a:lnTo>
                  <a:lnTo>
                    <a:pt x="158329" y="1364"/>
                  </a:lnTo>
                  <a:lnTo>
                    <a:pt x="159087" y="1515"/>
                  </a:lnTo>
                  <a:lnTo>
                    <a:pt x="159087" y="1515"/>
                  </a:lnTo>
                  <a:lnTo>
                    <a:pt x="157572" y="1364"/>
                  </a:lnTo>
                  <a:lnTo>
                    <a:pt x="157117" y="1212"/>
                  </a:lnTo>
                  <a:lnTo>
                    <a:pt x="156704" y="936"/>
                  </a:lnTo>
                  <a:lnTo>
                    <a:pt x="156704" y="936"/>
                  </a:lnTo>
                  <a:lnTo>
                    <a:pt x="154953" y="963"/>
                  </a:lnTo>
                  <a:lnTo>
                    <a:pt x="154953" y="963"/>
                  </a:lnTo>
                  <a:lnTo>
                    <a:pt x="155147" y="1061"/>
                  </a:lnTo>
                  <a:lnTo>
                    <a:pt x="154693" y="1212"/>
                  </a:lnTo>
                  <a:lnTo>
                    <a:pt x="153481" y="1212"/>
                  </a:lnTo>
                  <a:lnTo>
                    <a:pt x="153784" y="1061"/>
                  </a:lnTo>
                  <a:lnTo>
                    <a:pt x="154406" y="972"/>
                  </a:lnTo>
                  <a:lnTo>
                    <a:pt x="154406" y="972"/>
                  </a:lnTo>
                  <a:lnTo>
                    <a:pt x="153710" y="982"/>
                  </a:lnTo>
                  <a:lnTo>
                    <a:pt x="153710" y="982"/>
                  </a:lnTo>
                  <a:lnTo>
                    <a:pt x="153632" y="1061"/>
                  </a:lnTo>
                  <a:lnTo>
                    <a:pt x="153481" y="1061"/>
                  </a:lnTo>
                  <a:lnTo>
                    <a:pt x="153407" y="987"/>
                  </a:lnTo>
                  <a:lnTo>
                    <a:pt x="153407" y="987"/>
                  </a:lnTo>
                  <a:lnTo>
                    <a:pt x="150408" y="1033"/>
                  </a:lnTo>
                  <a:lnTo>
                    <a:pt x="150408" y="1033"/>
                  </a:lnTo>
                  <a:lnTo>
                    <a:pt x="150299" y="1061"/>
                  </a:lnTo>
                  <a:lnTo>
                    <a:pt x="150905" y="1061"/>
                  </a:lnTo>
                  <a:lnTo>
                    <a:pt x="151057" y="1212"/>
                  </a:lnTo>
                  <a:lnTo>
                    <a:pt x="150754" y="1212"/>
                  </a:lnTo>
                  <a:lnTo>
                    <a:pt x="149996" y="1061"/>
                  </a:lnTo>
                  <a:lnTo>
                    <a:pt x="149693" y="1061"/>
                  </a:lnTo>
                  <a:lnTo>
                    <a:pt x="149693" y="1044"/>
                  </a:lnTo>
                  <a:lnTo>
                    <a:pt x="149693" y="1044"/>
                  </a:lnTo>
                  <a:lnTo>
                    <a:pt x="148632" y="1061"/>
                  </a:lnTo>
                  <a:lnTo>
                    <a:pt x="138178" y="1364"/>
                  </a:lnTo>
                  <a:lnTo>
                    <a:pt x="127269" y="1667"/>
                  </a:lnTo>
                  <a:lnTo>
                    <a:pt x="116209" y="2273"/>
                  </a:lnTo>
                  <a:lnTo>
                    <a:pt x="114461" y="2389"/>
                  </a:lnTo>
                  <a:lnTo>
                    <a:pt x="114461" y="2389"/>
                  </a:lnTo>
                  <a:lnTo>
                    <a:pt x="114391" y="2424"/>
                  </a:lnTo>
                  <a:lnTo>
                    <a:pt x="114391" y="2424"/>
                  </a:lnTo>
                  <a:lnTo>
                    <a:pt x="114423" y="2392"/>
                  </a:lnTo>
                  <a:lnTo>
                    <a:pt x="114423" y="2392"/>
                  </a:lnTo>
                  <a:lnTo>
                    <a:pt x="104846" y="3030"/>
                  </a:lnTo>
                  <a:lnTo>
                    <a:pt x="93634" y="3788"/>
                  </a:lnTo>
                  <a:lnTo>
                    <a:pt x="89947" y="4091"/>
                  </a:lnTo>
                  <a:lnTo>
                    <a:pt x="90149" y="4091"/>
                  </a:lnTo>
                  <a:lnTo>
                    <a:pt x="89846" y="4242"/>
                  </a:lnTo>
                  <a:lnTo>
                    <a:pt x="89714" y="4110"/>
                  </a:lnTo>
                  <a:lnTo>
                    <a:pt x="89714" y="4110"/>
                  </a:lnTo>
                  <a:lnTo>
                    <a:pt x="87469" y="4294"/>
                  </a:lnTo>
                  <a:lnTo>
                    <a:pt x="87469" y="4294"/>
                  </a:lnTo>
                  <a:lnTo>
                    <a:pt x="87270" y="4394"/>
                  </a:lnTo>
                  <a:lnTo>
                    <a:pt x="88331" y="4242"/>
                  </a:lnTo>
                  <a:lnTo>
                    <a:pt x="89089" y="4242"/>
                  </a:lnTo>
                  <a:lnTo>
                    <a:pt x="89089" y="4394"/>
                  </a:lnTo>
                  <a:lnTo>
                    <a:pt x="88483" y="4545"/>
                  </a:lnTo>
                  <a:lnTo>
                    <a:pt x="86664" y="4545"/>
                  </a:lnTo>
                  <a:lnTo>
                    <a:pt x="86664" y="4394"/>
                  </a:lnTo>
                  <a:lnTo>
                    <a:pt x="87057" y="4328"/>
                  </a:lnTo>
                  <a:lnTo>
                    <a:pt x="87057" y="4328"/>
                  </a:lnTo>
                  <a:lnTo>
                    <a:pt x="82574" y="4697"/>
                  </a:lnTo>
                  <a:lnTo>
                    <a:pt x="71816" y="5757"/>
                  </a:lnTo>
                  <a:lnTo>
                    <a:pt x="61665" y="6969"/>
                  </a:lnTo>
                  <a:lnTo>
                    <a:pt x="59847" y="7225"/>
                  </a:lnTo>
                  <a:lnTo>
                    <a:pt x="59847" y="7225"/>
                  </a:lnTo>
                  <a:lnTo>
                    <a:pt x="59847" y="7272"/>
                  </a:lnTo>
                  <a:lnTo>
                    <a:pt x="60150" y="7272"/>
                  </a:lnTo>
                  <a:lnTo>
                    <a:pt x="59544" y="7424"/>
                  </a:lnTo>
                  <a:lnTo>
                    <a:pt x="58938" y="7424"/>
                  </a:lnTo>
                  <a:lnTo>
                    <a:pt x="59135" y="7325"/>
                  </a:lnTo>
                  <a:lnTo>
                    <a:pt x="59135" y="7325"/>
                  </a:lnTo>
                  <a:lnTo>
                    <a:pt x="52441" y="8266"/>
                  </a:lnTo>
                  <a:lnTo>
                    <a:pt x="52441" y="8266"/>
                  </a:lnTo>
                  <a:lnTo>
                    <a:pt x="52574" y="8333"/>
                  </a:lnTo>
                  <a:lnTo>
                    <a:pt x="52271" y="8485"/>
                  </a:lnTo>
                  <a:lnTo>
                    <a:pt x="51362" y="8485"/>
                  </a:lnTo>
                  <a:lnTo>
                    <a:pt x="51685" y="8377"/>
                  </a:lnTo>
                  <a:lnTo>
                    <a:pt x="43181" y="9697"/>
                  </a:lnTo>
                  <a:lnTo>
                    <a:pt x="35302" y="11212"/>
                  </a:lnTo>
                  <a:lnTo>
                    <a:pt x="36363" y="10909"/>
                  </a:lnTo>
                  <a:lnTo>
                    <a:pt x="36817" y="10757"/>
                  </a:lnTo>
                  <a:lnTo>
                    <a:pt x="36666" y="10757"/>
                  </a:lnTo>
                  <a:lnTo>
                    <a:pt x="36363" y="10606"/>
                  </a:lnTo>
                  <a:lnTo>
                    <a:pt x="35151" y="10606"/>
                  </a:lnTo>
                  <a:lnTo>
                    <a:pt x="34696" y="10757"/>
                  </a:lnTo>
                  <a:lnTo>
                    <a:pt x="34545" y="10909"/>
                  </a:lnTo>
                  <a:lnTo>
                    <a:pt x="35454" y="10909"/>
                  </a:lnTo>
                  <a:lnTo>
                    <a:pt x="35151" y="11060"/>
                  </a:lnTo>
                  <a:lnTo>
                    <a:pt x="34393" y="11060"/>
                  </a:lnTo>
                  <a:lnTo>
                    <a:pt x="34545" y="10909"/>
                  </a:lnTo>
                  <a:lnTo>
                    <a:pt x="33938" y="10909"/>
                  </a:lnTo>
                  <a:lnTo>
                    <a:pt x="33635" y="10757"/>
                  </a:lnTo>
                  <a:lnTo>
                    <a:pt x="34545" y="10606"/>
                  </a:lnTo>
                  <a:lnTo>
                    <a:pt x="33484" y="10606"/>
                  </a:lnTo>
                  <a:lnTo>
                    <a:pt x="34696" y="10303"/>
                  </a:lnTo>
                  <a:lnTo>
                    <a:pt x="35302" y="10000"/>
                  </a:lnTo>
                  <a:lnTo>
                    <a:pt x="33029" y="10000"/>
                  </a:lnTo>
                  <a:lnTo>
                    <a:pt x="31666" y="10091"/>
                  </a:lnTo>
                  <a:lnTo>
                    <a:pt x="31666" y="10091"/>
                  </a:lnTo>
                  <a:lnTo>
                    <a:pt x="31363" y="10151"/>
                  </a:lnTo>
                  <a:lnTo>
                    <a:pt x="31363" y="10151"/>
                  </a:lnTo>
                  <a:lnTo>
                    <a:pt x="31583" y="10096"/>
                  </a:lnTo>
                  <a:lnTo>
                    <a:pt x="31583" y="10096"/>
                  </a:lnTo>
                  <a:lnTo>
                    <a:pt x="30757" y="10151"/>
                  </a:lnTo>
                  <a:lnTo>
                    <a:pt x="28484" y="10454"/>
                  </a:lnTo>
                  <a:lnTo>
                    <a:pt x="25908" y="11060"/>
                  </a:lnTo>
                  <a:lnTo>
                    <a:pt x="19242" y="12575"/>
                  </a:lnTo>
                  <a:lnTo>
                    <a:pt x="17345" y="12902"/>
                  </a:lnTo>
                  <a:lnTo>
                    <a:pt x="17345" y="12902"/>
                  </a:lnTo>
                  <a:lnTo>
                    <a:pt x="17727" y="13030"/>
                  </a:lnTo>
                  <a:lnTo>
                    <a:pt x="17424" y="13181"/>
                  </a:lnTo>
                  <a:lnTo>
                    <a:pt x="16818" y="13333"/>
                  </a:lnTo>
                  <a:lnTo>
                    <a:pt x="16515" y="13181"/>
                  </a:lnTo>
                  <a:lnTo>
                    <a:pt x="16969" y="13030"/>
                  </a:lnTo>
                  <a:lnTo>
                    <a:pt x="17121" y="13030"/>
                  </a:lnTo>
                  <a:lnTo>
                    <a:pt x="17228" y="12922"/>
                  </a:lnTo>
                  <a:lnTo>
                    <a:pt x="17228" y="12922"/>
                  </a:lnTo>
                  <a:lnTo>
                    <a:pt x="14848" y="13333"/>
                  </a:lnTo>
                  <a:lnTo>
                    <a:pt x="10977" y="13870"/>
                  </a:lnTo>
                  <a:lnTo>
                    <a:pt x="10977" y="13870"/>
                  </a:lnTo>
                  <a:lnTo>
                    <a:pt x="10909" y="13939"/>
                  </a:lnTo>
                  <a:lnTo>
                    <a:pt x="10757" y="13939"/>
                  </a:lnTo>
                  <a:lnTo>
                    <a:pt x="10757" y="13901"/>
                  </a:lnTo>
                  <a:lnTo>
                    <a:pt x="10757" y="13901"/>
                  </a:lnTo>
                  <a:lnTo>
                    <a:pt x="9394" y="14090"/>
                  </a:lnTo>
                  <a:lnTo>
                    <a:pt x="9697" y="14242"/>
                  </a:lnTo>
                  <a:lnTo>
                    <a:pt x="10151" y="14242"/>
                  </a:lnTo>
                  <a:lnTo>
                    <a:pt x="11363" y="13939"/>
                  </a:lnTo>
                  <a:lnTo>
                    <a:pt x="12272" y="13787"/>
                  </a:lnTo>
                  <a:lnTo>
                    <a:pt x="12424" y="13787"/>
                  </a:lnTo>
                  <a:lnTo>
                    <a:pt x="12272" y="14090"/>
                  </a:lnTo>
                  <a:lnTo>
                    <a:pt x="13030" y="14090"/>
                  </a:lnTo>
                  <a:lnTo>
                    <a:pt x="12424" y="14242"/>
                  </a:lnTo>
                  <a:lnTo>
                    <a:pt x="11666" y="14393"/>
                  </a:lnTo>
                  <a:lnTo>
                    <a:pt x="11666" y="14545"/>
                  </a:lnTo>
                  <a:lnTo>
                    <a:pt x="12121" y="14545"/>
                  </a:lnTo>
                  <a:lnTo>
                    <a:pt x="11515" y="14696"/>
                  </a:lnTo>
                  <a:lnTo>
                    <a:pt x="12424" y="14696"/>
                  </a:lnTo>
                  <a:lnTo>
                    <a:pt x="11969" y="15151"/>
                  </a:lnTo>
                  <a:lnTo>
                    <a:pt x="11666" y="15605"/>
                  </a:lnTo>
                  <a:lnTo>
                    <a:pt x="11212" y="16060"/>
                  </a:lnTo>
                  <a:lnTo>
                    <a:pt x="10757" y="16363"/>
                  </a:lnTo>
                  <a:lnTo>
                    <a:pt x="10151" y="16514"/>
                  </a:lnTo>
                  <a:lnTo>
                    <a:pt x="7576" y="16666"/>
                  </a:lnTo>
                  <a:lnTo>
                    <a:pt x="7576" y="16666"/>
                  </a:lnTo>
                  <a:lnTo>
                    <a:pt x="9394" y="16211"/>
                  </a:lnTo>
                  <a:lnTo>
                    <a:pt x="9848" y="16060"/>
                  </a:lnTo>
                  <a:lnTo>
                    <a:pt x="10000" y="15908"/>
                  </a:lnTo>
                  <a:lnTo>
                    <a:pt x="9848" y="15908"/>
                  </a:lnTo>
                  <a:lnTo>
                    <a:pt x="9394" y="15757"/>
                  </a:lnTo>
                  <a:lnTo>
                    <a:pt x="7879" y="15908"/>
                  </a:lnTo>
                  <a:lnTo>
                    <a:pt x="6363" y="16363"/>
                  </a:lnTo>
                  <a:lnTo>
                    <a:pt x="5606" y="16514"/>
                  </a:lnTo>
                  <a:lnTo>
                    <a:pt x="5606" y="16666"/>
                  </a:lnTo>
                  <a:lnTo>
                    <a:pt x="5909" y="16818"/>
                  </a:lnTo>
                  <a:lnTo>
                    <a:pt x="6515" y="16818"/>
                  </a:lnTo>
                  <a:lnTo>
                    <a:pt x="5303" y="16969"/>
                  </a:lnTo>
                  <a:lnTo>
                    <a:pt x="5151" y="17121"/>
                  </a:lnTo>
                  <a:lnTo>
                    <a:pt x="5606" y="17121"/>
                  </a:lnTo>
                  <a:lnTo>
                    <a:pt x="5303" y="17272"/>
                  </a:lnTo>
                  <a:lnTo>
                    <a:pt x="6060" y="17272"/>
                  </a:lnTo>
                  <a:lnTo>
                    <a:pt x="6363" y="17424"/>
                  </a:lnTo>
                  <a:lnTo>
                    <a:pt x="5606" y="17727"/>
                  </a:lnTo>
                  <a:lnTo>
                    <a:pt x="3939" y="18030"/>
                  </a:lnTo>
                  <a:lnTo>
                    <a:pt x="2424" y="18636"/>
                  </a:lnTo>
                  <a:lnTo>
                    <a:pt x="2424" y="18636"/>
                  </a:lnTo>
                  <a:lnTo>
                    <a:pt x="5000" y="18484"/>
                  </a:lnTo>
                  <a:lnTo>
                    <a:pt x="6363" y="18181"/>
                  </a:lnTo>
                  <a:lnTo>
                    <a:pt x="7879" y="17878"/>
                  </a:lnTo>
                  <a:lnTo>
                    <a:pt x="10757" y="17272"/>
                  </a:lnTo>
                  <a:lnTo>
                    <a:pt x="10757" y="17272"/>
                  </a:lnTo>
                  <a:lnTo>
                    <a:pt x="8485" y="18181"/>
                  </a:lnTo>
                  <a:lnTo>
                    <a:pt x="6363" y="18636"/>
                  </a:lnTo>
                  <a:lnTo>
                    <a:pt x="3636" y="19242"/>
                  </a:lnTo>
                  <a:lnTo>
                    <a:pt x="3182" y="19393"/>
                  </a:lnTo>
                  <a:lnTo>
                    <a:pt x="3485" y="19393"/>
                  </a:lnTo>
                  <a:lnTo>
                    <a:pt x="7424" y="19090"/>
                  </a:lnTo>
                  <a:lnTo>
                    <a:pt x="6818" y="19090"/>
                  </a:lnTo>
                  <a:lnTo>
                    <a:pt x="7576" y="18939"/>
                  </a:lnTo>
                  <a:lnTo>
                    <a:pt x="7727" y="19090"/>
                  </a:lnTo>
                  <a:lnTo>
                    <a:pt x="7424" y="19090"/>
                  </a:lnTo>
                  <a:lnTo>
                    <a:pt x="7273" y="19393"/>
                  </a:lnTo>
                  <a:lnTo>
                    <a:pt x="6818" y="19696"/>
                  </a:lnTo>
                  <a:lnTo>
                    <a:pt x="5454" y="19999"/>
                  </a:lnTo>
                  <a:lnTo>
                    <a:pt x="4091" y="20302"/>
                  </a:lnTo>
                  <a:lnTo>
                    <a:pt x="3485" y="20454"/>
                  </a:lnTo>
                  <a:lnTo>
                    <a:pt x="3030" y="20605"/>
                  </a:lnTo>
                  <a:lnTo>
                    <a:pt x="3333" y="20757"/>
                  </a:lnTo>
                  <a:lnTo>
                    <a:pt x="3030" y="20908"/>
                  </a:lnTo>
                  <a:lnTo>
                    <a:pt x="2576" y="21060"/>
                  </a:lnTo>
                  <a:lnTo>
                    <a:pt x="2576" y="20908"/>
                  </a:lnTo>
                  <a:lnTo>
                    <a:pt x="2727" y="20757"/>
                  </a:lnTo>
                  <a:lnTo>
                    <a:pt x="1818" y="21060"/>
                  </a:lnTo>
                  <a:lnTo>
                    <a:pt x="1970" y="21211"/>
                  </a:lnTo>
                  <a:lnTo>
                    <a:pt x="2273" y="21211"/>
                  </a:lnTo>
                  <a:lnTo>
                    <a:pt x="2121" y="21363"/>
                  </a:lnTo>
                  <a:lnTo>
                    <a:pt x="1515" y="21666"/>
                  </a:lnTo>
                  <a:lnTo>
                    <a:pt x="2727" y="21666"/>
                  </a:lnTo>
                  <a:lnTo>
                    <a:pt x="707" y="22171"/>
                  </a:lnTo>
                  <a:lnTo>
                    <a:pt x="707" y="22171"/>
                  </a:lnTo>
                  <a:lnTo>
                    <a:pt x="606" y="22272"/>
                  </a:lnTo>
                  <a:lnTo>
                    <a:pt x="455" y="22272"/>
                  </a:lnTo>
                  <a:lnTo>
                    <a:pt x="606" y="22196"/>
                  </a:lnTo>
                  <a:lnTo>
                    <a:pt x="606" y="22196"/>
                  </a:lnTo>
                  <a:lnTo>
                    <a:pt x="303" y="22272"/>
                  </a:lnTo>
                  <a:lnTo>
                    <a:pt x="0" y="22272"/>
                  </a:lnTo>
                  <a:lnTo>
                    <a:pt x="303" y="22423"/>
                  </a:lnTo>
                  <a:lnTo>
                    <a:pt x="3939" y="21817"/>
                  </a:lnTo>
                  <a:lnTo>
                    <a:pt x="2273" y="22575"/>
                  </a:lnTo>
                  <a:lnTo>
                    <a:pt x="1970" y="22726"/>
                  </a:lnTo>
                  <a:lnTo>
                    <a:pt x="2879" y="22726"/>
                  </a:lnTo>
                  <a:lnTo>
                    <a:pt x="4242" y="22423"/>
                  </a:lnTo>
                  <a:lnTo>
                    <a:pt x="7121" y="21817"/>
                  </a:lnTo>
                  <a:lnTo>
                    <a:pt x="7879" y="21666"/>
                  </a:lnTo>
                  <a:lnTo>
                    <a:pt x="7879" y="21666"/>
                  </a:lnTo>
                  <a:lnTo>
                    <a:pt x="7727" y="21817"/>
                  </a:lnTo>
                  <a:lnTo>
                    <a:pt x="8030" y="22272"/>
                  </a:lnTo>
                  <a:lnTo>
                    <a:pt x="8485" y="22575"/>
                  </a:lnTo>
                  <a:lnTo>
                    <a:pt x="9242" y="22878"/>
                  </a:lnTo>
                  <a:lnTo>
                    <a:pt x="10000" y="23181"/>
                  </a:lnTo>
                  <a:lnTo>
                    <a:pt x="12424" y="23484"/>
                  </a:lnTo>
                  <a:lnTo>
                    <a:pt x="15303" y="23787"/>
                  </a:lnTo>
                  <a:lnTo>
                    <a:pt x="17878" y="23787"/>
                  </a:lnTo>
                  <a:lnTo>
                    <a:pt x="17727" y="23938"/>
                  </a:lnTo>
                  <a:lnTo>
                    <a:pt x="18030" y="23938"/>
                  </a:lnTo>
                  <a:lnTo>
                    <a:pt x="18030" y="23787"/>
                  </a:lnTo>
                  <a:lnTo>
                    <a:pt x="19090" y="23787"/>
                  </a:lnTo>
                  <a:lnTo>
                    <a:pt x="23484" y="23635"/>
                  </a:lnTo>
                  <a:lnTo>
                    <a:pt x="27019" y="23433"/>
                  </a:lnTo>
                  <a:lnTo>
                    <a:pt x="27019" y="23433"/>
                  </a:lnTo>
                  <a:lnTo>
                    <a:pt x="27120" y="23332"/>
                  </a:lnTo>
                  <a:lnTo>
                    <a:pt x="27291" y="23418"/>
                  </a:lnTo>
                  <a:lnTo>
                    <a:pt x="27291" y="23418"/>
                  </a:lnTo>
                  <a:lnTo>
                    <a:pt x="34090" y="23029"/>
                  </a:lnTo>
                  <a:lnTo>
                    <a:pt x="46968" y="22120"/>
                  </a:lnTo>
                  <a:lnTo>
                    <a:pt x="62120" y="20908"/>
                  </a:lnTo>
                  <a:lnTo>
                    <a:pt x="79089" y="19545"/>
                  </a:lnTo>
                  <a:lnTo>
                    <a:pt x="81210" y="19372"/>
                  </a:lnTo>
                  <a:lnTo>
                    <a:pt x="81210" y="19372"/>
                  </a:lnTo>
                  <a:lnTo>
                    <a:pt x="81210" y="19242"/>
                  </a:lnTo>
                  <a:lnTo>
                    <a:pt x="81513" y="19242"/>
                  </a:lnTo>
                  <a:lnTo>
                    <a:pt x="81260" y="19368"/>
                  </a:lnTo>
                  <a:lnTo>
                    <a:pt x="81260" y="19368"/>
                  </a:lnTo>
                  <a:lnTo>
                    <a:pt x="97725" y="18030"/>
                  </a:lnTo>
                  <a:lnTo>
                    <a:pt x="118027" y="16666"/>
                  </a:lnTo>
                  <a:lnTo>
                    <a:pt x="139693" y="15454"/>
                  </a:lnTo>
                  <a:lnTo>
                    <a:pt x="150905" y="14999"/>
                  </a:lnTo>
                  <a:lnTo>
                    <a:pt x="162420" y="14545"/>
                  </a:lnTo>
                  <a:lnTo>
                    <a:pt x="170728" y="14329"/>
                  </a:lnTo>
                  <a:lnTo>
                    <a:pt x="170728" y="14329"/>
                  </a:lnTo>
                  <a:lnTo>
                    <a:pt x="171208" y="14242"/>
                  </a:lnTo>
                  <a:lnTo>
                    <a:pt x="171359" y="14242"/>
                  </a:lnTo>
                  <a:lnTo>
                    <a:pt x="171043" y="14321"/>
                  </a:lnTo>
                  <a:lnTo>
                    <a:pt x="171043" y="14321"/>
                  </a:lnTo>
                  <a:lnTo>
                    <a:pt x="174086" y="14242"/>
                  </a:lnTo>
                  <a:lnTo>
                    <a:pt x="174535" y="14236"/>
                  </a:lnTo>
                  <a:lnTo>
                    <a:pt x="174535" y="14236"/>
                  </a:lnTo>
                  <a:lnTo>
                    <a:pt x="174389" y="14090"/>
                  </a:lnTo>
                  <a:lnTo>
                    <a:pt x="174995" y="14090"/>
                  </a:lnTo>
                  <a:lnTo>
                    <a:pt x="174559" y="14236"/>
                  </a:lnTo>
                  <a:lnTo>
                    <a:pt x="174559" y="14236"/>
                  </a:lnTo>
                  <a:lnTo>
                    <a:pt x="175433" y="14225"/>
                  </a:lnTo>
                  <a:lnTo>
                    <a:pt x="175433" y="14225"/>
                  </a:lnTo>
                  <a:lnTo>
                    <a:pt x="175298" y="14090"/>
                  </a:lnTo>
                  <a:lnTo>
                    <a:pt x="175601" y="13939"/>
                  </a:lnTo>
                  <a:lnTo>
                    <a:pt x="176056" y="14090"/>
                  </a:lnTo>
                  <a:lnTo>
                    <a:pt x="175601" y="14090"/>
                  </a:lnTo>
                  <a:lnTo>
                    <a:pt x="175983" y="14218"/>
                  </a:lnTo>
                  <a:lnTo>
                    <a:pt x="175983" y="14218"/>
                  </a:lnTo>
                  <a:lnTo>
                    <a:pt x="185904" y="14090"/>
                  </a:lnTo>
                  <a:lnTo>
                    <a:pt x="210297" y="14090"/>
                  </a:lnTo>
                  <a:lnTo>
                    <a:pt x="222721" y="14393"/>
                  </a:lnTo>
                  <a:lnTo>
                    <a:pt x="235145" y="14848"/>
                  </a:lnTo>
                  <a:lnTo>
                    <a:pt x="237625" y="14967"/>
                  </a:lnTo>
                  <a:lnTo>
                    <a:pt x="237625" y="14967"/>
                  </a:lnTo>
                  <a:lnTo>
                    <a:pt x="237266" y="14848"/>
                  </a:lnTo>
                  <a:lnTo>
                    <a:pt x="237872" y="14848"/>
                  </a:lnTo>
                  <a:lnTo>
                    <a:pt x="237747" y="14973"/>
                  </a:lnTo>
                  <a:lnTo>
                    <a:pt x="237747" y="14973"/>
                  </a:lnTo>
                  <a:lnTo>
                    <a:pt x="238289" y="14999"/>
                  </a:lnTo>
                  <a:lnTo>
                    <a:pt x="238327" y="14999"/>
                  </a:lnTo>
                  <a:lnTo>
                    <a:pt x="238327" y="15001"/>
                  </a:lnTo>
                  <a:lnTo>
                    <a:pt x="238327" y="15001"/>
                  </a:lnTo>
                  <a:lnTo>
                    <a:pt x="247721" y="15454"/>
                  </a:lnTo>
                  <a:lnTo>
                    <a:pt x="260296" y="16211"/>
                  </a:lnTo>
                  <a:lnTo>
                    <a:pt x="264433" y="16560"/>
                  </a:lnTo>
                  <a:lnTo>
                    <a:pt x="264433" y="16560"/>
                  </a:lnTo>
                  <a:lnTo>
                    <a:pt x="264387" y="16514"/>
                  </a:lnTo>
                  <a:lnTo>
                    <a:pt x="264993" y="16514"/>
                  </a:lnTo>
                  <a:lnTo>
                    <a:pt x="264993" y="16608"/>
                  </a:lnTo>
                  <a:lnTo>
                    <a:pt x="264993" y="16608"/>
                  </a:lnTo>
                  <a:lnTo>
                    <a:pt x="265686" y="16666"/>
                  </a:lnTo>
                  <a:lnTo>
                    <a:pt x="266205" y="16666"/>
                  </a:lnTo>
                  <a:lnTo>
                    <a:pt x="266470" y="16732"/>
                  </a:lnTo>
                  <a:lnTo>
                    <a:pt x="266470" y="16732"/>
                  </a:lnTo>
                  <a:lnTo>
                    <a:pt x="272872" y="17272"/>
                  </a:lnTo>
                  <a:lnTo>
                    <a:pt x="273023" y="17272"/>
                  </a:lnTo>
                  <a:lnTo>
                    <a:pt x="273023" y="17288"/>
                  </a:lnTo>
                  <a:lnTo>
                    <a:pt x="275587" y="17563"/>
                  </a:lnTo>
                  <a:lnTo>
                    <a:pt x="275447" y="17424"/>
                  </a:lnTo>
                  <a:lnTo>
                    <a:pt x="275750" y="17424"/>
                  </a:lnTo>
                  <a:lnTo>
                    <a:pt x="275902" y="17575"/>
                  </a:lnTo>
                  <a:lnTo>
                    <a:pt x="275700" y="17575"/>
                  </a:lnTo>
                  <a:lnTo>
                    <a:pt x="280095" y="18046"/>
                  </a:lnTo>
                  <a:lnTo>
                    <a:pt x="280095" y="18046"/>
                  </a:lnTo>
                  <a:lnTo>
                    <a:pt x="280599" y="17878"/>
                  </a:lnTo>
                  <a:lnTo>
                    <a:pt x="281811" y="17878"/>
                  </a:lnTo>
                  <a:lnTo>
                    <a:pt x="282871" y="18030"/>
                  </a:lnTo>
                  <a:lnTo>
                    <a:pt x="283730" y="18173"/>
                  </a:lnTo>
                  <a:lnTo>
                    <a:pt x="283730" y="18173"/>
                  </a:lnTo>
                  <a:lnTo>
                    <a:pt x="285447" y="18030"/>
                  </a:lnTo>
                  <a:lnTo>
                    <a:pt x="285750" y="18030"/>
                  </a:lnTo>
                  <a:lnTo>
                    <a:pt x="283023" y="17575"/>
                  </a:lnTo>
                  <a:lnTo>
                    <a:pt x="284235" y="17575"/>
                  </a:lnTo>
                  <a:lnTo>
                    <a:pt x="284083" y="17424"/>
                  </a:lnTo>
                  <a:lnTo>
                    <a:pt x="283477" y="17272"/>
                  </a:lnTo>
                  <a:lnTo>
                    <a:pt x="283780" y="17272"/>
                  </a:lnTo>
                  <a:lnTo>
                    <a:pt x="283477" y="16969"/>
                  </a:lnTo>
                  <a:lnTo>
                    <a:pt x="282871" y="16969"/>
                  </a:lnTo>
                  <a:lnTo>
                    <a:pt x="281508" y="17272"/>
                  </a:lnTo>
                  <a:lnTo>
                    <a:pt x="280296" y="17424"/>
                  </a:lnTo>
                  <a:lnTo>
                    <a:pt x="279841" y="17424"/>
                  </a:lnTo>
                  <a:lnTo>
                    <a:pt x="279690" y="17272"/>
                  </a:lnTo>
                  <a:lnTo>
                    <a:pt x="279235" y="17121"/>
                  </a:lnTo>
                  <a:lnTo>
                    <a:pt x="279084" y="16969"/>
                  </a:lnTo>
                  <a:lnTo>
                    <a:pt x="279084" y="16818"/>
                  </a:lnTo>
                  <a:lnTo>
                    <a:pt x="279084" y="16666"/>
                  </a:lnTo>
                  <a:lnTo>
                    <a:pt x="279235" y="16514"/>
                  </a:lnTo>
                  <a:lnTo>
                    <a:pt x="279084" y="16514"/>
                  </a:lnTo>
                  <a:lnTo>
                    <a:pt x="278781" y="16363"/>
                  </a:lnTo>
                  <a:lnTo>
                    <a:pt x="278023" y="16363"/>
                  </a:lnTo>
                  <a:lnTo>
                    <a:pt x="278023" y="16211"/>
                  </a:lnTo>
                  <a:lnTo>
                    <a:pt x="277720" y="16211"/>
                  </a:lnTo>
                  <a:lnTo>
                    <a:pt x="276811" y="16060"/>
                  </a:lnTo>
                  <a:lnTo>
                    <a:pt x="276508" y="16060"/>
                  </a:lnTo>
                  <a:lnTo>
                    <a:pt x="276508" y="15908"/>
                  </a:lnTo>
                  <a:lnTo>
                    <a:pt x="278781" y="15757"/>
                  </a:lnTo>
                  <a:lnTo>
                    <a:pt x="277871" y="15605"/>
                  </a:lnTo>
                  <a:lnTo>
                    <a:pt x="277871" y="15454"/>
                  </a:lnTo>
                  <a:lnTo>
                    <a:pt x="278174" y="15454"/>
                  </a:lnTo>
                  <a:lnTo>
                    <a:pt x="278174" y="15302"/>
                  </a:lnTo>
                  <a:lnTo>
                    <a:pt x="276962" y="14999"/>
                  </a:lnTo>
                  <a:lnTo>
                    <a:pt x="278023" y="14999"/>
                  </a:lnTo>
                  <a:lnTo>
                    <a:pt x="278174" y="14848"/>
                  </a:lnTo>
                  <a:lnTo>
                    <a:pt x="277720" y="14696"/>
                  </a:lnTo>
                  <a:lnTo>
                    <a:pt x="277114" y="14393"/>
                  </a:lnTo>
                  <a:lnTo>
                    <a:pt x="277417" y="14242"/>
                  </a:lnTo>
                  <a:lnTo>
                    <a:pt x="277871" y="14090"/>
                  </a:lnTo>
                  <a:lnTo>
                    <a:pt x="279084" y="13939"/>
                  </a:lnTo>
                  <a:lnTo>
                    <a:pt x="279538" y="13939"/>
                  </a:lnTo>
                  <a:lnTo>
                    <a:pt x="278326" y="13636"/>
                  </a:lnTo>
                  <a:lnTo>
                    <a:pt x="278932" y="13333"/>
                  </a:lnTo>
                  <a:lnTo>
                    <a:pt x="278781" y="13181"/>
                  </a:lnTo>
                  <a:lnTo>
                    <a:pt x="278477" y="13030"/>
                  </a:lnTo>
                  <a:lnTo>
                    <a:pt x="278477" y="12878"/>
                  </a:lnTo>
                  <a:lnTo>
                    <a:pt x="278477" y="12727"/>
                  </a:lnTo>
                  <a:lnTo>
                    <a:pt x="278629" y="12727"/>
                  </a:lnTo>
                  <a:lnTo>
                    <a:pt x="278629" y="12575"/>
                  </a:lnTo>
                  <a:lnTo>
                    <a:pt x="278023" y="12424"/>
                  </a:lnTo>
                  <a:lnTo>
                    <a:pt x="277568" y="12272"/>
                  </a:lnTo>
                  <a:lnTo>
                    <a:pt x="278023" y="12121"/>
                  </a:lnTo>
                  <a:lnTo>
                    <a:pt x="279690" y="11515"/>
                  </a:lnTo>
                  <a:lnTo>
                    <a:pt x="279993" y="11363"/>
                  </a:lnTo>
                  <a:lnTo>
                    <a:pt x="279993" y="11060"/>
                  </a:lnTo>
                  <a:lnTo>
                    <a:pt x="279690" y="10909"/>
                  </a:lnTo>
                  <a:lnTo>
                    <a:pt x="278781" y="10757"/>
                  </a:lnTo>
                  <a:lnTo>
                    <a:pt x="276962" y="10757"/>
                  </a:lnTo>
                  <a:lnTo>
                    <a:pt x="276811" y="10606"/>
                  </a:lnTo>
                  <a:lnTo>
                    <a:pt x="276962" y="10606"/>
                  </a:lnTo>
                  <a:lnTo>
                    <a:pt x="277871" y="10151"/>
                  </a:lnTo>
                  <a:lnTo>
                    <a:pt x="277114" y="10000"/>
                  </a:lnTo>
                  <a:lnTo>
                    <a:pt x="277114" y="9848"/>
                  </a:lnTo>
                  <a:lnTo>
                    <a:pt x="278023" y="10000"/>
                  </a:lnTo>
                  <a:lnTo>
                    <a:pt x="279235" y="10000"/>
                  </a:lnTo>
                  <a:lnTo>
                    <a:pt x="278629" y="9848"/>
                  </a:lnTo>
                  <a:lnTo>
                    <a:pt x="279235" y="9848"/>
                  </a:lnTo>
                  <a:lnTo>
                    <a:pt x="279387" y="10000"/>
                  </a:lnTo>
                  <a:lnTo>
                    <a:pt x="279690" y="10000"/>
                  </a:lnTo>
                  <a:lnTo>
                    <a:pt x="279538" y="9848"/>
                  </a:lnTo>
                  <a:lnTo>
                    <a:pt x="279841" y="9697"/>
                  </a:lnTo>
                  <a:lnTo>
                    <a:pt x="277417" y="9697"/>
                  </a:lnTo>
                  <a:lnTo>
                    <a:pt x="277568" y="9545"/>
                  </a:lnTo>
                  <a:lnTo>
                    <a:pt x="278326" y="9545"/>
                  </a:lnTo>
                  <a:lnTo>
                    <a:pt x="277871" y="9394"/>
                  </a:lnTo>
                  <a:lnTo>
                    <a:pt x="278174" y="9242"/>
                  </a:lnTo>
                  <a:lnTo>
                    <a:pt x="278326" y="9091"/>
                  </a:lnTo>
                  <a:lnTo>
                    <a:pt x="278326" y="8939"/>
                  </a:lnTo>
                  <a:lnTo>
                    <a:pt x="278477" y="8788"/>
                  </a:lnTo>
                  <a:lnTo>
                    <a:pt x="279690" y="8788"/>
                  </a:lnTo>
                  <a:lnTo>
                    <a:pt x="279387" y="8636"/>
                  </a:lnTo>
                  <a:lnTo>
                    <a:pt x="279538" y="8485"/>
                  </a:lnTo>
                  <a:lnTo>
                    <a:pt x="279235" y="8485"/>
                  </a:lnTo>
                  <a:lnTo>
                    <a:pt x="279084" y="8333"/>
                  </a:lnTo>
                  <a:lnTo>
                    <a:pt x="279084" y="8182"/>
                  </a:lnTo>
                  <a:lnTo>
                    <a:pt x="279690" y="8182"/>
                  </a:lnTo>
                  <a:lnTo>
                    <a:pt x="280447" y="8333"/>
                  </a:lnTo>
                  <a:lnTo>
                    <a:pt x="280902" y="8333"/>
                  </a:lnTo>
                  <a:lnTo>
                    <a:pt x="280750" y="8182"/>
                  </a:lnTo>
                  <a:lnTo>
                    <a:pt x="280750" y="8030"/>
                  </a:lnTo>
                  <a:lnTo>
                    <a:pt x="280902" y="7878"/>
                  </a:lnTo>
                  <a:lnTo>
                    <a:pt x="280599" y="7878"/>
                  </a:lnTo>
                  <a:lnTo>
                    <a:pt x="280599" y="7727"/>
                  </a:lnTo>
                  <a:lnTo>
                    <a:pt x="280750" y="7727"/>
                  </a:lnTo>
                  <a:lnTo>
                    <a:pt x="280599" y="7575"/>
                  </a:lnTo>
                  <a:lnTo>
                    <a:pt x="280750" y="7424"/>
                  </a:lnTo>
                  <a:lnTo>
                    <a:pt x="280902" y="7121"/>
                  </a:lnTo>
                  <a:lnTo>
                    <a:pt x="280902" y="6969"/>
                  </a:lnTo>
                  <a:lnTo>
                    <a:pt x="280750" y="6818"/>
                  </a:lnTo>
                  <a:lnTo>
                    <a:pt x="280144" y="6515"/>
                  </a:lnTo>
                  <a:lnTo>
                    <a:pt x="279235" y="6060"/>
                  </a:lnTo>
                  <a:lnTo>
                    <a:pt x="276811" y="5454"/>
                  </a:lnTo>
                  <a:lnTo>
                    <a:pt x="274084" y="5000"/>
                  </a:lnTo>
                  <a:lnTo>
                    <a:pt x="271508" y="4697"/>
                  </a:lnTo>
                  <a:lnTo>
                    <a:pt x="269841" y="4545"/>
                  </a:lnTo>
                  <a:lnTo>
                    <a:pt x="269538" y="4545"/>
                  </a:lnTo>
                  <a:lnTo>
                    <a:pt x="269538" y="4697"/>
                  </a:lnTo>
                  <a:lnTo>
                    <a:pt x="271356" y="5151"/>
                  </a:lnTo>
                  <a:lnTo>
                    <a:pt x="269538" y="5151"/>
                  </a:lnTo>
                  <a:lnTo>
                    <a:pt x="269538" y="5303"/>
                  </a:lnTo>
                  <a:lnTo>
                    <a:pt x="269993" y="5454"/>
                  </a:lnTo>
                  <a:lnTo>
                    <a:pt x="271508" y="6060"/>
                  </a:lnTo>
                  <a:lnTo>
                    <a:pt x="273023" y="6515"/>
                  </a:lnTo>
                  <a:lnTo>
                    <a:pt x="272417" y="6515"/>
                  </a:lnTo>
                  <a:lnTo>
                    <a:pt x="271508" y="6666"/>
                  </a:lnTo>
                  <a:lnTo>
                    <a:pt x="271053" y="6666"/>
                  </a:lnTo>
                  <a:lnTo>
                    <a:pt x="271053" y="6515"/>
                  </a:lnTo>
                  <a:lnTo>
                    <a:pt x="271205" y="6515"/>
                  </a:lnTo>
                  <a:lnTo>
                    <a:pt x="270296" y="6363"/>
                  </a:lnTo>
                  <a:lnTo>
                    <a:pt x="270599" y="6363"/>
                  </a:lnTo>
                  <a:lnTo>
                    <a:pt x="271053" y="6212"/>
                  </a:lnTo>
                  <a:lnTo>
                    <a:pt x="270144" y="6212"/>
                  </a:lnTo>
                  <a:lnTo>
                    <a:pt x="270144" y="6060"/>
                  </a:lnTo>
                  <a:lnTo>
                    <a:pt x="269993" y="5909"/>
                  </a:lnTo>
                  <a:lnTo>
                    <a:pt x="269538" y="5909"/>
                  </a:lnTo>
                  <a:lnTo>
                    <a:pt x="269538" y="6060"/>
                  </a:lnTo>
                  <a:lnTo>
                    <a:pt x="269387" y="5909"/>
                  </a:lnTo>
                  <a:lnTo>
                    <a:pt x="268478" y="5909"/>
                  </a:lnTo>
                  <a:lnTo>
                    <a:pt x="267993" y="6030"/>
                  </a:lnTo>
                  <a:lnTo>
                    <a:pt x="267993" y="6030"/>
                  </a:lnTo>
                  <a:lnTo>
                    <a:pt x="267266" y="5909"/>
                  </a:lnTo>
                  <a:lnTo>
                    <a:pt x="266715" y="5813"/>
                  </a:lnTo>
                  <a:lnTo>
                    <a:pt x="266715" y="5813"/>
                  </a:lnTo>
                  <a:lnTo>
                    <a:pt x="266811" y="5909"/>
                  </a:lnTo>
                  <a:lnTo>
                    <a:pt x="266660" y="5909"/>
                  </a:lnTo>
                  <a:lnTo>
                    <a:pt x="266660" y="5803"/>
                  </a:lnTo>
                  <a:lnTo>
                    <a:pt x="266660" y="5803"/>
                  </a:lnTo>
                  <a:lnTo>
                    <a:pt x="263781" y="5303"/>
                  </a:lnTo>
                  <a:lnTo>
                    <a:pt x="261281" y="5076"/>
                  </a:lnTo>
                  <a:lnTo>
                    <a:pt x="261281" y="5076"/>
                  </a:lnTo>
                  <a:lnTo>
                    <a:pt x="261508" y="5151"/>
                  </a:lnTo>
                  <a:lnTo>
                    <a:pt x="261205" y="5151"/>
                  </a:lnTo>
                  <a:lnTo>
                    <a:pt x="261114" y="5060"/>
                  </a:lnTo>
                  <a:lnTo>
                    <a:pt x="261114" y="5060"/>
                  </a:lnTo>
                  <a:lnTo>
                    <a:pt x="260448" y="5000"/>
                  </a:lnTo>
                  <a:lnTo>
                    <a:pt x="259690" y="4848"/>
                  </a:lnTo>
                  <a:lnTo>
                    <a:pt x="259993" y="4697"/>
                  </a:lnTo>
                  <a:lnTo>
                    <a:pt x="258781" y="4545"/>
                  </a:lnTo>
                  <a:lnTo>
                    <a:pt x="258630" y="4545"/>
                  </a:lnTo>
                  <a:lnTo>
                    <a:pt x="258630" y="4394"/>
                  </a:lnTo>
                  <a:lnTo>
                    <a:pt x="258781" y="4242"/>
                  </a:lnTo>
                  <a:lnTo>
                    <a:pt x="258680" y="4141"/>
                  </a:lnTo>
                  <a:lnTo>
                    <a:pt x="258680" y="4141"/>
                  </a:lnTo>
                  <a:lnTo>
                    <a:pt x="259387" y="4242"/>
                  </a:lnTo>
                  <a:lnTo>
                    <a:pt x="259084" y="4242"/>
                  </a:lnTo>
                  <a:lnTo>
                    <a:pt x="259690" y="4394"/>
                  </a:lnTo>
                  <a:lnTo>
                    <a:pt x="260296" y="4394"/>
                  </a:lnTo>
                  <a:lnTo>
                    <a:pt x="260902" y="4242"/>
                  </a:lnTo>
                  <a:lnTo>
                    <a:pt x="260751" y="4091"/>
                  </a:lnTo>
                  <a:lnTo>
                    <a:pt x="260145" y="3939"/>
                  </a:lnTo>
                  <a:lnTo>
                    <a:pt x="259192" y="3853"/>
                  </a:lnTo>
                  <a:lnTo>
                    <a:pt x="259192" y="3853"/>
                  </a:lnTo>
                  <a:lnTo>
                    <a:pt x="259539" y="3939"/>
                  </a:lnTo>
                  <a:lnTo>
                    <a:pt x="259993" y="4091"/>
                  </a:lnTo>
                  <a:lnTo>
                    <a:pt x="258781" y="4091"/>
                  </a:lnTo>
                  <a:lnTo>
                    <a:pt x="258781" y="3939"/>
                  </a:lnTo>
                  <a:lnTo>
                    <a:pt x="258895" y="3826"/>
                  </a:lnTo>
                  <a:lnTo>
                    <a:pt x="258478" y="3788"/>
                  </a:lnTo>
                  <a:lnTo>
                    <a:pt x="257720" y="3636"/>
                  </a:lnTo>
                  <a:lnTo>
                    <a:pt x="257569" y="3485"/>
                  </a:lnTo>
                  <a:lnTo>
                    <a:pt x="258327" y="3636"/>
                  </a:lnTo>
                  <a:lnTo>
                    <a:pt x="258630" y="3636"/>
                  </a:lnTo>
                  <a:lnTo>
                    <a:pt x="258781" y="3485"/>
                  </a:lnTo>
                  <a:lnTo>
                    <a:pt x="258478" y="3333"/>
                  </a:lnTo>
                  <a:lnTo>
                    <a:pt x="258175" y="3182"/>
                  </a:lnTo>
                  <a:lnTo>
                    <a:pt x="257720" y="3182"/>
                  </a:lnTo>
                  <a:lnTo>
                    <a:pt x="257266" y="3333"/>
                  </a:lnTo>
                  <a:lnTo>
                    <a:pt x="256963" y="3636"/>
                  </a:lnTo>
                  <a:lnTo>
                    <a:pt x="257872" y="4242"/>
                  </a:lnTo>
                  <a:lnTo>
                    <a:pt x="257872" y="4242"/>
                  </a:lnTo>
                  <a:lnTo>
                    <a:pt x="257417" y="4091"/>
                  </a:lnTo>
                  <a:lnTo>
                    <a:pt x="253705" y="3030"/>
                  </a:lnTo>
                  <a:lnTo>
                    <a:pt x="253327" y="3030"/>
                  </a:lnTo>
                  <a:lnTo>
                    <a:pt x="253327" y="2922"/>
                  </a:lnTo>
                  <a:lnTo>
                    <a:pt x="253175" y="2879"/>
                  </a:lnTo>
                  <a:lnTo>
                    <a:pt x="250145" y="2273"/>
                  </a:lnTo>
                  <a:lnTo>
                    <a:pt x="247266" y="1818"/>
                  </a:lnTo>
                  <a:lnTo>
                    <a:pt x="245903" y="1818"/>
                  </a:lnTo>
                  <a:lnTo>
                    <a:pt x="244690" y="1970"/>
                  </a:lnTo>
                  <a:lnTo>
                    <a:pt x="243630" y="2121"/>
                  </a:lnTo>
                  <a:lnTo>
                    <a:pt x="242872" y="2576"/>
                  </a:lnTo>
                  <a:lnTo>
                    <a:pt x="242721" y="2727"/>
                  </a:lnTo>
                  <a:lnTo>
                    <a:pt x="242721" y="2879"/>
                  </a:lnTo>
                  <a:lnTo>
                    <a:pt x="243175" y="3030"/>
                  </a:lnTo>
                  <a:lnTo>
                    <a:pt x="244690" y="3182"/>
                  </a:lnTo>
                  <a:lnTo>
                    <a:pt x="245448" y="3333"/>
                  </a:lnTo>
                  <a:lnTo>
                    <a:pt x="243630" y="3182"/>
                  </a:lnTo>
                  <a:lnTo>
                    <a:pt x="243478" y="3333"/>
                  </a:lnTo>
                  <a:lnTo>
                    <a:pt x="243024" y="3485"/>
                  </a:lnTo>
                  <a:lnTo>
                    <a:pt x="241509" y="3636"/>
                  </a:lnTo>
                  <a:lnTo>
                    <a:pt x="240448" y="3636"/>
                  </a:lnTo>
                  <a:lnTo>
                    <a:pt x="240751" y="3333"/>
                  </a:lnTo>
                  <a:lnTo>
                    <a:pt x="241509" y="3030"/>
                  </a:lnTo>
                  <a:lnTo>
                    <a:pt x="240145" y="3030"/>
                  </a:lnTo>
                  <a:lnTo>
                    <a:pt x="240145" y="2879"/>
                  </a:lnTo>
                  <a:lnTo>
                    <a:pt x="240297" y="2727"/>
                  </a:lnTo>
                  <a:lnTo>
                    <a:pt x="239691" y="2576"/>
                  </a:lnTo>
                  <a:lnTo>
                    <a:pt x="239539" y="2576"/>
                  </a:lnTo>
                  <a:lnTo>
                    <a:pt x="239691" y="2424"/>
                  </a:lnTo>
                  <a:lnTo>
                    <a:pt x="240297" y="2273"/>
                  </a:lnTo>
                  <a:lnTo>
                    <a:pt x="240600" y="2273"/>
                  </a:lnTo>
                  <a:lnTo>
                    <a:pt x="240751" y="2121"/>
                  </a:lnTo>
                  <a:lnTo>
                    <a:pt x="239388" y="2121"/>
                  </a:lnTo>
                  <a:lnTo>
                    <a:pt x="239388" y="1970"/>
                  </a:lnTo>
                  <a:lnTo>
                    <a:pt x="239236" y="1970"/>
                  </a:lnTo>
                  <a:lnTo>
                    <a:pt x="238630" y="1818"/>
                  </a:lnTo>
                  <a:lnTo>
                    <a:pt x="237721" y="1970"/>
                  </a:lnTo>
                  <a:lnTo>
                    <a:pt x="238176" y="2121"/>
                  </a:lnTo>
                  <a:lnTo>
                    <a:pt x="238327" y="2424"/>
                  </a:lnTo>
                  <a:lnTo>
                    <a:pt x="238176" y="2424"/>
                  </a:lnTo>
                  <a:lnTo>
                    <a:pt x="237721" y="2576"/>
                  </a:lnTo>
                  <a:lnTo>
                    <a:pt x="236357" y="2424"/>
                  </a:lnTo>
                  <a:lnTo>
                    <a:pt x="234236" y="2273"/>
                  </a:lnTo>
                  <a:lnTo>
                    <a:pt x="229994" y="1818"/>
                  </a:lnTo>
                  <a:lnTo>
                    <a:pt x="228479" y="1818"/>
                  </a:lnTo>
                  <a:lnTo>
                    <a:pt x="228024" y="1970"/>
                  </a:lnTo>
                  <a:lnTo>
                    <a:pt x="227721" y="2121"/>
                  </a:lnTo>
                  <a:lnTo>
                    <a:pt x="228782" y="2424"/>
                  </a:lnTo>
                  <a:lnTo>
                    <a:pt x="227115" y="2424"/>
                  </a:lnTo>
                  <a:lnTo>
                    <a:pt x="227570" y="2576"/>
                  </a:lnTo>
                  <a:lnTo>
                    <a:pt x="227721" y="2727"/>
                  </a:lnTo>
                  <a:lnTo>
                    <a:pt x="227570" y="2727"/>
                  </a:lnTo>
                  <a:lnTo>
                    <a:pt x="227115" y="2424"/>
                  </a:lnTo>
                  <a:lnTo>
                    <a:pt x="226358" y="2424"/>
                  </a:lnTo>
                  <a:lnTo>
                    <a:pt x="225752" y="2273"/>
                  </a:lnTo>
                  <a:lnTo>
                    <a:pt x="223578" y="1693"/>
                  </a:lnTo>
                  <a:lnTo>
                    <a:pt x="223578" y="1693"/>
                  </a:lnTo>
                  <a:lnTo>
                    <a:pt x="223327" y="1818"/>
                  </a:lnTo>
                  <a:lnTo>
                    <a:pt x="222873" y="1667"/>
                  </a:lnTo>
                  <a:lnTo>
                    <a:pt x="223479" y="1667"/>
                  </a:lnTo>
                  <a:lnTo>
                    <a:pt x="221509" y="1212"/>
                  </a:lnTo>
                  <a:lnTo>
                    <a:pt x="221358" y="1212"/>
                  </a:lnTo>
                  <a:lnTo>
                    <a:pt x="221964" y="1515"/>
                  </a:lnTo>
                  <a:lnTo>
                    <a:pt x="221358" y="1667"/>
                  </a:lnTo>
                  <a:lnTo>
                    <a:pt x="220752" y="1818"/>
                  </a:lnTo>
                  <a:lnTo>
                    <a:pt x="220146" y="1818"/>
                  </a:lnTo>
                  <a:lnTo>
                    <a:pt x="220449" y="1970"/>
                  </a:lnTo>
                  <a:lnTo>
                    <a:pt x="220297" y="1970"/>
                  </a:lnTo>
                  <a:lnTo>
                    <a:pt x="220146" y="1818"/>
                  </a:lnTo>
                  <a:lnTo>
                    <a:pt x="218782" y="1818"/>
                  </a:lnTo>
                  <a:lnTo>
                    <a:pt x="218328" y="2121"/>
                  </a:lnTo>
                  <a:lnTo>
                    <a:pt x="218782" y="2273"/>
                  </a:lnTo>
                  <a:lnTo>
                    <a:pt x="219237" y="2273"/>
                  </a:lnTo>
                  <a:lnTo>
                    <a:pt x="219388" y="2121"/>
                  </a:lnTo>
                  <a:lnTo>
                    <a:pt x="219388" y="1970"/>
                  </a:lnTo>
                  <a:lnTo>
                    <a:pt x="219540" y="1970"/>
                  </a:lnTo>
                  <a:lnTo>
                    <a:pt x="220449" y="2273"/>
                  </a:lnTo>
                  <a:lnTo>
                    <a:pt x="219994" y="2273"/>
                  </a:lnTo>
                  <a:lnTo>
                    <a:pt x="219843" y="2424"/>
                  </a:lnTo>
                  <a:lnTo>
                    <a:pt x="220146" y="2576"/>
                  </a:lnTo>
                  <a:lnTo>
                    <a:pt x="220146" y="2727"/>
                  </a:lnTo>
                  <a:lnTo>
                    <a:pt x="220146" y="2879"/>
                  </a:lnTo>
                  <a:lnTo>
                    <a:pt x="218782" y="2727"/>
                  </a:lnTo>
                  <a:lnTo>
                    <a:pt x="219540" y="2576"/>
                  </a:lnTo>
                  <a:lnTo>
                    <a:pt x="219691" y="2576"/>
                  </a:lnTo>
                  <a:lnTo>
                    <a:pt x="218934" y="2424"/>
                  </a:lnTo>
                  <a:lnTo>
                    <a:pt x="217873" y="2424"/>
                  </a:lnTo>
                  <a:lnTo>
                    <a:pt x="217722" y="2576"/>
                  </a:lnTo>
                  <a:lnTo>
                    <a:pt x="218176" y="2727"/>
                  </a:lnTo>
                  <a:lnTo>
                    <a:pt x="218176" y="3030"/>
                  </a:lnTo>
                  <a:lnTo>
                    <a:pt x="217873" y="3182"/>
                  </a:lnTo>
                  <a:lnTo>
                    <a:pt x="217418" y="3333"/>
                  </a:lnTo>
                  <a:lnTo>
                    <a:pt x="216812" y="3333"/>
                  </a:lnTo>
                  <a:lnTo>
                    <a:pt x="215297" y="3030"/>
                  </a:lnTo>
                  <a:lnTo>
                    <a:pt x="213984" y="2727"/>
                  </a:lnTo>
                  <a:lnTo>
                    <a:pt x="213631" y="2727"/>
                  </a:lnTo>
                  <a:lnTo>
                    <a:pt x="213525" y="2621"/>
                  </a:lnTo>
                  <a:lnTo>
                    <a:pt x="213525" y="2621"/>
                  </a:lnTo>
                  <a:lnTo>
                    <a:pt x="213328" y="2576"/>
                  </a:lnTo>
                  <a:lnTo>
                    <a:pt x="211358" y="2273"/>
                  </a:lnTo>
                  <a:lnTo>
                    <a:pt x="209237" y="1818"/>
                  </a:lnTo>
                  <a:lnTo>
                    <a:pt x="206661" y="1818"/>
                  </a:lnTo>
                  <a:lnTo>
                    <a:pt x="206661" y="1667"/>
                  </a:lnTo>
                  <a:lnTo>
                    <a:pt x="206358" y="1667"/>
                  </a:lnTo>
                  <a:lnTo>
                    <a:pt x="206207" y="1818"/>
                  </a:lnTo>
                  <a:lnTo>
                    <a:pt x="206510" y="1818"/>
                  </a:lnTo>
                  <a:lnTo>
                    <a:pt x="205904" y="1970"/>
                  </a:lnTo>
                  <a:lnTo>
                    <a:pt x="204692" y="1818"/>
                  </a:lnTo>
                  <a:lnTo>
                    <a:pt x="204540" y="1667"/>
                  </a:lnTo>
                  <a:lnTo>
                    <a:pt x="204692" y="1667"/>
                  </a:lnTo>
                  <a:lnTo>
                    <a:pt x="204995" y="1515"/>
                  </a:lnTo>
                  <a:lnTo>
                    <a:pt x="204540" y="1515"/>
                  </a:lnTo>
                  <a:lnTo>
                    <a:pt x="205449" y="1212"/>
                  </a:lnTo>
                  <a:lnTo>
                    <a:pt x="205904" y="909"/>
                  </a:lnTo>
                  <a:lnTo>
                    <a:pt x="205904" y="606"/>
                  </a:lnTo>
                  <a:lnTo>
                    <a:pt x="205752" y="455"/>
                  </a:lnTo>
                  <a:lnTo>
                    <a:pt x="204237" y="303"/>
                  </a:lnTo>
                  <a:close/>
                  <a:moveTo>
                    <a:pt x="20909" y="24241"/>
                  </a:moveTo>
                  <a:lnTo>
                    <a:pt x="20454" y="24393"/>
                  </a:lnTo>
                  <a:lnTo>
                    <a:pt x="21212" y="24393"/>
                  </a:lnTo>
                  <a:lnTo>
                    <a:pt x="21060" y="24241"/>
                  </a:lnTo>
                  <a:close/>
                  <a:moveTo>
                    <a:pt x="4848" y="24696"/>
                  </a:moveTo>
                  <a:lnTo>
                    <a:pt x="4848" y="24847"/>
                  </a:lnTo>
                  <a:lnTo>
                    <a:pt x="5000" y="24696"/>
                  </a:lnTo>
                  <a:close/>
                  <a:moveTo>
                    <a:pt x="6970" y="24847"/>
                  </a:moveTo>
                  <a:lnTo>
                    <a:pt x="6818" y="24999"/>
                  </a:lnTo>
                  <a:lnTo>
                    <a:pt x="7576" y="24999"/>
                  </a:lnTo>
                  <a:lnTo>
                    <a:pt x="6970" y="24847"/>
                  </a:lnTo>
                  <a:close/>
                  <a:moveTo>
                    <a:pt x="9697" y="24999"/>
                  </a:moveTo>
                  <a:lnTo>
                    <a:pt x="9545" y="25150"/>
                  </a:lnTo>
                  <a:lnTo>
                    <a:pt x="9848" y="25150"/>
                  </a:lnTo>
                  <a:lnTo>
                    <a:pt x="9697" y="24999"/>
                  </a:lnTo>
                  <a:close/>
                  <a:moveTo>
                    <a:pt x="7273" y="25150"/>
                  </a:moveTo>
                  <a:lnTo>
                    <a:pt x="7576" y="25302"/>
                  </a:lnTo>
                  <a:lnTo>
                    <a:pt x="8182" y="25302"/>
                  </a:lnTo>
                  <a:lnTo>
                    <a:pt x="7727" y="25150"/>
                  </a:lnTo>
                  <a:close/>
                </a:path>
              </a:pathLst>
            </a:custGeom>
            <a:solidFill>
              <a:srgbClr val="CDF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21" name="Google Shape;321;p71"/>
            <p:cNvSpPr/>
            <p:nvPr/>
          </p:nvSpPr>
          <p:spPr>
            <a:xfrm rot="-2516033">
              <a:off x="2520683" y="924752"/>
              <a:ext cx="1426029" cy="198878"/>
            </a:xfrm>
            <a:custGeom>
              <a:rect b="b" l="l" r="r" t="t"/>
              <a:pathLst>
                <a:path extrusionOk="0" h="25302" w="285750">
                  <a:moveTo>
                    <a:pt x="151057" y="0"/>
                  </a:moveTo>
                  <a:lnTo>
                    <a:pt x="150754" y="152"/>
                  </a:lnTo>
                  <a:lnTo>
                    <a:pt x="151057" y="152"/>
                  </a:lnTo>
                  <a:lnTo>
                    <a:pt x="151057" y="0"/>
                  </a:lnTo>
                  <a:close/>
                  <a:moveTo>
                    <a:pt x="151511" y="0"/>
                  </a:moveTo>
                  <a:lnTo>
                    <a:pt x="151663" y="152"/>
                  </a:lnTo>
                  <a:lnTo>
                    <a:pt x="151966" y="152"/>
                  </a:lnTo>
                  <a:lnTo>
                    <a:pt x="152420" y="0"/>
                  </a:lnTo>
                  <a:close/>
                  <a:moveTo>
                    <a:pt x="163481" y="0"/>
                  </a:moveTo>
                  <a:lnTo>
                    <a:pt x="163481" y="152"/>
                  </a:lnTo>
                  <a:lnTo>
                    <a:pt x="163632" y="152"/>
                  </a:lnTo>
                  <a:lnTo>
                    <a:pt x="163481" y="0"/>
                  </a:lnTo>
                  <a:close/>
                  <a:moveTo>
                    <a:pt x="200752" y="303"/>
                  </a:moveTo>
                  <a:lnTo>
                    <a:pt x="200714" y="341"/>
                  </a:lnTo>
                  <a:lnTo>
                    <a:pt x="201315" y="325"/>
                  </a:lnTo>
                  <a:lnTo>
                    <a:pt x="201315" y="325"/>
                  </a:lnTo>
                  <a:lnTo>
                    <a:pt x="201358" y="303"/>
                  </a:lnTo>
                  <a:close/>
                  <a:moveTo>
                    <a:pt x="152572" y="0"/>
                  </a:moveTo>
                  <a:lnTo>
                    <a:pt x="152572" y="152"/>
                  </a:lnTo>
                  <a:lnTo>
                    <a:pt x="153481" y="455"/>
                  </a:lnTo>
                  <a:lnTo>
                    <a:pt x="154844" y="303"/>
                  </a:lnTo>
                  <a:lnTo>
                    <a:pt x="153481" y="303"/>
                  </a:lnTo>
                  <a:lnTo>
                    <a:pt x="153935" y="152"/>
                  </a:lnTo>
                  <a:lnTo>
                    <a:pt x="153784" y="0"/>
                  </a:lnTo>
                  <a:close/>
                  <a:moveTo>
                    <a:pt x="163026" y="303"/>
                  </a:moveTo>
                  <a:lnTo>
                    <a:pt x="163026" y="455"/>
                  </a:lnTo>
                  <a:lnTo>
                    <a:pt x="163177" y="455"/>
                  </a:lnTo>
                  <a:lnTo>
                    <a:pt x="163481" y="303"/>
                  </a:lnTo>
                  <a:close/>
                  <a:moveTo>
                    <a:pt x="164390" y="303"/>
                  </a:moveTo>
                  <a:lnTo>
                    <a:pt x="164541" y="455"/>
                  </a:lnTo>
                  <a:lnTo>
                    <a:pt x="164844" y="455"/>
                  </a:lnTo>
                  <a:lnTo>
                    <a:pt x="164541" y="303"/>
                  </a:lnTo>
                  <a:close/>
                  <a:moveTo>
                    <a:pt x="154844" y="455"/>
                  </a:moveTo>
                  <a:lnTo>
                    <a:pt x="154541" y="606"/>
                  </a:lnTo>
                  <a:lnTo>
                    <a:pt x="154996" y="455"/>
                  </a:lnTo>
                  <a:close/>
                  <a:moveTo>
                    <a:pt x="149087" y="606"/>
                  </a:moveTo>
                  <a:lnTo>
                    <a:pt x="149390" y="758"/>
                  </a:lnTo>
                  <a:lnTo>
                    <a:pt x="149390" y="606"/>
                  </a:lnTo>
                  <a:close/>
                  <a:moveTo>
                    <a:pt x="204237" y="455"/>
                  </a:moveTo>
                  <a:lnTo>
                    <a:pt x="204389" y="606"/>
                  </a:lnTo>
                  <a:lnTo>
                    <a:pt x="204692" y="758"/>
                  </a:lnTo>
                  <a:lnTo>
                    <a:pt x="203782" y="758"/>
                  </a:lnTo>
                  <a:lnTo>
                    <a:pt x="203782" y="455"/>
                  </a:lnTo>
                  <a:close/>
                  <a:moveTo>
                    <a:pt x="205146" y="455"/>
                  </a:moveTo>
                  <a:lnTo>
                    <a:pt x="205601" y="606"/>
                  </a:lnTo>
                  <a:lnTo>
                    <a:pt x="205752" y="606"/>
                  </a:lnTo>
                  <a:lnTo>
                    <a:pt x="204995" y="909"/>
                  </a:lnTo>
                  <a:lnTo>
                    <a:pt x="205449" y="606"/>
                  </a:lnTo>
                  <a:lnTo>
                    <a:pt x="204843" y="606"/>
                  </a:lnTo>
                  <a:lnTo>
                    <a:pt x="205146" y="455"/>
                  </a:lnTo>
                  <a:close/>
                  <a:moveTo>
                    <a:pt x="157875" y="606"/>
                  </a:moveTo>
                  <a:lnTo>
                    <a:pt x="158026" y="758"/>
                  </a:lnTo>
                  <a:lnTo>
                    <a:pt x="157723" y="758"/>
                  </a:lnTo>
                  <a:lnTo>
                    <a:pt x="157875" y="909"/>
                  </a:lnTo>
                  <a:lnTo>
                    <a:pt x="159390" y="909"/>
                  </a:lnTo>
                  <a:lnTo>
                    <a:pt x="159390" y="758"/>
                  </a:lnTo>
                  <a:lnTo>
                    <a:pt x="158935" y="758"/>
                  </a:lnTo>
                  <a:lnTo>
                    <a:pt x="159087" y="606"/>
                  </a:lnTo>
                  <a:close/>
                  <a:moveTo>
                    <a:pt x="162723" y="606"/>
                  </a:moveTo>
                  <a:lnTo>
                    <a:pt x="161359" y="758"/>
                  </a:lnTo>
                  <a:lnTo>
                    <a:pt x="163177" y="909"/>
                  </a:lnTo>
                  <a:lnTo>
                    <a:pt x="163784" y="758"/>
                  </a:lnTo>
                  <a:lnTo>
                    <a:pt x="163632" y="606"/>
                  </a:lnTo>
                  <a:close/>
                  <a:moveTo>
                    <a:pt x="170602" y="606"/>
                  </a:moveTo>
                  <a:lnTo>
                    <a:pt x="169541" y="909"/>
                  </a:lnTo>
                  <a:lnTo>
                    <a:pt x="173026" y="909"/>
                  </a:lnTo>
                  <a:lnTo>
                    <a:pt x="171359" y="606"/>
                  </a:lnTo>
                  <a:close/>
                  <a:moveTo>
                    <a:pt x="156663" y="909"/>
                  </a:moveTo>
                  <a:lnTo>
                    <a:pt x="156704" y="936"/>
                  </a:lnTo>
                  <a:lnTo>
                    <a:pt x="156704" y="936"/>
                  </a:lnTo>
                  <a:lnTo>
                    <a:pt x="156792" y="935"/>
                  </a:lnTo>
                  <a:lnTo>
                    <a:pt x="156792" y="935"/>
                  </a:lnTo>
                  <a:lnTo>
                    <a:pt x="156663" y="909"/>
                  </a:lnTo>
                  <a:close/>
                  <a:moveTo>
                    <a:pt x="159844" y="909"/>
                  </a:moveTo>
                  <a:lnTo>
                    <a:pt x="159779" y="931"/>
                  </a:lnTo>
                  <a:lnTo>
                    <a:pt x="159779" y="931"/>
                  </a:lnTo>
                  <a:lnTo>
                    <a:pt x="160645" y="945"/>
                  </a:lnTo>
                  <a:lnTo>
                    <a:pt x="160645" y="945"/>
                  </a:lnTo>
                  <a:lnTo>
                    <a:pt x="160753" y="909"/>
                  </a:lnTo>
                  <a:close/>
                  <a:moveTo>
                    <a:pt x="154844" y="909"/>
                  </a:moveTo>
                  <a:lnTo>
                    <a:pt x="154406" y="972"/>
                  </a:lnTo>
                  <a:lnTo>
                    <a:pt x="154406" y="972"/>
                  </a:lnTo>
                  <a:lnTo>
                    <a:pt x="154953" y="963"/>
                  </a:lnTo>
                  <a:lnTo>
                    <a:pt x="154953" y="963"/>
                  </a:lnTo>
                  <a:lnTo>
                    <a:pt x="154844" y="909"/>
                  </a:lnTo>
                  <a:close/>
                  <a:moveTo>
                    <a:pt x="162571" y="909"/>
                  </a:moveTo>
                  <a:lnTo>
                    <a:pt x="162787" y="981"/>
                  </a:lnTo>
                  <a:lnTo>
                    <a:pt x="162787" y="981"/>
                  </a:lnTo>
                  <a:lnTo>
                    <a:pt x="163101" y="986"/>
                  </a:lnTo>
                  <a:lnTo>
                    <a:pt x="163101" y="986"/>
                  </a:lnTo>
                  <a:lnTo>
                    <a:pt x="163177" y="909"/>
                  </a:lnTo>
                  <a:close/>
                  <a:moveTo>
                    <a:pt x="153784" y="758"/>
                  </a:moveTo>
                  <a:lnTo>
                    <a:pt x="153329" y="909"/>
                  </a:lnTo>
                  <a:lnTo>
                    <a:pt x="153407" y="987"/>
                  </a:lnTo>
                  <a:lnTo>
                    <a:pt x="153407" y="987"/>
                  </a:lnTo>
                  <a:lnTo>
                    <a:pt x="153710" y="982"/>
                  </a:lnTo>
                  <a:lnTo>
                    <a:pt x="153710" y="982"/>
                  </a:lnTo>
                  <a:lnTo>
                    <a:pt x="153784" y="909"/>
                  </a:lnTo>
                  <a:lnTo>
                    <a:pt x="153784" y="758"/>
                  </a:lnTo>
                  <a:close/>
                  <a:moveTo>
                    <a:pt x="164390" y="909"/>
                  </a:moveTo>
                  <a:lnTo>
                    <a:pt x="163935" y="1000"/>
                  </a:lnTo>
                  <a:lnTo>
                    <a:pt x="163935" y="1000"/>
                  </a:lnTo>
                  <a:lnTo>
                    <a:pt x="164798" y="1014"/>
                  </a:lnTo>
                  <a:lnTo>
                    <a:pt x="164798" y="1014"/>
                  </a:lnTo>
                  <a:lnTo>
                    <a:pt x="164693" y="909"/>
                  </a:lnTo>
                  <a:close/>
                  <a:moveTo>
                    <a:pt x="150148" y="758"/>
                  </a:moveTo>
                  <a:lnTo>
                    <a:pt x="149845" y="909"/>
                  </a:lnTo>
                  <a:lnTo>
                    <a:pt x="149693" y="909"/>
                  </a:lnTo>
                  <a:lnTo>
                    <a:pt x="149693" y="1044"/>
                  </a:lnTo>
                  <a:lnTo>
                    <a:pt x="149693" y="1044"/>
                  </a:lnTo>
                  <a:lnTo>
                    <a:pt x="150408" y="1033"/>
                  </a:lnTo>
                  <a:lnTo>
                    <a:pt x="150408" y="1033"/>
                  </a:lnTo>
                  <a:lnTo>
                    <a:pt x="150905" y="909"/>
                  </a:lnTo>
                  <a:lnTo>
                    <a:pt x="150299" y="909"/>
                  </a:lnTo>
                  <a:lnTo>
                    <a:pt x="150148" y="758"/>
                  </a:lnTo>
                  <a:close/>
                  <a:moveTo>
                    <a:pt x="203479" y="758"/>
                  </a:moveTo>
                  <a:lnTo>
                    <a:pt x="203934" y="1061"/>
                  </a:lnTo>
                  <a:lnTo>
                    <a:pt x="203934" y="1061"/>
                  </a:lnTo>
                  <a:lnTo>
                    <a:pt x="203328" y="909"/>
                  </a:lnTo>
                  <a:lnTo>
                    <a:pt x="203631" y="909"/>
                  </a:lnTo>
                  <a:lnTo>
                    <a:pt x="203025" y="758"/>
                  </a:lnTo>
                  <a:close/>
                  <a:moveTo>
                    <a:pt x="171056" y="1061"/>
                  </a:moveTo>
                  <a:lnTo>
                    <a:pt x="171190" y="1128"/>
                  </a:lnTo>
                  <a:lnTo>
                    <a:pt x="171190" y="1128"/>
                  </a:lnTo>
                  <a:lnTo>
                    <a:pt x="171276" y="1129"/>
                  </a:lnTo>
                  <a:lnTo>
                    <a:pt x="171276" y="1129"/>
                  </a:lnTo>
                  <a:lnTo>
                    <a:pt x="171208" y="1061"/>
                  </a:lnTo>
                  <a:close/>
                  <a:moveTo>
                    <a:pt x="173026" y="1061"/>
                  </a:moveTo>
                  <a:lnTo>
                    <a:pt x="173129" y="1163"/>
                  </a:lnTo>
                  <a:lnTo>
                    <a:pt x="173129" y="1163"/>
                  </a:lnTo>
                  <a:lnTo>
                    <a:pt x="173283" y="1166"/>
                  </a:lnTo>
                  <a:lnTo>
                    <a:pt x="173283" y="1166"/>
                  </a:lnTo>
                  <a:lnTo>
                    <a:pt x="173177" y="1061"/>
                  </a:lnTo>
                  <a:close/>
                  <a:moveTo>
                    <a:pt x="163329" y="1061"/>
                  </a:moveTo>
                  <a:lnTo>
                    <a:pt x="163481" y="1212"/>
                  </a:lnTo>
                  <a:lnTo>
                    <a:pt x="163177" y="1212"/>
                  </a:lnTo>
                  <a:lnTo>
                    <a:pt x="163329" y="1061"/>
                  </a:lnTo>
                  <a:close/>
                  <a:moveTo>
                    <a:pt x="165450" y="1212"/>
                  </a:moveTo>
                  <a:lnTo>
                    <a:pt x="165450" y="1364"/>
                  </a:lnTo>
                  <a:lnTo>
                    <a:pt x="164996" y="1364"/>
                  </a:lnTo>
                  <a:lnTo>
                    <a:pt x="165450" y="1212"/>
                  </a:lnTo>
                  <a:close/>
                  <a:moveTo>
                    <a:pt x="161359" y="1212"/>
                  </a:moveTo>
                  <a:lnTo>
                    <a:pt x="161965" y="1364"/>
                  </a:lnTo>
                  <a:lnTo>
                    <a:pt x="162117" y="1364"/>
                  </a:lnTo>
                  <a:lnTo>
                    <a:pt x="161738" y="1439"/>
                  </a:lnTo>
                  <a:lnTo>
                    <a:pt x="161814" y="1364"/>
                  </a:lnTo>
                  <a:lnTo>
                    <a:pt x="161662" y="1364"/>
                  </a:lnTo>
                  <a:lnTo>
                    <a:pt x="161359" y="1212"/>
                  </a:lnTo>
                  <a:close/>
                  <a:moveTo>
                    <a:pt x="147572" y="1364"/>
                  </a:moveTo>
                  <a:lnTo>
                    <a:pt x="147572" y="1515"/>
                  </a:lnTo>
                  <a:lnTo>
                    <a:pt x="147420" y="1364"/>
                  </a:lnTo>
                  <a:close/>
                  <a:moveTo>
                    <a:pt x="195146" y="1364"/>
                  </a:moveTo>
                  <a:lnTo>
                    <a:pt x="195146" y="1515"/>
                  </a:lnTo>
                  <a:lnTo>
                    <a:pt x="194995" y="1364"/>
                  </a:lnTo>
                  <a:close/>
                  <a:moveTo>
                    <a:pt x="157875" y="1515"/>
                  </a:moveTo>
                  <a:lnTo>
                    <a:pt x="157875" y="1667"/>
                  </a:lnTo>
                  <a:lnTo>
                    <a:pt x="157572" y="1667"/>
                  </a:lnTo>
                  <a:lnTo>
                    <a:pt x="157875" y="1515"/>
                  </a:lnTo>
                  <a:close/>
                  <a:moveTo>
                    <a:pt x="163632" y="1515"/>
                  </a:moveTo>
                  <a:lnTo>
                    <a:pt x="163177" y="1667"/>
                  </a:lnTo>
                  <a:lnTo>
                    <a:pt x="162723" y="1515"/>
                  </a:lnTo>
                  <a:close/>
                  <a:moveTo>
                    <a:pt x="164390" y="1515"/>
                  </a:moveTo>
                  <a:lnTo>
                    <a:pt x="164693" y="1667"/>
                  </a:lnTo>
                  <a:lnTo>
                    <a:pt x="164087" y="1667"/>
                  </a:lnTo>
                  <a:lnTo>
                    <a:pt x="164390" y="1515"/>
                  </a:lnTo>
                  <a:close/>
                  <a:moveTo>
                    <a:pt x="166511" y="1515"/>
                  </a:moveTo>
                  <a:lnTo>
                    <a:pt x="166662" y="1667"/>
                  </a:lnTo>
                  <a:lnTo>
                    <a:pt x="166511" y="1667"/>
                  </a:lnTo>
                  <a:lnTo>
                    <a:pt x="166511" y="1515"/>
                  </a:lnTo>
                  <a:close/>
                  <a:moveTo>
                    <a:pt x="166965" y="1515"/>
                  </a:moveTo>
                  <a:lnTo>
                    <a:pt x="166965" y="1667"/>
                  </a:lnTo>
                  <a:lnTo>
                    <a:pt x="166814" y="1515"/>
                  </a:lnTo>
                  <a:close/>
                  <a:moveTo>
                    <a:pt x="170299" y="1515"/>
                  </a:moveTo>
                  <a:lnTo>
                    <a:pt x="170147" y="1667"/>
                  </a:lnTo>
                  <a:lnTo>
                    <a:pt x="170147" y="1515"/>
                  </a:lnTo>
                  <a:close/>
                  <a:moveTo>
                    <a:pt x="193328" y="1515"/>
                  </a:moveTo>
                  <a:lnTo>
                    <a:pt x="193177" y="1667"/>
                  </a:lnTo>
                  <a:lnTo>
                    <a:pt x="192116" y="1515"/>
                  </a:lnTo>
                  <a:close/>
                  <a:moveTo>
                    <a:pt x="223479" y="1667"/>
                  </a:moveTo>
                  <a:lnTo>
                    <a:pt x="223578" y="1693"/>
                  </a:lnTo>
                  <a:lnTo>
                    <a:pt x="223578" y="1693"/>
                  </a:lnTo>
                  <a:lnTo>
                    <a:pt x="223630" y="1667"/>
                  </a:lnTo>
                  <a:close/>
                  <a:moveTo>
                    <a:pt x="116512" y="1667"/>
                  </a:moveTo>
                  <a:lnTo>
                    <a:pt x="116512" y="1818"/>
                  </a:lnTo>
                  <a:lnTo>
                    <a:pt x="116967" y="1818"/>
                  </a:lnTo>
                  <a:lnTo>
                    <a:pt x="117421" y="1667"/>
                  </a:lnTo>
                  <a:close/>
                  <a:moveTo>
                    <a:pt x="152875" y="1515"/>
                  </a:moveTo>
                  <a:lnTo>
                    <a:pt x="151814" y="1818"/>
                  </a:lnTo>
                  <a:lnTo>
                    <a:pt x="150905" y="1818"/>
                  </a:lnTo>
                  <a:lnTo>
                    <a:pt x="151057" y="1667"/>
                  </a:lnTo>
                  <a:lnTo>
                    <a:pt x="150905" y="1515"/>
                  </a:lnTo>
                  <a:lnTo>
                    <a:pt x="151360" y="1515"/>
                  </a:lnTo>
                  <a:lnTo>
                    <a:pt x="151057" y="1667"/>
                  </a:lnTo>
                  <a:lnTo>
                    <a:pt x="151814" y="1515"/>
                  </a:lnTo>
                  <a:close/>
                  <a:moveTo>
                    <a:pt x="161511" y="1667"/>
                  </a:moveTo>
                  <a:lnTo>
                    <a:pt x="161511" y="1818"/>
                  </a:lnTo>
                  <a:lnTo>
                    <a:pt x="161359" y="1667"/>
                  </a:lnTo>
                  <a:close/>
                  <a:moveTo>
                    <a:pt x="166359" y="1667"/>
                  </a:moveTo>
                  <a:lnTo>
                    <a:pt x="166662" y="1818"/>
                  </a:lnTo>
                  <a:lnTo>
                    <a:pt x="166208" y="1818"/>
                  </a:lnTo>
                  <a:lnTo>
                    <a:pt x="166359" y="1667"/>
                  </a:lnTo>
                  <a:close/>
                  <a:moveTo>
                    <a:pt x="169996" y="1667"/>
                  </a:moveTo>
                  <a:lnTo>
                    <a:pt x="169541" y="1818"/>
                  </a:lnTo>
                  <a:lnTo>
                    <a:pt x="169389" y="1667"/>
                  </a:lnTo>
                  <a:close/>
                  <a:moveTo>
                    <a:pt x="113482" y="1818"/>
                  </a:moveTo>
                  <a:lnTo>
                    <a:pt x="113633" y="1970"/>
                  </a:lnTo>
                  <a:lnTo>
                    <a:pt x="113785" y="1970"/>
                  </a:lnTo>
                  <a:lnTo>
                    <a:pt x="113482" y="1818"/>
                  </a:lnTo>
                  <a:close/>
                  <a:moveTo>
                    <a:pt x="141057" y="1818"/>
                  </a:moveTo>
                  <a:lnTo>
                    <a:pt x="141057" y="1970"/>
                  </a:lnTo>
                  <a:lnTo>
                    <a:pt x="140602" y="1970"/>
                  </a:lnTo>
                  <a:lnTo>
                    <a:pt x="141057" y="1818"/>
                  </a:lnTo>
                  <a:close/>
                  <a:moveTo>
                    <a:pt x="152875" y="1818"/>
                  </a:moveTo>
                  <a:lnTo>
                    <a:pt x="152572" y="1970"/>
                  </a:lnTo>
                  <a:lnTo>
                    <a:pt x="152269" y="1818"/>
                  </a:lnTo>
                  <a:close/>
                  <a:moveTo>
                    <a:pt x="167268" y="1818"/>
                  </a:moveTo>
                  <a:lnTo>
                    <a:pt x="166965" y="1970"/>
                  </a:lnTo>
                  <a:lnTo>
                    <a:pt x="166965" y="1818"/>
                  </a:lnTo>
                  <a:close/>
                  <a:moveTo>
                    <a:pt x="168329" y="1818"/>
                  </a:moveTo>
                  <a:lnTo>
                    <a:pt x="167874" y="1970"/>
                  </a:lnTo>
                  <a:lnTo>
                    <a:pt x="167571" y="1970"/>
                  </a:lnTo>
                  <a:lnTo>
                    <a:pt x="168329" y="1818"/>
                  </a:lnTo>
                  <a:close/>
                  <a:moveTo>
                    <a:pt x="172268" y="1364"/>
                  </a:moveTo>
                  <a:lnTo>
                    <a:pt x="172723" y="1515"/>
                  </a:lnTo>
                  <a:lnTo>
                    <a:pt x="173026" y="1667"/>
                  </a:lnTo>
                  <a:lnTo>
                    <a:pt x="173177" y="1667"/>
                  </a:lnTo>
                  <a:lnTo>
                    <a:pt x="173177" y="1818"/>
                  </a:lnTo>
                  <a:lnTo>
                    <a:pt x="172723" y="1818"/>
                  </a:lnTo>
                  <a:lnTo>
                    <a:pt x="172117" y="1667"/>
                  </a:lnTo>
                  <a:lnTo>
                    <a:pt x="172117" y="1818"/>
                  </a:lnTo>
                  <a:lnTo>
                    <a:pt x="171965" y="1970"/>
                  </a:lnTo>
                  <a:lnTo>
                    <a:pt x="171511" y="1818"/>
                  </a:lnTo>
                  <a:lnTo>
                    <a:pt x="171208" y="1667"/>
                  </a:lnTo>
                  <a:lnTo>
                    <a:pt x="171056" y="1515"/>
                  </a:lnTo>
                  <a:lnTo>
                    <a:pt x="171662" y="1364"/>
                  </a:lnTo>
                  <a:close/>
                  <a:moveTo>
                    <a:pt x="175601" y="1818"/>
                  </a:moveTo>
                  <a:lnTo>
                    <a:pt x="175753" y="1970"/>
                  </a:lnTo>
                  <a:lnTo>
                    <a:pt x="175601" y="1970"/>
                  </a:lnTo>
                  <a:lnTo>
                    <a:pt x="175601" y="1818"/>
                  </a:lnTo>
                  <a:close/>
                  <a:moveTo>
                    <a:pt x="183935" y="1818"/>
                  </a:moveTo>
                  <a:lnTo>
                    <a:pt x="183935" y="1970"/>
                  </a:lnTo>
                  <a:lnTo>
                    <a:pt x="183480" y="1970"/>
                  </a:lnTo>
                  <a:lnTo>
                    <a:pt x="183935" y="1818"/>
                  </a:lnTo>
                  <a:close/>
                  <a:moveTo>
                    <a:pt x="195146" y="1818"/>
                  </a:moveTo>
                  <a:lnTo>
                    <a:pt x="195146" y="1970"/>
                  </a:lnTo>
                  <a:lnTo>
                    <a:pt x="194692" y="1970"/>
                  </a:lnTo>
                  <a:lnTo>
                    <a:pt x="194237" y="1818"/>
                  </a:lnTo>
                  <a:close/>
                  <a:moveTo>
                    <a:pt x="196813" y="1818"/>
                  </a:moveTo>
                  <a:lnTo>
                    <a:pt x="196813" y="1970"/>
                  </a:lnTo>
                  <a:lnTo>
                    <a:pt x="196661" y="1818"/>
                  </a:lnTo>
                  <a:close/>
                  <a:moveTo>
                    <a:pt x="221661" y="1970"/>
                  </a:moveTo>
                  <a:lnTo>
                    <a:pt x="221812" y="2121"/>
                  </a:lnTo>
                  <a:lnTo>
                    <a:pt x="221509" y="1970"/>
                  </a:lnTo>
                  <a:close/>
                  <a:moveTo>
                    <a:pt x="116512" y="1970"/>
                  </a:moveTo>
                  <a:lnTo>
                    <a:pt x="116209" y="2121"/>
                  </a:lnTo>
                  <a:lnTo>
                    <a:pt x="117573" y="2121"/>
                  </a:lnTo>
                  <a:lnTo>
                    <a:pt x="117118" y="1970"/>
                  </a:lnTo>
                  <a:close/>
                  <a:moveTo>
                    <a:pt x="147117" y="1970"/>
                  </a:moveTo>
                  <a:lnTo>
                    <a:pt x="147269" y="2121"/>
                  </a:lnTo>
                  <a:lnTo>
                    <a:pt x="146966" y="2121"/>
                  </a:lnTo>
                  <a:lnTo>
                    <a:pt x="146966" y="1970"/>
                  </a:lnTo>
                  <a:close/>
                  <a:moveTo>
                    <a:pt x="153632" y="1970"/>
                  </a:moveTo>
                  <a:lnTo>
                    <a:pt x="154238" y="2121"/>
                  </a:lnTo>
                  <a:lnTo>
                    <a:pt x="152723" y="2121"/>
                  </a:lnTo>
                  <a:lnTo>
                    <a:pt x="152875" y="1970"/>
                  </a:lnTo>
                  <a:close/>
                  <a:moveTo>
                    <a:pt x="164390" y="1970"/>
                  </a:moveTo>
                  <a:lnTo>
                    <a:pt x="164087" y="2121"/>
                  </a:lnTo>
                  <a:lnTo>
                    <a:pt x="163935" y="2121"/>
                  </a:lnTo>
                  <a:lnTo>
                    <a:pt x="163784" y="1970"/>
                  </a:lnTo>
                  <a:close/>
                  <a:moveTo>
                    <a:pt x="173177" y="1970"/>
                  </a:moveTo>
                  <a:lnTo>
                    <a:pt x="172874" y="2121"/>
                  </a:lnTo>
                  <a:lnTo>
                    <a:pt x="172723" y="2121"/>
                  </a:lnTo>
                  <a:lnTo>
                    <a:pt x="172723" y="1970"/>
                  </a:lnTo>
                  <a:close/>
                  <a:moveTo>
                    <a:pt x="182116" y="1818"/>
                  </a:moveTo>
                  <a:lnTo>
                    <a:pt x="182419" y="1970"/>
                  </a:lnTo>
                  <a:lnTo>
                    <a:pt x="181813" y="1970"/>
                  </a:lnTo>
                  <a:lnTo>
                    <a:pt x="181813" y="2121"/>
                  </a:lnTo>
                  <a:lnTo>
                    <a:pt x="181359" y="1970"/>
                  </a:lnTo>
                  <a:lnTo>
                    <a:pt x="181207" y="1970"/>
                  </a:lnTo>
                  <a:lnTo>
                    <a:pt x="181359" y="1818"/>
                  </a:lnTo>
                  <a:close/>
                  <a:moveTo>
                    <a:pt x="204237" y="1970"/>
                  </a:moveTo>
                  <a:lnTo>
                    <a:pt x="204389" y="2121"/>
                  </a:lnTo>
                  <a:lnTo>
                    <a:pt x="203934" y="2121"/>
                  </a:lnTo>
                  <a:lnTo>
                    <a:pt x="204237" y="1970"/>
                  </a:lnTo>
                  <a:close/>
                  <a:moveTo>
                    <a:pt x="123027" y="2121"/>
                  </a:moveTo>
                  <a:lnTo>
                    <a:pt x="123330" y="2273"/>
                  </a:lnTo>
                  <a:lnTo>
                    <a:pt x="122724" y="2273"/>
                  </a:lnTo>
                  <a:lnTo>
                    <a:pt x="122876" y="2121"/>
                  </a:lnTo>
                  <a:close/>
                  <a:moveTo>
                    <a:pt x="123785" y="2121"/>
                  </a:moveTo>
                  <a:lnTo>
                    <a:pt x="123785" y="2273"/>
                  </a:lnTo>
                  <a:lnTo>
                    <a:pt x="123330" y="2121"/>
                  </a:lnTo>
                  <a:close/>
                  <a:moveTo>
                    <a:pt x="164693" y="2121"/>
                  </a:moveTo>
                  <a:lnTo>
                    <a:pt x="164693" y="2273"/>
                  </a:lnTo>
                  <a:lnTo>
                    <a:pt x="164541" y="2121"/>
                  </a:lnTo>
                  <a:close/>
                  <a:moveTo>
                    <a:pt x="166814" y="2121"/>
                  </a:moveTo>
                  <a:lnTo>
                    <a:pt x="167117" y="2273"/>
                  </a:lnTo>
                  <a:lnTo>
                    <a:pt x="166965" y="2273"/>
                  </a:lnTo>
                  <a:lnTo>
                    <a:pt x="166814" y="2121"/>
                  </a:lnTo>
                  <a:close/>
                  <a:moveTo>
                    <a:pt x="168177" y="2121"/>
                  </a:moveTo>
                  <a:lnTo>
                    <a:pt x="167874" y="2273"/>
                  </a:lnTo>
                  <a:lnTo>
                    <a:pt x="168026" y="2121"/>
                  </a:lnTo>
                  <a:close/>
                  <a:moveTo>
                    <a:pt x="207570" y="2121"/>
                  </a:moveTo>
                  <a:lnTo>
                    <a:pt x="207722" y="2273"/>
                  </a:lnTo>
                  <a:lnTo>
                    <a:pt x="207267" y="2121"/>
                  </a:lnTo>
                  <a:close/>
                  <a:moveTo>
                    <a:pt x="221661" y="2121"/>
                  </a:moveTo>
                  <a:lnTo>
                    <a:pt x="221206" y="2273"/>
                  </a:lnTo>
                  <a:lnTo>
                    <a:pt x="221206" y="2121"/>
                  </a:lnTo>
                  <a:close/>
                  <a:moveTo>
                    <a:pt x="223024" y="2121"/>
                  </a:moveTo>
                  <a:lnTo>
                    <a:pt x="222721" y="2273"/>
                  </a:lnTo>
                  <a:lnTo>
                    <a:pt x="222721" y="2121"/>
                  </a:lnTo>
                  <a:close/>
                  <a:moveTo>
                    <a:pt x="229539" y="2121"/>
                  </a:moveTo>
                  <a:lnTo>
                    <a:pt x="229842" y="2273"/>
                  </a:lnTo>
                  <a:lnTo>
                    <a:pt x="229691" y="2273"/>
                  </a:lnTo>
                  <a:lnTo>
                    <a:pt x="229539" y="2121"/>
                  </a:lnTo>
                  <a:close/>
                  <a:moveTo>
                    <a:pt x="231661" y="2121"/>
                  </a:moveTo>
                  <a:lnTo>
                    <a:pt x="231964" y="2273"/>
                  </a:lnTo>
                  <a:lnTo>
                    <a:pt x="231661" y="2273"/>
                  </a:lnTo>
                  <a:lnTo>
                    <a:pt x="231509" y="2121"/>
                  </a:lnTo>
                  <a:close/>
                  <a:moveTo>
                    <a:pt x="232115" y="2121"/>
                  </a:moveTo>
                  <a:lnTo>
                    <a:pt x="232418" y="2273"/>
                  </a:lnTo>
                  <a:lnTo>
                    <a:pt x="232267" y="2273"/>
                  </a:lnTo>
                  <a:lnTo>
                    <a:pt x="232115" y="2121"/>
                  </a:lnTo>
                  <a:close/>
                  <a:moveTo>
                    <a:pt x="244084" y="2121"/>
                  </a:moveTo>
                  <a:lnTo>
                    <a:pt x="244236" y="2273"/>
                  </a:lnTo>
                  <a:lnTo>
                    <a:pt x="244084" y="2273"/>
                  </a:lnTo>
                  <a:lnTo>
                    <a:pt x="244084" y="2121"/>
                  </a:lnTo>
                  <a:close/>
                  <a:moveTo>
                    <a:pt x="114694" y="2121"/>
                  </a:moveTo>
                  <a:lnTo>
                    <a:pt x="114423" y="2392"/>
                  </a:lnTo>
                  <a:lnTo>
                    <a:pt x="114423" y="2392"/>
                  </a:lnTo>
                  <a:lnTo>
                    <a:pt x="114461" y="2389"/>
                  </a:lnTo>
                  <a:lnTo>
                    <a:pt x="114461" y="2389"/>
                  </a:lnTo>
                  <a:lnTo>
                    <a:pt x="114997" y="2121"/>
                  </a:lnTo>
                  <a:close/>
                  <a:moveTo>
                    <a:pt x="237721" y="2273"/>
                  </a:moveTo>
                  <a:lnTo>
                    <a:pt x="237872" y="2424"/>
                  </a:lnTo>
                  <a:lnTo>
                    <a:pt x="237872" y="2273"/>
                  </a:lnTo>
                  <a:close/>
                  <a:moveTo>
                    <a:pt x="116361" y="2273"/>
                  </a:moveTo>
                  <a:lnTo>
                    <a:pt x="115906" y="2424"/>
                  </a:lnTo>
                  <a:lnTo>
                    <a:pt x="115603" y="2424"/>
                  </a:lnTo>
                  <a:lnTo>
                    <a:pt x="116361" y="2273"/>
                  </a:lnTo>
                  <a:close/>
                  <a:moveTo>
                    <a:pt x="142723" y="2273"/>
                  </a:moveTo>
                  <a:lnTo>
                    <a:pt x="142875" y="2424"/>
                  </a:lnTo>
                  <a:lnTo>
                    <a:pt x="142723" y="2424"/>
                  </a:lnTo>
                  <a:lnTo>
                    <a:pt x="142723" y="2273"/>
                  </a:lnTo>
                  <a:close/>
                  <a:moveTo>
                    <a:pt x="154481" y="2182"/>
                  </a:moveTo>
                  <a:lnTo>
                    <a:pt x="154844" y="2273"/>
                  </a:lnTo>
                  <a:lnTo>
                    <a:pt x="154693" y="2424"/>
                  </a:lnTo>
                  <a:lnTo>
                    <a:pt x="154390" y="2424"/>
                  </a:lnTo>
                  <a:lnTo>
                    <a:pt x="154390" y="2273"/>
                  </a:lnTo>
                  <a:lnTo>
                    <a:pt x="154481" y="2182"/>
                  </a:lnTo>
                  <a:close/>
                  <a:moveTo>
                    <a:pt x="161359" y="1970"/>
                  </a:moveTo>
                  <a:lnTo>
                    <a:pt x="161511" y="2121"/>
                  </a:lnTo>
                  <a:lnTo>
                    <a:pt x="162420" y="2273"/>
                  </a:lnTo>
                  <a:lnTo>
                    <a:pt x="162571" y="2273"/>
                  </a:lnTo>
                  <a:lnTo>
                    <a:pt x="162420" y="2424"/>
                  </a:lnTo>
                  <a:lnTo>
                    <a:pt x="161662" y="2424"/>
                  </a:lnTo>
                  <a:lnTo>
                    <a:pt x="160602" y="2273"/>
                  </a:lnTo>
                  <a:lnTo>
                    <a:pt x="161056" y="2121"/>
                  </a:lnTo>
                  <a:lnTo>
                    <a:pt x="161359" y="1970"/>
                  </a:lnTo>
                  <a:close/>
                  <a:moveTo>
                    <a:pt x="163935" y="2273"/>
                  </a:moveTo>
                  <a:lnTo>
                    <a:pt x="164390" y="2424"/>
                  </a:lnTo>
                  <a:lnTo>
                    <a:pt x="163481" y="2424"/>
                  </a:lnTo>
                  <a:lnTo>
                    <a:pt x="163632" y="2273"/>
                  </a:lnTo>
                  <a:close/>
                  <a:moveTo>
                    <a:pt x="176359" y="2273"/>
                  </a:moveTo>
                  <a:lnTo>
                    <a:pt x="176359" y="2424"/>
                  </a:lnTo>
                  <a:lnTo>
                    <a:pt x="176056" y="2273"/>
                  </a:lnTo>
                  <a:close/>
                  <a:moveTo>
                    <a:pt x="184238" y="2121"/>
                  </a:moveTo>
                  <a:lnTo>
                    <a:pt x="184541" y="2424"/>
                  </a:lnTo>
                  <a:lnTo>
                    <a:pt x="184086" y="2424"/>
                  </a:lnTo>
                  <a:lnTo>
                    <a:pt x="184086" y="2273"/>
                  </a:lnTo>
                  <a:lnTo>
                    <a:pt x="184238" y="2121"/>
                  </a:lnTo>
                  <a:close/>
                  <a:moveTo>
                    <a:pt x="222115" y="2273"/>
                  </a:moveTo>
                  <a:lnTo>
                    <a:pt x="222267" y="2424"/>
                  </a:lnTo>
                  <a:lnTo>
                    <a:pt x="221964" y="2424"/>
                  </a:lnTo>
                  <a:lnTo>
                    <a:pt x="221964" y="2273"/>
                  </a:lnTo>
                  <a:close/>
                  <a:moveTo>
                    <a:pt x="237872" y="2424"/>
                  </a:moveTo>
                  <a:lnTo>
                    <a:pt x="237872" y="2424"/>
                  </a:lnTo>
                  <a:lnTo>
                    <a:pt x="237872" y="2424"/>
                  </a:lnTo>
                  <a:close/>
                  <a:moveTo>
                    <a:pt x="248175" y="2273"/>
                  </a:moveTo>
                  <a:lnTo>
                    <a:pt x="248478" y="2424"/>
                  </a:lnTo>
                  <a:lnTo>
                    <a:pt x="248175" y="2424"/>
                  </a:lnTo>
                  <a:lnTo>
                    <a:pt x="248175" y="2273"/>
                  </a:lnTo>
                  <a:close/>
                  <a:moveTo>
                    <a:pt x="123482" y="2424"/>
                  </a:moveTo>
                  <a:lnTo>
                    <a:pt x="123027" y="2576"/>
                  </a:lnTo>
                  <a:lnTo>
                    <a:pt x="122118" y="2576"/>
                  </a:lnTo>
                  <a:lnTo>
                    <a:pt x="122573" y="2424"/>
                  </a:lnTo>
                  <a:close/>
                  <a:moveTo>
                    <a:pt x="124845" y="2424"/>
                  </a:moveTo>
                  <a:lnTo>
                    <a:pt x="124997" y="2576"/>
                  </a:lnTo>
                  <a:lnTo>
                    <a:pt x="124542" y="2424"/>
                  </a:lnTo>
                  <a:close/>
                  <a:moveTo>
                    <a:pt x="129087" y="2424"/>
                  </a:moveTo>
                  <a:lnTo>
                    <a:pt x="128936" y="2576"/>
                  </a:lnTo>
                  <a:lnTo>
                    <a:pt x="128330" y="2576"/>
                  </a:lnTo>
                  <a:lnTo>
                    <a:pt x="129087" y="2424"/>
                  </a:lnTo>
                  <a:close/>
                  <a:moveTo>
                    <a:pt x="131360" y="2424"/>
                  </a:moveTo>
                  <a:lnTo>
                    <a:pt x="131966" y="2576"/>
                  </a:lnTo>
                  <a:lnTo>
                    <a:pt x="130906" y="2576"/>
                  </a:lnTo>
                  <a:lnTo>
                    <a:pt x="131360" y="2424"/>
                  </a:lnTo>
                  <a:close/>
                  <a:moveTo>
                    <a:pt x="232418" y="2424"/>
                  </a:moveTo>
                  <a:lnTo>
                    <a:pt x="232570" y="2576"/>
                  </a:lnTo>
                  <a:lnTo>
                    <a:pt x="232418" y="2576"/>
                  </a:lnTo>
                  <a:lnTo>
                    <a:pt x="231964" y="2424"/>
                  </a:lnTo>
                  <a:close/>
                  <a:moveTo>
                    <a:pt x="235751" y="2424"/>
                  </a:moveTo>
                  <a:lnTo>
                    <a:pt x="236054" y="2576"/>
                  </a:lnTo>
                  <a:lnTo>
                    <a:pt x="235751" y="2576"/>
                  </a:lnTo>
                  <a:lnTo>
                    <a:pt x="235751" y="2424"/>
                  </a:lnTo>
                  <a:close/>
                  <a:moveTo>
                    <a:pt x="244236" y="2424"/>
                  </a:moveTo>
                  <a:lnTo>
                    <a:pt x="244539" y="2576"/>
                  </a:lnTo>
                  <a:lnTo>
                    <a:pt x="244084" y="2576"/>
                  </a:lnTo>
                  <a:lnTo>
                    <a:pt x="243933" y="2424"/>
                  </a:lnTo>
                  <a:close/>
                  <a:moveTo>
                    <a:pt x="138027" y="2576"/>
                  </a:moveTo>
                  <a:lnTo>
                    <a:pt x="137421" y="2727"/>
                  </a:lnTo>
                  <a:lnTo>
                    <a:pt x="137421" y="2727"/>
                  </a:lnTo>
                  <a:lnTo>
                    <a:pt x="137724" y="2576"/>
                  </a:lnTo>
                  <a:close/>
                  <a:moveTo>
                    <a:pt x="187874" y="2576"/>
                  </a:moveTo>
                  <a:lnTo>
                    <a:pt x="188783" y="2727"/>
                  </a:lnTo>
                  <a:lnTo>
                    <a:pt x="187874" y="2727"/>
                  </a:lnTo>
                  <a:lnTo>
                    <a:pt x="187874" y="2576"/>
                  </a:lnTo>
                  <a:close/>
                  <a:moveTo>
                    <a:pt x="212419" y="2576"/>
                  </a:moveTo>
                  <a:lnTo>
                    <a:pt x="212722" y="2727"/>
                  </a:lnTo>
                  <a:lnTo>
                    <a:pt x="212419" y="2727"/>
                  </a:lnTo>
                  <a:lnTo>
                    <a:pt x="212419" y="2576"/>
                  </a:lnTo>
                  <a:close/>
                  <a:moveTo>
                    <a:pt x="213479" y="2576"/>
                  </a:moveTo>
                  <a:lnTo>
                    <a:pt x="213525" y="2621"/>
                  </a:lnTo>
                  <a:lnTo>
                    <a:pt x="213525" y="2621"/>
                  </a:lnTo>
                  <a:lnTo>
                    <a:pt x="213984" y="2727"/>
                  </a:lnTo>
                  <a:lnTo>
                    <a:pt x="214085" y="2727"/>
                  </a:lnTo>
                  <a:lnTo>
                    <a:pt x="213631" y="2576"/>
                  </a:lnTo>
                  <a:close/>
                  <a:moveTo>
                    <a:pt x="221812" y="2576"/>
                  </a:moveTo>
                  <a:lnTo>
                    <a:pt x="221509" y="2727"/>
                  </a:lnTo>
                  <a:lnTo>
                    <a:pt x="221206" y="2576"/>
                  </a:lnTo>
                  <a:close/>
                  <a:moveTo>
                    <a:pt x="224540" y="2424"/>
                  </a:moveTo>
                  <a:lnTo>
                    <a:pt x="226206" y="2576"/>
                  </a:lnTo>
                  <a:lnTo>
                    <a:pt x="224843" y="2727"/>
                  </a:lnTo>
                  <a:lnTo>
                    <a:pt x="224236" y="2727"/>
                  </a:lnTo>
                  <a:lnTo>
                    <a:pt x="224236" y="2576"/>
                  </a:lnTo>
                  <a:lnTo>
                    <a:pt x="223933" y="2424"/>
                  </a:lnTo>
                  <a:close/>
                  <a:moveTo>
                    <a:pt x="228630" y="2576"/>
                  </a:moveTo>
                  <a:lnTo>
                    <a:pt x="228933" y="2727"/>
                  </a:lnTo>
                  <a:lnTo>
                    <a:pt x="228630" y="2727"/>
                  </a:lnTo>
                  <a:lnTo>
                    <a:pt x="228630" y="2576"/>
                  </a:lnTo>
                  <a:close/>
                  <a:moveTo>
                    <a:pt x="232267" y="2576"/>
                  </a:moveTo>
                  <a:lnTo>
                    <a:pt x="233024" y="2727"/>
                  </a:lnTo>
                  <a:lnTo>
                    <a:pt x="231661" y="2727"/>
                  </a:lnTo>
                  <a:lnTo>
                    <a:pt x="231964" y="2576"/>
                  </a:lnTo>
                  <a:close/>
                  <a:moveTo>
                    <a:pt x="191813" y="2727"/>
                  </a:moveTo>
                  <a:lnTo>
                    <a:pt x="192116" y="2879"/>
                  </a:lnTo>
                  <a:lnTo>
                    <a:pt x="191056" y="2879"/>
                  </a:lnTo>
                  <a:lnTo>
                    <a:pt x="191207" y="2727"/>
                  </a:lnTo>
                  <a:close/>
                  <a:moveTo>
                    <a:pt x="193631" y="2727"/>
                  </a:moveTo>
                  <a:lnTo>
                    <a:pt x="193631" y="2879"/>
                  </a:lnTo>
                  <a:lnTo>
                    <a:pt x="193480" y="2727"/>
                  </a:lnTo>
                  <a:close/>
                  <a:moveTo>
                    <a:pt x="215297" y="2727"/>
                  </a:moveTo>
                  <a:lnTo>
                    <a:pt x="215449" y="2879"/>
                  </a:lnTo>
                  <a:lnTo>
                    <a:pt x="216206" y="2879"/>
                  </a:lnTo>
                  <a:lnTo>
                    <a:pt x="215297" y="2727"/>
                  </a:lnTo>
                  <a:close/>
                  <a:moveTo>
                    <a:pt x="223024" y="2727"/>
                  </a:moveTo>
                  <a:lnTo>
                    <a:pt x="223024" y="2879"/>
                  </a:lnTo>
                  <a:lnTo>
                    <a:pt x="222721" y="2879"/>
                  </a:lnTo>
                  <a:lnTo>
                    <a:pt x="222115" y="2727"/>
                  </a:lnTo>
                  <a:close/>
                  <a:moveTo>
                    <a:pt x="229691" y="2727"/>
                  </a:moveTo>
                  <a:lnTo>
                    <a:pt x="229388" y="2879"/>
                  </a:lnTo>
                  <a:lnTo>
                    <a:pt x="229388" y="2727"/>
                  </a:lnTo>
                  <a:close/>
                  <a:moveTo>
                    <a:pt x="233782" y="2727"/>
                  </a:moveTo>
                  <a:lnTo>
                    <a:pt x="233782" y="2879"/>
                  </a:lnTo>
                  <a:lnTo>
                    <a:pt x="233327" y="2879"/>
                  </a:lnTo>
                  <a:lnTo>
                    <a:pt x="233630" y="2727"/>
                  </a:lnTo>
                  <a:close/>
                  <a:moveTo>
                    <a:pt x="234994" y="2424"/>
                  </a:moveTo>
                  <a:lnTo>
                    <a:pt x="234842" y="2576"/>
                  </a:lnTo>
                  <a:lnTo>
                    <a:pt x="234994" y="2576"/>
                  </a:lnTo>
                  <a:lnTo>
                    <a:pt x="234994" y="2727"/>
                  </a:lnTo>
                  <a:lnTo>
                    <a:pt x="234388" y="2727"/>
                  </a:lnTo>
                  <a:lnTo>
                    <a:pt x="234388" y="2879"/>
                  </a:lnTo>
                  <a:lnTo>
                    <a:pt x="234236" y="2879"/>
                  </a:lnTo>
                  <a:lnTo>
                    <a:pt x="234236" y="2727"/>
                  </a:lnTo>
                  <a:lnTo>
                    <a:pt x="234388" y="2727"/>
                  </a:lnTo>
                  <a:lnTo>
                    <a:pt x="233176" y="2576"/>
                  </a:lnTo>
                  <a:lnTo>
                    <a:pt x="234388" y="2424"/>
                  </a:lnTo>
                  <a:close/>
                  <a:moveTo>
                    <a:pt x="243478" y="2727"/>
                  </a:moveTo>
                  <a:lnTo>
                    <a:pt x="243630" y="2879"/>
                  </a:lnTo>
                  <a:lnTo>
                    <a:pt x="243478" y="2879"/>
                  </a:lnTo>
                  <a:lnTo>
                    <a:pt x="243478" y="2727"/>
                  </a:lnTo>
                  <a:close/>
                  <a:moveTo>
                    <a:pt x="246054" y="2576"/>
                  </a:moveTo>
                  <a:lnTo>
                    <a:pt x="246206" y="2727"/>
                  </a:lnTo>
                  <a:lnTo>
                    <a:pt x="246509" y="2727"/>
                  </a:lnTo>
                  <a:lnTo>
                    <a:pt x="246054" y="2879"/>
                  </a:lnTo>
                  <a:lnTo>
                    <a:pt x="245600" y="2727"/>
                  </a:lnTo>
                  <a:lnTo>
                    <a:pt x="245600" y="2576"/>
                  </a:lnTo>
                  <a:close/>
                  <a:moveTo>
                    <a:pt x="248478" y="2727"/>
                  </a:moveTo>
                  <a:lnTo>
                    <a:pt x="248630" y="2879"/>
                  </a:lnTo>
                  <a:lnTo>
                    <a:pt x="248024" y="2727"/>
                  </a:lnTo>
                  <a:close/>
                  <a:moveTo>
                    <a:pt x="186662" y="2879"/>
                  </a:moveTo>
                  <a:lnTo>
                    <a:pt x="186662" y="2924"/>
                  </a:lnTo>
                  <a:lnTo>
                    <a:pt x="186662" y="2924"/>
                  </a:lnTo>
                  <a:lnTo>
                    <a:pt x="186775" y="2936"/>
                  </a:lnTo>
                  <a:lnTo>
                    <a:pt x="186775" y="2936"/>
                  </a:lnTo>
                  <a:lnTo>
                    <a:pt x="186662" y="2879"/>
                  </a:lnTo>
                  <a:close/>
                  <a:moveTo>
                    <a:pt x="186965" y="2727"/>
                  </a:moveTo>
                  <a:lnTo>
                    <a:pt x="187419" y="2879"/>
                  </a:lnTo>
                  <a:lnTo>
                    <a:pt x="187722" y="2879"/>
                  </a:lnTo>
                  <a:lnTo>
                    <a:pt x="187874" y="3030"/>
                  </a:lnTo>
                  <a:lnTo>
                    <a:pt x="187722" y="3030"/>
                  </a:lnTo>
                  <a:lnTo>
                    <a:pt x="186775" y="2936"/>
                  </a:lnTo>
                  <a:lnTo>
                    <a:pt x="186775" y="2936"/>
                  </a:lnTo>
                  <a:lnTo>
                    <a:pt x="186965" y="3030"/>
                  </a:lnTo>
                  <a:lnTo>
                    <a:pt x="186662" y="3030"/>
                  </a:lnTo>
                  <a:lnTo>
                    <a:pt x="186662" y="2924"/>
                  </a:lnTo>
                  <a:lnTo>
                    <a:pt x="186662" y="2924"/>
                  </a:lnTo>
                  <a:lnTo>
                    <a:pt x="186207" y="2879"/>
                  </a:lnTo>
                  <a:lnTo>
                    <a:pt x="185753" y="2727"/>
                  </a:lnTo>
                  <a:close/>
                  <a:moveTo>
                    <a:pt x="226509" y="2727"/>
                  </a:moveTo>
                  <a:lnTo>
                    <a:pt x="226206" y="2879"/>
                  </a:lnTo>
                  <a:lnTo>
                    <a:pt x="226509" y="2879"/>
                  </a:lnTo>
                  <a:lnTo>
                    <a:pt x="226206" y="3030"/>
                  </a:lnTo>
                  <a:lnTo>
                    <a:pt x="225903" y="2879"/>
                  </a:lnTo>
                  <a:lnTo>
                    <a:pt x="225752" y="2879"/>
                  </a:lnTo>
                  <a:lnTo>
                    <a:pt x="225903" y="2727"/>
                  </a:lnTo>
                  <a:close/>
                  <a:moveTo>
                    <a:pt x="230600" y="2879"/>
                  </a:moveTo>
                  <a:lnTo>
                    <a:pt x="231358" y="3030"/>
                  </a:lnTo>
                  <a:lnTo>
                    <a:pt x="231054" y="3030"/>
                  </a:lnTo>
                  <a:lnTo>
                    <a:pt x="230600" y="2879"/>
                  </a:lnTo>
                  <a:close/>
                  <a:moveTo>
                    <a:pt x="232721" y="2879"/>
                  </a:moveTo>
                  <a:lnTo>
                    <a:pt x="232721" y="3030"/>
                  </a:lnTo>
                  <a:lnTo>
                    <a:pt x="232267" y="3030"/>
                  </a:lnTo>
                  <a:lnTo>
                    <a:pt x="232570" y="2879"/>
                  </a:lnTo>
                  <a:close/>
                  <a:moveTo>
                    <a:pt x="239388" y="2879"/>
                  </a:moveTo>
                  <a:lnTo>
                    <a:pt x="238782" y="3030"/>
                  </a:lnTo>
                  <a:lnTo>
                    <a:pt x="238782" y="2879"/>
                  </a:lnTo>
                  <a:close/>
                  <a:moveTo>
                    <a:pt x="244842" y="2879"/>
                  </a:moveTo>
                  <a:lnTo>
                    <a:pt x="245297" y="3030"/>
                  </a:lnTo>
                  <a:lnTo>
                    <a:pt x="244994" y="3030"/>
                  </a:lnTo>
                  <a:lnTo>
                    <a:pt x="244842" y="2879"/>
                  </a:lnTo>
                  <a:close/>
                  <a:moveTo>
                    <a:pt x="248478" y="2879"/>
                  </a:moveTo>
                  <a:lnTo>
                    <a:pt x="248175" y="3030"/>
                  </a:lnTo>
                  <a:lnTo>
                    <a:pt x="248024" y="3030"/>
                  </a:lnTo>
                  <a:lnTo>
                    <a:pt x="247872" y="2879"/>
                  </a:lnTo>
                  <a:close/>
                  <a:moveTo>
                    <a:pt x="253327" y="2879"/>
                  </a:moveTo>
                  <a:lnTo>
                    <a:pt x="253327" y="2922"/>
                  </a:lnTo>
                  <a:lnTo>
                    <a:pt x="253705" y="3030"/>
                  </a:lnTo>
                  <a:lnTo>
                    <a:pt x="253781" y="3030"/>
                  </a:lnTo>
                  <a:lnTo>
                    <a:pt x="253327" y="2879"/>
                  </a:lnTo>
                  <a:close/>
                  <a:moveTo>
                    <a:pt x="121360" y="3030"/>
                  </a:moveTo>
                  <a:lnTo>
                    <a:pt x="121057" y="3182"/>
                  </a:lnTo>
                  <a:lnTo>
                    <a:pt x="121209" y="3030"/>
                  </a:lnTo>
                  <a:close/>
                  <a:moveTo>
                    <a:pt x="134239" y="3030"/>
                  </a:moveTo>
                  <a:lnTo>
                    <a:pt x="134239" y="3182"/>
                  </a:lnTo>
                  <a:lnTo>
                    <a:pt x="133784" y="3182"/>
                  </a:lnTo>
                  <a:lnTo>
                    <a:pt x="134239" y="3030"/>
                  </a:lnTo>
                  <a:close/>
                  <a:moveTo>
                    <a:pt x="213631" y="3030"/>
                  </a:moveTo>
                  <a:lnTo>
                    <a:pt x="213631" y="3182"/>
                  </a:lnTo>
                  <a:lnTo>
                    <a:pt x="213176" y="3030"/>
                  </a:lnTo>
                  <a:close/>
                  <a:moveTo>
                    <a:pt x="220903" y="3030"/>
                  </a:moveTo>
                  <a:lnTo>
                    <a:pt x="221055" y="3182"/>
                  </a:lnTo>
                  <a:lnTo>
                    <a:pt x="220752" y="3030"/>
                  </a:lnTo>
                  <a:close/>
                  <a:moveTo>
                    <a:pt x="229236" y="3030"/>
                  </a:moveTo>
                  <a:lnTo>
                    <a:pt x="229236" y="3182"/>
                  </a:lnTo>
                  <a:lnTo>
                    <a:pt x="227873" y="3182"/>
                  </a:lnTo>
                  <a:lnTo>
                    <a:pt x="227721" y="3030"/>
                  </a:lnTo>
                  <a:close/>
                  <a:moveTo>
                    <a:pt x="235145" y="2879"/>
                  </a:moveTo>
                  <a:lnTo>
                    <a:pt x="235145" y="3030"/>
                  </a:lnTo>
                  <a:lnTo>
                    <a:pt x="235600" y="3030"/>
                  </a:lnTo>
                  <a:lnTo>
                    <a:pt x="236357" y="3182"/>
                  </a:lnTo>
                  <a:lnTo>
                    <a:pt x="234388" y="3182"/>
                  </a:lnTo>
                  <a:lnTo>
                    <a:pt x="234691" y="3030"/>
                  </a:lnTo>
                  <a:lnTo>
                    <a:pt x="235145" y="3030"/>
                  </a:lnTo>
                  <a:lnTo>
                    <a:pt x="234994" y="2879"/>
                  </a:lnTo>
                  <a:close/>
                  <a:moveTo>
                    <a:pt x="238327" y="3030"/>
                  </a:moveTo>
                  <a:lnTo>
                    <a:pt x="238630" y="3182"/>
                  </a:lnTo>
                  <a:lnTo>
                    <a:pt x="237872" y="3182"/>
                  </a:lnTo>
                  <a:lnTo>
                    <a:pt x="238327" y="3030"/>
                  </a:lnTo>
                  <a:close/>
                  <a:moveTo>
                    <a:pt x="245297" y="2879"/>
                  </a:moveTo>
                  <a:lnTo>
                    <a:pt x="246054" y="3030"/>
                  </a:lnTo>
                  <a:lnTo>
                    <a:pt x="246357" y="3182"/>
                  </a:lnTo>
                  <a:lnTo>
                    <a:pt x="246054" y="3182"/>
                  </a:lnTo>
                  <a:lnTo>
                    <a:pt x="245600" y="3030"/>
                  </a:lnTo>
                  <a:lnTo>
                    <a:pt x="245297" y="2879"/>
                  </a:lnTo>
                  <a:close/>
                  <a:moveTo>
                    <a:pt x="220297" y="3030"/>
                  </a:moveTo>
                  <a:lnTo>
                    <a:pt x="220449" y="3333"/>
                  </a:lnTo>
                  <a:lnTo>
                    <a:pt x="220449" y="3333"/>
                  </a:lnTo>
                  <a:lnTo>
                    <a:pt x="219085" y="3182"/>
                  </a:lnTo>
                  <a:lnTo>
                    <a:pt x="219994" y="3030"/>
                  </a:lnTo>
                  <a:close/>
                  <a:moveTo>
                    <a:pt x="191662" y="3182"/>
                  </a:moveTo>
                  <a:lnTo>
                    <a:pt x="191813" y="3333"/>
                  </a:lnTo>
                  <a:lnTo>
                    <a:pt x="191359" y="3333"/>
                  </a:lnTo>
                  <a:lnTo>
                    <a:pt x="191510" y="3182"/>
                  </a:lnTo>
                  <a:close/>
                  <a:moveTo>
                    <a:pt x="211207" y="3182"/>
                  </a:moveTo>
                  <a:lnTo>
                    <a:pt x="211661" y="3333"/>
                  </a:lnTo>
                  <a:lnTo>
                    <a:pt x="211358" y="3333"/>
                  </a:lnTo>
                  <a:lnTo>
                    <a:pt x="211207" y="3182"/>
                  </a:lnTo>
                  <a:close/>
                  <a:moveTo>
                    <a:pt x="212570" y="2879"/>
                  </a:moveTo>
                  <a:lnTo>
                    <a:pt x="212722" y="3030"/>
                  </a:lnTo>
                  <a:lnTo>
                    <a:pt x="212570" y="3030"/>
                  </a:lnTo>
                  <a:lnTo>
                    <a:pt x="212722" y="3182"/>
                  </a:lnTo>
                  <a:lnTo>
                    <a:pt x="212722" y="3333"/>
                  </a:lnTo>
                  <a:lnTo>
                    <a:pt x="211964" y="3333"/>
                  </a:lnTo>
                  <a:lnTo>
                    <a:pt x="212116" y="3030"/>
                  </a:lnTo>
                  <a:lnTo>
                    <a:pt x="212267" y="3030"/>
                  </a:lnTo>
                  <a:lnTo>
                    <a:pt x="212570" y="2879"/>
                  </a:lnTo>
                  <a:close/>
                  <a:moveTo>
                    <a:pt x="225146" y="3182"/>
                  </a:moveTo>
                  <a:lnTo>
                    <a:pt x="225297" y="3333"/>
                  </a:lnTo>
                  <a:lnTo>
                    <a:pt x="224691" y="3333"/>
                  </a:lnTo>
                  <a:lnTo>
                    <a:pt x="224994" y="3182"/>
                  </a:lnTo>
                  <a:close/>
                  <a:moveTo>
                    <a:pt x="240448" y="3182"/>
                  </a:moveTo>
                  <a:lnTo>
                    <a:pt x="240448" y="3333"/>
                  </a:lnTo>
                  <a:lnTo>
                    <a:pt x="240145" y="3333"/>
                  </a:lnTo>
                  <a:lnTo>
                    <a:pt x="240145" y="3182"/>
                  </a:lnTo>
                  <a:close/>
                  <a:moveTo>
                    <a:pt x="247418" y="3030"/>
                  </a:moveTo>
                  <a:lnTo>
                    <a:pt x="247872" y="3182"/>
                  </a:lnTo>
                  <a:lnTo>
                    <a:pt x="247721" y="3333"/>
                  </a:lnTo>
                  <a:lnTo>
                    <a:pt x="246812" y="3333"/>
                  </a:lnTo>
                  <a:lnTo>
                    <a:pt x="246660" y="3182"/>
                  </a:lnTo>
                  <a:lnTo>
                    <a:pt x="246812" y="3182"/>
                  </a:lnTo>
                  <a:lnTo>
                    <a:pt x="246812" y="3030"/>
                  </a:lnTo>
                  <a:close/>
                  <a:moveTo>
                    <a:pt x="228327" y="3333"/>
                  </a:moveTo>
                  <a:lnTo>
                    <a:pt x="227873" y="3485"/>
                  </a:lnTo>
                  <a:lnTo>
                    <a:pt x="228024" y="3333"/>
                  </a:lnTo>
                  <a:close/>
                  <a:moveTo>
                    <a:pt x="231509" y="3333"/>
                  </a:moveTo>
                  <a:lnTo>
                    <a:pt x="231509" y="3485"/>
                  </a:lnTo>
                  <a:lnTo>
                    <a:pt x="230903" y="3485"/>
                  </a:lnTo>
                  <a:lnTo>
                    <a:pt x="231509" y="3333"/>
                  </a:lnTo>
                  <a:close/>
                  <a:moveTo>
                    <a:pt x="233933" y="3182"/>
                  </a:moveTo>
                  <a:lnTo>
                    <a:pt x="235297" y="3333"/>
                  </a:lnTo>
                  <a:lnTo>
                    <a:pt x="235145" y="3485"/>
                  </a:lnTo>
                  <a:lnTo>
                    <a:pt x="235297" y="3485"/>
                  </a:lnTo>
                  <a:lnTo>
                    <a:pt x="235751" y="3636"/>
                  </a:lnTo>
                  <a:lnTo>
                    <a:pt x="233024" y="3636"/>
                  </a:lnTo>
                  <a:lnTo>
                    <a:pt x="232570" y="3485"/>
                  </a:lnTo>
                  <a:lnTo>
                    <a:pt x="232418" y="3333"/>
                  </a:lnTo>
                  <a:lnTo>
                    <a:pt x="232418" y="3182"/>
                  </a:lnTo>
                  <a:close/>
                  <a:moveTo>
                    <a:pt x="239691" y="3485"/>
                  </a:moveTo>
                  <a:lnTo>
                    <a:pt x="239388" y="3636"/>
                  </a:lnTo>
                  <a:lnTo>
                    <a:pt x="239085" y="3485"/>
                  </a:lnTo>
                  <a:close/>
                  <a:moveTo>
                    <a:pt x="247418" y="3485"/>
                  </a:moveTo>
                  <a:lnTo>
                    <a:pt x="246812" y="3636"/>
                  </a:lnTo>
                  <a:lnTo>
                    <a:pt x="246812" y="3485"/>
                  </a:lnTo>
                  <a:close/>
                  <a:moveTo>
                    <a:pt x="254690" y="3485"/>
                  </a:moveTo>
                  <a:lnTo>
                    <a:pt x="255296" y="3636"/>
                  </a:lnTo>
                  <a:lnTo>
                    <a:pt x="254993" y="3636"/>
                  </a:lnTo>
                  <a:lnTo>
                    <a:pt x="254690" y="3485"/>
                  </a:lnTo>
                  <a:close/>
                  <a:moveTo>
                    <a:pt x="90452" y="3485"/>
                  </a:moveTo>
                  <a:lnTo>
                    <a:pt x="89543" y="3636"/>
                  </a:lnTo>
                  <a:lnTo>
                    <a:pt x="89392" y="3636"/>
                  </a:lnTo>
                  <a:lnTo>
                    <a:pt x="89089" y="3788"/>
                  </a:lnTo>
                  <a:lnTo>
                    <a:pt x="89846" y="3788"/>
                  </a:lnTo>
                  <a:lnTo>
                    <a:pt x="90452" y="3636"/>
                  </a:lnTo>
                  <a:lnTo>
                    <a:pt x="90452" y="3485"/>
                  </a:lnTo>
                  <a:close/>
                  <a:moveTo>
                    <a:pt x="243781" y="3636"/>
                  </a:moveTo>
                  <a:lnTo>
                    <a:pt x="243630" y="3788"/>
                  </a:lnTo>
                  <a:lnTo>
                    <a:pt x="243327" y="3636"/>
                  </a:lnTo>
                  <a:close/>
                  <a:moveTo>
                    <a:pt x="246509" y="3636"/>
                  </a:moveTo>
                  <a:lnTo>
                    <a:pt x="246206" y="3788"/>
                  </a:lnTo>
                  <a:lnTo>
                    <a:pt x="245903" y="3788"/>
                  </a:lnTo>
                  <a:lnTo>
                    <a:pt x="246206" y="3636"/>
                  </a:lnTo>
                  <a:close/>
                  <a:moveTo>
                    <a:pt x="256357" y="3636"/>
                  </a:moveTo>
                  <a:lnTo>
                    <a:pt x="256508" y="3788"/>
                  </a:lnTo>
                  <a:lnTo>
                    <a:pt x="256963" y="3636"/>
                  </a:lnTo>
                  <a:close/>
                  <a:moveTo>
                    <a:pt x="258933" y="3788"/>
                  </a:moveTo>
                  <a:lnTo>
                    <a:pt x="258895" y="3826"/>
                  </a:lnTo>
                  <a:lnTo>
                    <a:pt x="259192" y="3853"/>
                  </a:lnTo>
                  <a:lnTo>
                    <a:pt x="259192" y="3853"/>
                  </a:lnTo>
                  <a:lnTo>
                    <a:pt x="258933" y="3788"/>
                  </a:lnTo>
                  <a:close/>
                  <a:moveTo>
                    <a:pt x="89392" y="3788"/>
                  </a:moveTo>
                  <a:lnTo>
                    <a:pt x="88634" y="3939"/>
                  </a:lnTo>
                  <a:lnTo>
                    <a:pt x="88937" y="3939"/>
                  </a:lnTo>
                  <a:lnTo>
                    <a:pt x="89392" y="3788"/>
                  </a:lnTo>
                  <a:close/>
                  <a:moveTo>
                    <a:pt x="89998" y="3788"/>
                  </a:moveTo>
                  <a:lnTo>
                    <a:pt x="89543" y="3939"/>
                  </a:lnTo>
                  <a:lnTo>
                    <a:pt x="89695" y="3939"/>
                  </a:lnTo>
                  <a:lnTo>
                    <a:pt x="89998" y="3788"/>
                  </a:lnTo>
                  <a:close/>
                  <a:moveTo>
                    <a:pt x="221964" y="3788"/>
                  </a:moveTo>
                  <a:lnTo>
                    <a:pt x="221661" y="3939"/>
                  </a:lnTo>
                  <a:lnTo>
                    <a:pt x="221509" y="3939"/>
                  </a:lnTo>
                  <a:lnTo>
                    <a:pt x="221964" y="3788"/>
                  </a:lnTo>
                  <a:close/>
                  <a:moveTo>
                    <a:pt x="223782" y="3636"/>
                  </a:moveTo>
                  <a:lnTo>
                    <a:pt x="223933" y="3788"/>
                  </a:lnTo>
                  <a:lnTo>
                    <a:pt x="224085" y="3939"/>
                  </a:lnTo>
                  <a:lnTo>
                    <a:pt x="223630" y="3788"/>
                  </a:lnTo>
                  <a:lnTo>
                    <a:pt x="223782" y="3636"/>
                  </a:lnTo>
                  <a:close/>
                  <a:moveTo>
                    <a:pt x="228933" y="3788"/>
                  </a:moveTo>
                  <a:lnTo>
                    <a:pt x="228024" y="3939"/>
                  </a:lnTo>
                  <a:lnTo>
                    <a:pt x="228479" y="3788"/>
                  </a:lnTo>
                  <a:close/>
                  <a:moveTo>
                    <a:pt x="233933" y="3788"/>
                  </a:moveTo>
                  <a:lnTo>
                    <a:pt x="234236" y="3939"/>
                  </a:lnTo>
                  <a:lnTo>
                    <a:pt x="233782" y="3939"/>
                  </a:lnTo>
                  <a:lnTo>
                    <a:pt x="233630" y="3788"/>
                  </a:lnTo>
                  <a:close/>
                  <a:moveTo>
                    <a:pt x="235903" y="3788"/>
                  </a:moveTo>
                  <a:lnTo>
                    <a:pt x="235751" y="3939"/>
                  </a:lnTo>
                  <a:lnTo>
                    <a:pt x="235600" y="3788"/>
                  </a:lnTo>
                  <a:close/>
                  <a:moveTo>
                    <a:pt x="244236" y="3788"/>
                  </a:moveTo>
                  <a:lnTo>
                    <a:pt x="244387" y="3939"/>
                  </a:lnTo>
                  <a:lnTo>
                    <a:pt x="244084" y="3939"/>
                  </a:lnTo>
                  <a:lnTo>
                    <a:pt x="244084" y="3788"/>
                  </a:lnTo>
                  <a:close/>
                  <a:moveTo>
                    <a:pt x="85149" y="3939"/>
                  </a:moveTo>
                  <a:lnTo>
                    <a:pt x="85301" y="4091"/>
                  </a:lnTo>
                  <a:lnTo>
                    <a:pt x="85301" y="3939"/>
                  </a:lnTo>
                  <a:close/>
                  <a:moveTo>
                    <a:pt x="211358" y="3636"/>
                  </a:moveTo>
                  <a:lnTo>
                    <a:pt x="211813" y="3788"/>
                  </a:lnTo>
                  <a:lnTo>
                    <a:pt x="212570" y="3939"/>
                  </a:lnTo>
                  <a:lnTo>
                    <a:pt x="213176" y="3939"/>
                  </a:lnTo>
                  <a:lnTo>
                    <a:pt x="212419" y="4091"/>
                  </a:lnTo>
                  <a:lnTo>
                    <a:pt x="211813" y="3788"/>
                  </a:lnTo>
                  <a:lnTo>
                    <a:pt x="211358" y="3788"/>
                  </a:lnTo>
                  <a:lnTo>
                    <a:pt x="211207" y="3636"/>
                  </a:lnTo>
                  <a:close/>
                  <a:moveTo>
                    <a:pt x="225297" y="3939"/>
                  </a:moveTo>
                  <a:lnTo>
                    <a:pt x="225146" y="4091"/>
                  </a:lnTo>
                  <a:lnTo>
                    <a:pt x="224994" y="3939"/>
                  </a:lnTo>
                  <a:close/>
                  <a:moveTo>
                    <a:pt x="240448" y="3939"/>
                  </a:moveTo>
                  <a:lnTo>
                    <a:pt x="240600" y="4091"/>
                  </a:lnTo>
                  <a:lnTo>
                    <a:pt x="240448" y="4091"/>
                  </a:lnTo>
                  <a:lnTo>
                    <a:pt x="240448" y="3939"/>
                  </a:lnTo>
                  <a:close/>
                  <a:moveTo>
                    <a:pt x="246660" y="3939"/>
                  </a:moveTo>
                  <a:lnTo>
                    <a:pt x="246660" y="4091"/>
                  </a:lnTo>
                  <a:lnTo>
                    <a:pt x="246357" y="4091"/>
                  </a:lnTo>
                  <a:lnTo>
                    <a:pt x="246357" y="3939"/>
                  </a:lnTo>
                  <a:close/>
                  <a:moveTo>
                    <a:pt x="89695" y="4091"/>
                  </a:moveTo>
                  <a:lnTo>
                    <a:pt x="89714" y="4110"/>
                  </a:lnTo>
                  <a:lnTo>
                    <a:pt x="89714" y="4110"/>
                  </a:lnTo>
                  <a:lnTo>
                    <a:pt x="89947" y="4091"/>
                  </a:lnTo>
                  <a:close/>
                  <a:moveTo>
                    <a:pt x="88179" y="4091"/>
                  </a:moveTo>
                  <a:lnTo>
                    <a:pt x="87876" y="4242"/>
                  </a:lnTo>
                  <a:lnTo>
                    <a:pt x="88331" y="4091"/>
                  </a:lnTo>
                  <a:close/>
                  <a:moveTo>
                    <a:pt x="215146" y="4091"/>
                  </a:moveTo>
                  <a:lnTo>
                    <a:pt x="214994" y="4242"/>
                  </a:lnTo>
                  <a:lnTo>
                    <a:pt x="214540" y="4242"/>
                  </a:lnTo>
                  <a:lnTo>
                    <a:pt x="215146" y="4091"/>
                  </a:lnTo>
                  <a:close/>
                  <a:moveTo>
                    <a:pt x="228782" y="4091"/>
                  </a:moveTo>
                  <a:lnTo>
                    <a:pt x="228933" y="4242"/>
                  </a:lnTo>
                  <a:lnTo>
                    <a:pt x="228479" y="4242"/>
                  </a:lnTo>
                  <a:lnTo>
                    <a:pt x="228327" y="4091"/>
                  </a:lnTo>
                  <a:close/>
                  <a:moveTo>
                    <a:pt x="233479" y="3939"/>
                  </a:moveTo>
                  <a:lnTo>
                    <a:pt x="233024" y="4091"/>
                  </a:lnTo>
                  <a:lnTo>
                    <a:pt x="233176" y="4091"/>
                  </a:lnTo>
                  <a:lnTo>
                    <a:pt x="233024" y="4242"/>
                  </a:lnTo>
                  <a:lnTo>
                    <a:pt x="232721" y="4091"/>
                  </a:lnTo>
                  <a:lnTo>
                    <a:pt x="232873" y="3939"/>
                  </a:lnTo>
                  <a:close/>
                  <a:moveTo>
                    <a:pt x="242721" y="4091"/>
                  </a:moveTo>
                  <a:lnTo>
                    <a:pt x="242569" y="4242"/>
                  </a:lnTo>
                  <a:lnTo>
                    <a:pt x="242418" y="4091"/>
                  </a:lnTo>
                  <a:close/>
                  <a:moveTo>
                    <a:pt x="87573" y="4242"/>
                  </a:moveTo>
                  <a:lnTo>
                    <a:pt x="87057" y="4328"/>
                  </a:lnTo>
                  <a:lnTo>
                    <a:pt x="87057" y="4328"/>
                  </a:lnTo>
                  <a:lnTo>
                    <a:pt x="87469" y="4294"/>
                  </a:lnTo>
                  <a:lnTo>
                    <a:pt x="87469" y="4294"/>
                  </a:lnTo>
                  <a:lnTo>
                    <a:pt x="87573" y="4242"/>
                  </a:lnTo>
                  <a:close/>
                  <a:moveTo>
                    <a:pt x="230297" y="4242"/>
                  </a:moveTo>
                  <a:lnTo>
                    <a:pt x="230600" y="4394"/>
                  </a:lnTo>
                  <a:lnTo>
                    <a:pt x="229236" y="4394"/>
                  </a:lnTo>
                  <a:lnTo>
                    <a:pt x="229842" y="4242"/>
                  </a:lnTo>
                  <a:close/>
                  <a:moveTo>
                    <a:pt x="251054" y="4091"/>
                  </a:moveTo>
                  <a:lnTo>
                    <a:pt x="251508" y="4242"/>
                  </a:lnTo>
                  <a:lnTo>
                    <a:pt x="251054" y="4242"/>
                  </a:lnTo>
                  <a:lnTo>
                    <a:pt x="250902" y="4394"/>
                  </a:lnTo>
                  <a:lnTo>
                    <a:pt x="250599" y="4242"/>
                  </a:lnTo>
                  <a:lnTo>
                    <a:pt x="250296" y="4242"/>
                  </a:lnTo>
                  <a:lnTo>
                    <a:pt x="250599" y="4091"/>
                  </a:lnTo>
                  <a:close/>
                  <a:moveTo>
                    <a:pt x="215297" y="4394"/>
                  </a:moveTo>
                  <a:lnTo>
                    <a:pt x="215146" y="4545"/>
                  </a:lnTo>
                  <a:lnTo>
                    <a:pt x="214388" y="4545"/>
                  </a:lnTo>
                  <a:lnTo>
                    <a:pt x="214388" y="4394"/>
                  </a:lnTo>
                  <a:close/>
                  <a:moveTo>
                    <a:pt x="222267" y="4091"/>
                  </a:moveTo>
                  <a:lnTo>
                    <a:pt x="222418" y="4242"/>
                  </a:lnTo>
                  <a:lnTo>
                    <a:pt x="222570" y="4394"/>
                  </a:lnTo>
                  <a:lnTo>
                    <a:pt x="223327" y="4394"/>
                  </a:lnTo>
                  <a:lnTo>
                    <a:pt x="223176" y="4545"/>
                  </a:lnTo>
                  <a:lnTo>
                    <a:pt x="222570" y="4545"/>
                  </a:lnTo>
                  <a:lnTo>
                    <a:pt x="221964" y="4394"/>
                  </a:lnTo>
                  <a:lnTo>
                    <a:pt x="221812" y="4091"/>
                  </a:lnTo>
                  <a:close/>
                  <a:moveTo>
                    <a:pt x="246206" y="4394"/>
                  </a:moveTo>
                  <a:lnTo>
                    <a:pt x="246357" y="4545"/>
                  </a:lnTo>
                  <a:lnTo>
                    <a:pt x="245600" y="4394"/>
                  </a:lnTo>
                  <a:close/>
                  <a:moveTo>
                    <a:pt x="249084" y="4394"/>
                  </a:moveTo>
                  <a:lnTo>
                    <a:pt x="248933" y="4545"/>
                  </a:lnTo>
                  <a:lnTo>
                    <a:pt x="248478" y="4545"/>
                  </a:lnTo>
                  <a:lnTo>
                    <a:pt x="248630" y="4394"/>
                  </a:lnTo>
                  <a:close/>
                  <a:moveTo>
                    <a:pt x="89240" y="4545"/>
                  </a:moveTo>
                  <a:lnTo>
                    <a:pt x="89543" y="4697"/>
                  </a:lnTo>
                  <a:lnTo>
                    <a:pt x="89240" y="4697"/>
                  </a:lnTo>
                  <a:lnTo>
                    <a:pt x="89089" y="4545"/>
                  </a:lnTo>
                  <a:close/>
                  <a:moveTo>
                    <a:pt x="218025" y="3788"/>
                  </a:moveTo>
                  <a:lnTo>
                    <a:pt x="218328" y="3939"/>
                  </a:lnTo>
                  <a:lnTo>
                    <a:pt x="218631" y="4091"/>
                  </a:lnTo>
                  <a:lnTo>
                    <a:pt x="219388" y="4242"/>
                  </a:lnTo>
                  <a:lnTo>
                    <a:pt x="219388" y="4394"/>
                  </a:lnTo>
                  <a:lnTo>
                    <a:pt x="219237" y="4242"/>
                  </a:lnTo>
                  <a:lnTo>
                    <a:pt x="219388" y="4242"/>
                  </a:lnTo>
                  <a:lnTo>
                    <a:pt x="218328" y="4091"/>
                  </a:lnTo>
                  <a:lnTo>
                    <a:pt x="216964" y="4091"/>
                  </a:lnTo>
                  <a:lnTo>
                    <a:pt x="217570" y="4242"/>
                  </a:lnTo>
                  <a:lnTo>
                    <a:pt x="216964" y="4242"/>
                  </a:lnTo>
                  <a:lnTo>
                    <a:pt x="217418" y="4394"/>
                  </a:lnTo>
                  <a:lnTo>
                    <a:pt x="218025" y="4242"/>
                  </a:lnTo>
                  <a:lnTo>
                    <a:pt x="217115" y="4697"/>
                  </a:lnTo>
                  <a:lnTo>
                    <a:pt x="216206" y="4697"/>
                  </a:lnTo>
                  <a:lnTo>
                    <a:pt x="216055" y="4545"/>
                  </a:lnTo>
                  <a:lnTo>
                    <a:pt x="215903" y="4091"/>
                  </a:lnTo>
                  <a:lnTo>
                    <a:pt x="215752" y="3939"/>
                  </a:lnTo>
                  <a:lnTo>
                    <a:pt x="215297" y="3939"/>
                  </a:lnTo>
                  <a:lnTo>
                    <a:pt x="217115" y="3788"/>
                  </a:lnTo>
                  <a:close/>
                  <a:moveTo>
                    <a:pt x="218176" y="4545"/>
                  </a:moveTo>
                  <a:lnTo>
                    <a:pt x="218025" y="4697"/>
                  </a:lnTo>
                  <a:lnTo>
                    <a:pt x="217722" y="4697"/>
                  </a:lnTo>
                  <a:lnTo>
                    <a:pt x="218176" y="4545"/>
                  </a:lnTo>
                  <a:close/>
                  <a:moveTo>
                    <a:pt x="234539" y="4545"/>
                  </a:moveTo>
                  <a:lnTo>
                    <a:pt x="234388" y="4697"/>
                  </a:lnTo>
                  <a:lnTo>
                    <a:pt x="234085" y="4697"/>
                  </a:lnTo>
                  <a:lnTo>
                    <a:pt x="233933" y="4545"/>
                  </a:lnTo>
                  <a:close/>
                  <a:moveTo>
                    <a:pt x="244842" y="4545"/>
                  </a:moveTo>
                  <a:lnTo>
                    <a:pt x="244842" y="4697"/>
                  </a:lnTo>
                  <a:lnTo>
                    <a:pt x="244690" y="4697"/>
                  </a:lnTo>
                  <a:lnTo>
                    <a:pt x="244842" y="4545"/>
                  </a:lnTo>
                  <a:close/>
                  <a:moveTo>
                    <a:pt x="249539" y="4545"/>
                  </a:moveTo>
                  <a:lnTo>
                    <a:pt x="249539" y="4697"/>
                  </a:lnTo>
                  <a:lnTo>
                    <a:pt x="249387" y="4545"/>
                  </a:lnTo>
                  <a:close/>
                  <a:moveTo>
                    <a:pt x="79695" y="4697"/>
                  </a:moveTo>
                  <a:lnTo>
                    <a:pt x="79695" y="4848"/>
                  </a:lnTo>
                  <a:lnTo>
                    <a:pt x="79846" y="4848"/>
                  </a:lnTo>
                  <a:lnTo>
                    <a:pt x="79846" y="4697"/>
                  </a:lnTo>
                  <a:close/>
                  <a:moveTo>
                    <a:pt x="215146" y="4697"/>
                  </a:moveTo>
                  <a:lnTo>
                    <a:pt x="215146" y="4848"/>
                  </a:lnTo>
                  <a:lnTo>
                    <a:pt x="214843" y="4848"/>
                  </a:lnTo>
                  <a:lnTo>
                    <a:pt x="214843" y="4697"/>
                  </a:lnTo>
                  <a:close/>
                  <a:moveTo>
                    <a:pt x="219085" y="4697"/>
                  </a:moveTo>
                  <a:lnTo>
                    <a:pt x="219540" y="4848"/>
                  </a:lnTo>
                  <a:lnTo>
                    <a:pt x="219237" y="4848"/>
                  </a:lnTo>
                  <a:lnTo>
                    <a:pt x="219085" y="4697"/>
                  </a:lnTo>
                  <a:close/>
                  <a:moveTo>
                    <a:pt x="220600" y="4697"/>
                  </a:moveTo>
                  <a:lnTo>
                    <a:pt x="220600" y="4848"/>
                  </a:lnTo>
                  <a:lnTo>
                    <a:pt x="220449" y="4697"/>
                  </a:lnTo>
                  <a:close/>
                  <a:moveTo>
                    <a:pt x="245600" y="4394"/>
                  </a:moveTo>
                  <a:lnTo>
                    <a:pt x="245600" y="4545"/>
                  </a:lnTo>
                  <a:lnTo>
                    <a:pt x="245448" y="4545"/>
                  </a:lnTo>
                  <a:lnTo>
                    <a:pt x="245297" y="4697"/>
                  </a:lnTo>
                  <a:lnTo>
                    <a:pt x="245903" y="4848"/>
                  </a:lnTo>
                  <a:lnTo>
                    <a:pt x="245297" y="4848"/>
                  </a:lnTo>
                  <a:lnTo>
                    <a:pt x="244994" y="4697"/>
                  </a:lnTo>
                  <a:lnTo>
                    <a:pt x="245297" y="4697"/>
                  </a:lnTo>
                  <a:lnTo>
                    <a:pt x="244994" y="4545"/>
                  </a:lnTo>
                  <a:lnTo>
                    <a:pt x="244690" y="4394"/>
                  </a:lnTo>
                  <a:close/>
                  <a:moveTo>
                    <a:pt x="249387" y="2424"/>
                  </a:moveTo>
                  <a:lnTo>
                    <a:pt x="249993" y="2576"/>
                  </a:lnTo>
                  <a:lnTo>
                    <a:pt x="249387" y="2576"/>
                  </a:lnTo>
                  <a:lnTo>
                    <a:pt x="249842" y="2879"/>
                  </a:lnTo>
                  <a:lnTo>
                    <a:pt x="250751" y="3030"/>
                  </a:lnTo>
                  <a:lnTo>
                    <a:pt x="251205" y="3030"/>
                  </a:lnTo>
                  <a:lnTo>
                    <a:pt x="251812" y="3182"/>
                  </a:lnTo>
                  <a:lnTo>
                    <a:pt x="253933" y="3485"/>
                  </a:lnTo>
                  <a:lnTo>
                    <a:pt x="254842" y="3636"/>
                  </a:lnTo>
                  <a:lnTo>
                    <a:pt x="255448" y="3939"/>
                  </a:lnTo>
                  <a:lnTo>
                    <a:pt x="255599" y="4091"/>
                  </a:lnTo>
                  <a:lnTo>
                    <a:pt x="255448" y="4242"/>
                  </a:lnTo>
                  <a:lnTo>
                    <a:pt x="254690" y="4394"/>
                  </a:lnTo>
                  <a:lnTo>
                    <a:pt x="257266" y="4697"/>
                  </a:lnTo>
                  <a:lnTo>
                    <a:pt x="257872" y="4697"/>
                  </a:lnTo>
                  <a:lnTo>
                    <a:pt x="255296" y="4848"/>
                  </a:lnTo>
                  <a:lnTo>
                    <a:pt x="251963" y="4545"/>
                  </a:lnTo>
                  <a:lnTo>
                    <a:pt x="251660" y="4545"/>
                  </a:lnTo>
                  <a:lnTo>
                    <a:pt x="253024" y="4394"/>
                  </a:lnTo>
                  <a:lnTo>
                    <a:pt x="251357" y="3939"/>
                  </a:lnTo>
                  <a:lnTo>
                    <a:pt x="250448" y="3485"/>
                  </a:lnTo>
                  <a:lnTo>
                    <a:pt x="249236" y="2727"/>
                  </a:lnTo>
                  <a:lnTo>
                    <a:pt x="248781" y="2576"/>
                  </a:lnTo>
                  <a:lnTo>
                    <a:pt x="248933" y="2424"/>
                  </a:lnTo>
                  <a:close/>
                  <a:moveTo>
                    <a:pt x="84392" y="4848"/>
                  </a:moveTo>
                  <a:lnTo>
                    <a:pt x="84357" y="4860"/>
                  </a:lnTo>
                  <a:lnTo>
                    <a:pt x="84357" y="4860"/>
                  </a:lnTo>
                  <a:lnTo>
                    <a:pt x="84366" y="4861"/>
                  </a:lnTo>
                  <a:lnTo>
                    <a:pt x="84366" y="4861"/>
                  </a:lnTo>
                  <a:lnTo>
                    <a:pt x="84392" y="4848"/>
                  </a:lnTo>
                  <a:close/>
                  <a:moveTo>
                    <a:pt x="85301" y="4697"/>
                  </a:moveTo>
                  <a:lnTo>
                    <a:pt x="86210" y="4848"/>
                  </a:lnTo>
                  <a:lnTo>
                    <a:pt x="86361" y="4848"/>
                  </a:lnTo>
                  <a:lnTo>
                    <a:pt x="86361" y="5000"/>
                  </a:lnTo>
                  <a:lnTo>
                    <a:pt x="85755" y="5000"/>
                  </a:lnTo>
                  <a:lnTo>
                    <a:pt x="84366" y="4861"/>
                  </a:lnTo>
                  <a:lnTo>
                    <a:pt x="84366" y="4861"/>
                  </a:lnTo>
                  <a:lnTo>
                    <a:pt x="84089" y="5000"/>
                  </a:lnTo>
                  <a:lnTo>
                    <a:pt x="83937" y="5000"/>
                  </a:lnTo>
                  <a:lnTo>
                    <a:pt x="84357" y="4860"/>
                  </a:lnTo>
                  <a:lnTo>
                    <a:pt x="84357" y="4860"/>
                  </a:lnTo>
                  <a:lnTo>
                    <a:pt x="84240" y="4848"/>
                  </a:lnTo>
                  <a:lnTo>
                    <a:pt x="85301" y="4697"/>
                  </a:lnTo>
                  <a:close/>
                  <a:moveTo>
                    <a:pt x="89998" y="4848"/>
                  </a:moveTo>
                  <a:lnTo>
                    <a:pt x="89695" y="5000"/>
                  </a:lnTo>
                  <a:lnTo>
                    <a:pt x="89392" y="5000"/>
                  </a:lnTo>
                  <a:lnTo>
                    <a:pt x="89998" y="4848"/>
                  </a:lnTo>
                  <a:close/>
                  <a:moveTo>
                    <a:pt x="232721" y="4697"/>
                  </a:moveTo>
                  <a:lnTo>
                    <a:pt x="232873" y="4848"/>
                  </a:lnTo>
                  <a:lnTo>
                    <a:pt x="233479" y="4848"/>
                  </a:lnTo>
                  <a:lnTo>
                    <a:pt x="233176" y="5000"/>
                  </a:lnTo>
                  <a:lnTo>
                    <a:pt x="232873" y="4848"/>
                  </a:lnTo>
                  <a:lnTo>
                    <a:pt x="232570" y="4848"/>
                  </a:lnTo>
                  <a:lnTo>
                    <a:pt x="232721" y="4697"/>
                  </a:lnTo>
                  <a:close/>
                  <a:moveTo>
                    <a:pt x="261054" y="5000"/>
                  </a:moveTo>
                  <a:lnTo>
                    <a:pt x="261114" y="5060"/>
                  </a:lnTo>
                  <a:lnTo>
                    <a:pt x="261114" y="5060"/>
                  </a:lnTo>
                  <a:lnTo>
                    <a:pt x="261281" y="5076"/>
                  </a:lnTo>
                  <a:lnTo>
                    <a:pt x="261281" y="5076"/>
                  </a:lnTo>
                  <a:lnTo>
                    <a:pt x="261054" y="5000"/>
                  </a:lnTo>
                  <a:close/>
                  <a:moveTo>
                    <a:pt x="229994" y="5000"/>
                  </a:moveTo>
                  <a:lnTo>
                    <a:pt x="230448" y="5151"/>
                  </a:lnTo>
                  <a:lnTo>
                    <a:pt x="230448" y="5151"/>
                  </a:lnTo>
                  <a:lnTo>
                    <a:pt x="229691" y="5000"/>
                  </a:lnTo>
                  <a:close/>
                  <a:moveTo>
                    <a:pt x="79695" y="5000"/>
                  </a:moveTo>
                  <a:lnTo>
                    <a:pt x="79392" y="5151"/>
                  </a:lnTo>
                  <a:lnTo>
                    <a:pt x="79392" y="5151"/>
                  </a:lnTo>
                  <a:lnTo>
                    <a:pt x="79543" y="5000"/>
                  </a:lnTo>
                  <a:close/>
                  <a:moveTo>
                    <a:pt x="252266" y="4697"/>
                  </a:moveTo>
                  <a:lnTo>
                    <a:pt x="252418" y="4848"/>
                  </a:lnTo>
                  <a:lnTo>
                    <a:pt x="250145" y="4848"/>
                  </a:lnTo>
                  <a:lnTo>
                    <a:pt x="250902" y="5000"/>
                  </a:lnTo>
                  <a:lnTo>
                    <a:pt x="251357" y="5151"/>
                  </a:lnTo>
                  <a:lnTo>
                    <a:pt x="251357" y="5151"/>
                  </a:lnTo>
                  <a:lnTo>
                    <a:pt x="249842" y="5000"/>
                  </a:lnTo>
                  <a:lnTo>
                    <a:pt x="249690" y="5000"/>
                  </a:lnTo>
                  <a:lnTo>
                    <a:pt x="249690" y="4848"/>
                  </a:lnTo>
                  <a:lnTo>
                    <a:pt x="249993" y="4848"/>
                  </a:lnTo>
                  <a:lnTo>
                    <a:pt x="250751" y="4697"/>
                  </a:lnTo>
                  <a:close/>
                  <a:moveTo>
                    <a:pt x="80604" y="5000"/>
                  </a:moveTo>
                  <a:lnTo>
                    <a:pt x="80452" y="5151"/>
                  </a:lnTo>
                  <a:lnTo>
                    <a:pt x="80149" y="5000"/>
                  </a:lnTo>
                  <a:close/>
                  <a:moveTo>
                    <a:pt x="84998" y="5000"/>
                  </a:moveTo>
                  <a:lnTo>
                    <a:pt x="84240" y="5151"/>
                  </a:lnTo>
                  <a:lnTo>
                    <a:pt x="84543" y="5000"/>
                  </a:lnTo>
                  <a:close/>
                  <a:moveTo>
                    <a:pt x="225903" y="5000"/>
                  </a:moveTo>
                  <a:lnTo>
                    <a:pt x="225600" y="5151"/>
                  </a:lnTo>
                  <a:lnTo>
                    <a:pt x="225297" y="5000"/>
                  </a:lnTo>
                  <a:close/>
                  <a:moveTo>
                    <a:pt x="228479" y="5000"/>
                  </a:moveTo>
                  <a:lnTo>
                    <a:pt x="228176" y="5151"/>
                  </a:lnTo>
                  <a:lnTo>
                    <a:pt x="228024" y="5000"/>
                  </a:lnTo>
                  <a:close/>
                  <a:moveTo>
                    <a:pt x="255448" y="5000"/>
                  </a:moveTo>
                  <a:lnTo>
                    <a:pt x="255448" y="5151"/>
                  </a:lnTo>
                  <a:lnTo>
                    <a:pt x="255296" y="5000"/>
                  </a:lnTo>
                  <a:close/>
                  <a:moveTo>
                    <a:pt x="257872" y="5000"/>
                  </a:moveTo>
                  <a:lnTo>
                    <a:pt x="258023" y="5151"/>
                  </a:lnTo>
                  <a:lnTo>
                    <a:pt x="257569" y="5000"/>
                  </a:lnTo>
                  <a:close/>
                  <a:moveTo>
                    <a:pt x="259236" y="5000"/>
                  </a:moveTo>
                  <a:lnTo>
                    <a:pt x="259387" y="5151"/>
                  </a:lnTo>
                  <a:lnTo>
                    <a:pt x="259236" y="5151"/>
                  </a:lnTo>
                  <a:lnTo>
                    <a:pt x="259084" y="5000"/>
                  </a:lnTo>
                  <a:close/>
                  <a:moveTo>
                    <a:pt x="273175" y="5000"/>
                  </a:moveTo>
                  <a:lnTo>
                    <a:pt x="273175" y="5151"/>
                  </a:lnTo>
                  <a:lnTo>
                    <a:pt x="273023" y="5151"/>
                  </a:lnTo>
                  <a:lnTo>
                    <a:pt x="272872" y="5000"/>
                  </a:lnTo>
                  <a:close/>
                  <a:moveTo>
                    <a:pt x="227115" y="5000"/>
                  </a:moveTo>
                  <a:lnTo>
                    <a:pt x="227267" y="5151"/>
                  </a:lnTo>
                  <a:lnTo>
                    <a:pt x="226964" y="5151"/>
                  </a:lnTo>
                  <a:lnTo>
                    <a:pt x="227267" y="5303"/>
                  </a:lnTo>
                  <a:lnTo>
                    <a:pt x="226812" y="5303"/>
                  </a:lnTo>
                  <a:lnTo>
                    <a:pt x="226964" y="5151"/>
                  </a:lnTo>
                  <a:lnTo>
                    <a:pt x="226964" y="5000"/>
                  </a:lnTo>
                  <a:close/>
                  <a:moveTo>
                    <a:pt x="232873" y="5151"/>
                  </a:moveTo>
                  <a:lnTo>
                    <a:pt x="233176" y="5303"/>
                  </a:lnTo>
                  <a:lnTo>
                    <a:pt x="233024" y="5303"/>
                  </a:lnTo>
                  <a:lnTo>
                    <a:pt x="232418" y="5151"/>
                  </a:lnTo>
                  <a:close/>
                  <a:moveTo>
                    <a:pt x="233479" y="5151"/>
                  </a:moveTo>
                  <a:lnTo>
                    <a:pt x="233327" y="5303"/>
                  </a:lnTo>
                  <a:lnTo>
                    <a:pt x="233024" y="5151"/>
                  </a:lnTo>
                  <a:close/>
                  <a:moveTo>
                    <a:pt x="73786" y="5151"/>
                  </a:moveTo>
                  <a:lnTo>
                    <a:pt x="73634" y="5303"/>
                  </a:lnTo>
                  <a:lnTo>
                    <a:pt x="73483" y="5454"/>
                  </a:lnTo>
                  <a:lnTo>
                    <a:pt x="73786" y="5454"/>
                  </a:lnTo>
                  <a:lnTo>
                    <a:pt x="73937" y="5303"/>
                  </a:lnTo>
                  <a:lnTo>
                    <a:pt x="73786" y="5151"/>
                  </a:lnTo>
                  <a:close/>
                  <a:moveTo>
                    <a:pt x="158178" y="5303"/>
                  </a:moveTo>
                  <a:lnTo>
                    <a:pt x="158632" y="5454"/>
                  </a:lnTo>
                  <a:lnTo>
                    <a:pt x="158178" y="5454"/>
                  </a:lnTo>
                  <a:lnTo>
                    <a:pt x="158178" y="5303"/>
                  </a:lnTo>
                  <a:close/>
                  <a:moveTo>
                    <a:pt x="225752" y="5303"/>
                  </a:moveTo>
                  <a:lnTo>
                    <a:pt x="226055" y="5454"/>
                  </a:lnTo>
                  <a:lnTo>
                    <a:pt x="225752" y="5454"/>
                  </a:lnTo>
                  <a:lnTo>
                    <a:pt x="225752" y="5303"/>
                  </a:lnTo>
                  <a:close/>
                  <a:moveTo>
                    <a:pt x="226206" y="5303"/>
                  </a:moveTo>
                  <a:lnTo>
                    <a:pt x="226509" y="5454"/>
                  </a:lnTo>
                  <a:lnTo>
                    <a:pt x="226358" y="5454"/>
                  </a:lnTo>
                  <a:lnTo>
                    <a:pt x="226206" y="5303"/>
                  </a:lnTo>
                  <a:close/>
                  <a:moveTo>
                    <a:pt x="260296" y="5303"/>
                  </a:moveTo>
                  <a:lnTo>
                    <a:pt x="260145" y="5454"/>
                  </a:lnTo>
                  <a:lnTo>
                    <a:pt x="259842" y="5454"/>
                  </a:lnTo>
                  <a:lnTo>
                    <a:pt x="260145" y="5303"/>
                  </a:lnTo>
                  <a:close/>
                  <a:moveTo>
                    <a:pt x="271659" y="5303"/>
                  </a:moveTo>
                  <a:lnTo>
                    <a:pt x="271053" y="5454"/>
                  </a:lnTo>
                  <a:lnTo>
                    <a:pt x="270447" y="5454"/>
                  </a:lnTo>
                  <a:lnTo>
                    <a:pt x="270902" y="5303"/>
                  </a:lnTo>
                  <a:close/>
                  <a:moveTo>
                    <a:pt x="230448" y="5454"/>
                  </a:moveTo>
                  <a:lnTo>
                    <a:pt x="230600" y="5606"/>
                  </a:lnTo>
                  <a:lnTo>
                    <a:pt x="230145" y="5606"/>
                  </a:lnTo>
                  <a:lnTo>
                    <a:pt x="230145" y="5454"/>
                  </a:lnTo>
                  <a:close/>
                  <a:moveTo>
                    <a:pt x="246054" y="5454"/>
                  </a:moveTo>
                  <a:lnTo>
                    <a:pt x="246054" y="5606"/>
                  </a:lnTo>
                  <a:lnTo>
                    <a:pt x="245903" y="5606"/>
                  </a:lnTo>
                  <a:lnTo>
                    <a:pt x="245903" y="5454"/>
                  </a:lnTo>
                  <a:close/>
                  <a:moveTo>
                    <a:pt x="225903" y="5606"/>
                  </a:moveTo>
                  <a:lnTo>
                    <a:pt x="226509" y="5757"/>
                  </a:lnTo>
                  <a:lnTo>
                    <a:pt x="225449" y="5606"/>
                  </a:lnTo>
                  <a:close/>
                  <a:moveTo>
                    <a:pt x="227873" y="5606"/>
                  </a:moveTo>
                  <a:lnTo>
                    <a:pt x="228024" y="5757"/>
                  </a:lnTo>
                  <a:lnTo>
                    <a:pt x="227721" y="5757"/>
                  </a:lnTo>
                  <a:lnTo>
                    <a:pt x="227721" y="5606"/>
                  </a:lnTo>
                  <a:close/>
                  <a:moveTo>
                    <a:pt x="232418" y="5606"/>
                  </a:moveTo>
                  <a:lnTo>
                    <a:pt x="232570" y="5757"/>
                  </a:lnTo>
                  <a:lnTo>
                    <a:pt x="231661" y="5757"/>
                  </a:lnTo>
                  <a:lnTo>
                    <a:pt x="231358" y="5606"/>
                  </a:lnTo>
                  <a:close/>
                  <a:moveTo>
                    <a:pt x="255751" y="5454"/>
                  </a:moveTo>
                  <a:lnTo>
                    <a:pt x="256054" y="5606"/>
                  </a:lnTo>
                  <a:lnTo>
                    <a:pt x="256054" y="5757"/>
                  </a:lnTo>
                  <a:lnTo>
                    <a:pt x="255751" y="5606"/>
                  </a:lnTo>
                  <a:lnTo>
                    <a:pt x="255751" y="5454"/>
                  </a:lnTo>
                  <a:close/>
                  <a:moveTo>
                    <a:pt x="262266" y="5454"/>
                  </a:moveTo>
                  <a:lnTo>
                    <a:pt x="262417" y="5757"/>
                  </a:lnTo>
                  <a:lnTo>
                    <a:pt x="262266" y="5757"/>
                  </a:lnTo>
                  <a:lnTo>
                    <a:pt x="261811" y="5606"/>
                  </a:lnTo>
                  <a:lnTo>
                    <a:pt x="262266" y="5454"/>
                  </a:lnTo>
                  <a:close/>
                  <a:moveTo>
                    <a:pt x="266660" y="5757"/>
                  </a:moveTo>
                  <a:lnTo>
                    <a:pt x="266660" y="5803"/>
                  </a:lnTo>
                  <a:lnTo>
                    <a:pt x="266660" y="5803"/>
                  </a:lnTo>
                  <a:lnTo>
                    <a:pt x="266715" y="5813"/>
                  </a:lnTo>
                  <a:lnTo>
                    <a:pt x="266715" y="5813"/>
                  </a:lnTo>
                  <a:lnTo>
                    <a:pt x="266660" y="5757"/>
                  </a:lnTo>
                  <a:close/>
                  <a:moveTo>
                    <a:pt x="76362" y="5757"/>
                  </a:moveTo>
                  <a:lnTo>
                    <a:pt x="75907" y="5909"/>
                  </a:lnTo>
                  <a:lnTo>
                    <a:pt x="75604" y="5909"/>
                  </a:lnTo>
                  <a:lnTo>
                    <a:pt x="76362" y="5757"/>
                  </a:lnTo>
                  <a:close/>
                  <a:moveTo>
                    <a:pt x="76665" y="5757"/>
                  </a:moveTo>
                  <a:lnTo>
                    <a:pt x="76665" y="5909"/>
                  </a:lnTo>
                  <a:lnTo>
                    <a:pt x="76513" y="5757"/>
                  </a:lnTo>
                  <a:close/>
                  <a:moveTo>
                    <a:pt x="84695" y="5757"/>
                  </a:moveTo>
                  <a:lnTo>
                    <a:pt x="84089" y="5909"/>
                  </a:lnTo>
                  <a:lnTo>
                    <a:pt x="83483" y="5909"/>
                  </a:lnTo>
                  <a:lnTo>
                    <a:pt x="83483" y="5757"/>
                  </a:lnTo>
                  <a:close/>
                  <a:moveTo>
                    <a:pt x="228782" y="5757"/>
                  </a:moveTo>
                  <a:lnTo>
                    <a:pt x="228933" y="5909"/>
                  </a:lnTo>
                  <a:lnTo>
                    <a:pt x="228782" y="5909"/>
                  </a:lnTo>
                  <a:lnTo>
                    <a:pt x="228782" y="5757"/>
                  </a:lnTo>
                  <a:close/>
                  <a:moveTo>
                    <a:pt x="257417" y="5757"/>
                  </a:moveTo>
                  <a:lnTo>
                    <a:pt x="257266" y="5909"/>
                  </a:lnTo>
                  <a:lnTo>
                    <a:pt x="256963" y="5757"/>
                  </a:lnTo>
                  <a:close/>
                  <a:moveTo>
                    <a:pt x="78786" y="5909"/>
                  </a:moveTo>
                  <a:lnTo>
                    <a:pt x="78483" y="6060"/>
                  </a:lnTo>
                  <a:lnTo>
                    <a:pt x="78331" y="6060"/>
                  </a:lnTo>
                  <a:lnTo>
                    <a:pt x="78180" y="5909"/>
                  </a:lnTo>
                  <a:close/>
                  <a:moveTo>
                    <a:pt x="74543" y="5909"/>
                  </a:moveTo>
                  <a:lnTo>
                    <a:pt x="73937" y="6212"/>
                  </a:lnTo>
                  <a:lnTo>
                    <a:pt x="73634" y="6212"/>
                  </a:lnTo>
                  <a:lnTo>
                    <a:pt x="74543" y="5909"/>
                  </a:lnTo>
                  <a:close/>
                  <a:moveTo>
                    <a:pt x="75150" y="6060"/>
                  </a:moveTo>
                  <a:lnTo>
                    <a:pt x="74695" y="6212"/>
                  </a:lnTo>
                  <a:lnTo>
                    <a:pt x="74543" y="6212"/>
                  </a:lnTo>
                  <a:lnTo>
                    <a:pt x="74392" y="6060"/>
                  </a:lnTo>
                  <a:close/>
                  <a:moveTo>
                    <a:pt x="83331" y="6060"/>
                  </a:moveTo>
                  <a:lnTo>
                    <a:pt x="83028" y="6212"/>
                  </a:lnTo>
                  <a:lnTo>
                    <a:pt x="82422" y="6060"/>
                  </a:lnTo>
                  <a:close/>
                  <a:moveTo>
                    <a:pt x="250296" y="5909"/>
                  </a:moveTo>
                  <a:lnTo>
                    <a:pt x="250145" y="6212"/>
                  </a:lnTo>
                  <a:lnTo>
                    <a:pt x="249387" y="6060"/>
                  </a:lnTo>
                  <a:lnTo>
                    <a:pt x="249236" y="5909"/>
                  </a:lnTo>
                  <a:close/>
                  <a:moveTo>
                    <a:pt x="250902" y="6060"/>
                  </a:moveTo>
                  <a:lnTo>
                    <a:pt x="251205" y="6212"/>
                  </a:lnTo>
                  <a:lnTo>
                    <a:pt x="250448" y="6212"/>
                  </a:lnTo>
                  <a:lnTo>
                    <a:pt x="250902" y="6060"/>
                  </a:lnTo>
                  <a:close/>
                  <a:moveTo>
                    <a:pt x="258933" y="5909"/>
                  </a:moveTo>
                  <a:lnTo>
                    <a:pt x="258630" y="6060"/>
                  </a:lnTo>
                  <a:lnTo>
                    <a:pt x="259084" y="6060"/>
                  </a:lnTo>
                  <a:lnTo>
                    <a:pt x="258933" y="6212"/>
                  </a:lnTo>
                  <a:lnTo>
                    <a:pt x="258478" y="6060"/>
                  </a:lnTo>
                  <a:lnTo>
                    <a:pt x="258175" y="5909"/>
                  </a:lnTo>
                  <a:close/>
                  <a:moveTo>
                    <a:pt x="81210" y="5757"/>
                  </a:moveTo>
                  <a:lnTo>
                    <a:pt x="81665" y="5909"/>
                  </a:lnTo>
                  <a:lnTo>
                    <a:pt x="81816" y="6060"/>
                  </a:lnTo>
                  <a:lnTo>
                    <a:pt x="81058" y="6212"/>
                  </a:lnTo>
                  <a:lnTo>
                    <a:pt x="79543" y="6363"/>
                  </a:lnTo>
                  <a:lnTo>
                    <a:pt x="78937" y="6212"/>
                  </a:lnTo>
                  <a:lnTo>
                    <a:pt x="78483" y="6212"/>
                  </a:lnTo>
                  <a:lnTo>
                    <a:pt x="78937" y="5909"/>
                  </a:lnTo>
                  <a:lnTo>
                    <a:pt x="81058" y="5909"/>
                  </a:lnTo>
                  <a:lnTo>
                    <a:pt x="81210" y="5757"/>
                  </a:lnTo>
                  <a:close/>
                  <a:moveTo>
                    <a:pt x="264538" y="5909"/>
                  </a:moveTo>
                  <a:lnTo>
                    <a:pt x="265296" y="6060"/>
                  </a:lnTo>
                  <a:lnTo>
                    <a:pt x="266811" y="6060"/>
                  </a:lnTo>
                  <a:lnTo>
                    <a:pt x="267266" y="6212"/>
                  </a:lnTo>
                  <a:lnTo>
                    <a:pt x="267266" y="6363"/>
                  </a:lnTo>
                  <a:lnTo>
                    <a:pt x="266963" y="6363"/>
                  </a:lnTo>
                  <a:lnTo>
                    <a:pt x="266054" y="6212"/>
                  </a:lnTo>
                  <a:lnTo>
                    <a:pt x="266508" y="6212"/>
                  </a:lnTo>
                  <a:lnTo>
                    <a:pt x="265902" y="6060"/>
                  </a:lnTo>
                  <a:lnTo>
                    <a:pt x="265296" y="6363"/>
                  </a:lnTo>
                  <a:lnTo>
                    <a:pt x="265145" y="6363"/>
                  </a:lnTo>
                  <a:lnTo>
                    <a:pt x="264993" y="6060"/>
                  </a:lnTo>
                  <a:lnTo>
                    <a:pt x="264538" y="5909"/>
                  </a:lnTo>
                  <a:close/>
                  <a:moveTo>
                    <a:pt x="78483" y="6363"/>
                  </a:moveTo>
                  <a:lnTo>
                    <a:pt x="78786" y="6515"/>
                  </a:lnTo>
                  <a:lnTo>
                    <a:pt x="78180" y="6515"/>
                  </a:lnTo>
                  <a:lnTo>
                    <a:pt x="78483" y="6363"/>
                  </a:lnTo>
                  <a:close/>
                  <a:moveTo>
                    <a:pt x="70756" y="6515"/>
                  </a:moveTo>
                  <a:lnTo>
                    <a:pt x="71059" y="6666"/>
                  </a:lnTo>
                  <a:lnTo>
                    <a:pt x="70907" y="6666"/>
                  </a:lnTo>
                  <a:lnTo>
                    <a:pt x="70756" y="6515"/>
                  </a:lnTo>
                  <a:close/>
                  <a:moveTo>
                    <a:pt x="72422" y="6515"/>
                  </a:moveTo>
                  <a:lnTo>
                    <a:pt x="72119" y="6666"/>
                  </a:lnTo>
                  <a:lnTo>
                    <a:pt x="71513" y="6666"/>
                  </a:lnTo>
                  <a:lnTo>
                    <a:pt x="72119" y="6515"/>
                  </a:lnTo>
                  <a:close/>
                  <a:moveTo>
                    <a:pt x="267266" y="6515"/>
                  </a:moveTo>
                  <a:lnTo>
                    <a:pt x="267417" y="6666"/>
                  </a:lnTo>
                  <a:lnTo>
                    <a:pt x="266660" y="6666"/>
                  </a:lnTo>
                  <a:lnTo>
                    <a:pt x="266508" y="6515"/>
                  </a:lnTo>
                  <a:close/>
                  <a:moveTo>
                    <a:pt x="81361" y="6515"/>
                  </a:moveTo>
                  <a:lnTo>
                    <a:pt x="80452" y="6818"/>
                  </a:lnTo>
                  <a:lnTo>
                    <a:pt x="79998" y="6818"/>
                  </a:lnTo>
                  <a:lnTo>
                    <a:pt x="79695" y="6666"/>
                  </a:lnTo>
                  <a:lnTo>
                    <a:pt x="80452" y="6666"/>
                  </a:lnTo>
                  <a:lnTo>
                    <a:pt x="81361" y="6515"/>
                  </a:lnTo>
                  <a:close/>
                  <a:moveTo>
                    <a:pt x="67119" y="6666"/>
                  </a:moveTo>
                  <a:lnTo>
                    <a:pt x="67574" y="6818"/>
                  </a:lnTo>
                  <a:lnTo>
                    <a:pt x="68029" y="6818"/>
                  </a:lnTo>
                  <a:lnTo>
                    <a:pt x="68029" y="6969"/>
                  </a:lnTo>
                  <a:lnTo>
                    <a:pt x="67574" y="6818"/>
                  </a:lnTo>
                  <a:lnTo>
                    <a:pt x="66816" y="6818"/>
                  </a:lnTo>
                  <a:lnTo>
                    <a:pt x="67119" y="6666"/>
                  </a:lnTo>
                  <a:close/>
                  <a:moveTo>
                    <a:pt x="72271" y="6818"/>
                  </a:moveTo>
                  <a:lnTo>
                    <a:pt x="72574" y="6969"/>
                  </a:lnTo>
                  <a:lnTo>
                    <a:pt x="71665" y="6969"/>
                  </a:lnTo>
                  <a:lnTo>
                    <a:pt x="71968" y="6818"/>
                  </a:lnTo>
                  <a:close/>
                  <a:moveTo>
                    <a:pt x="74695" y="6666"/>
                  </a:moveTo>
                  <a:lnTo>
                    <a:pt x="74240" y="6818"/>
                  </a:lnTo>
                  <a:lnTo>
                    <a:pt x="74089" y="6818"/>
                  </a:lnTo>
                  <a:lnTo>
                    <a:pt x="74240" y="6969"/>
                  </a:lnTo>
                  <a:lnTo>
                    <a:pt x="73786" y="6969"/>
                  </a:lnTo>
                  <a:lnTo>
                    <a:pt x="74089" y="6818"/>
                  </a:lnTo>
                  <a:lnTo>
                    <a:pt x="73937" y="6818"/>
                  </a:lnTo>
                  <a:lnTo>
                    <a:pt x="74543" y="6666"/>
                  </a:lnTo>
                  <a:close/>
                  <a:moveTo>
                    <a:pt x="79089" y="6666"/>
                  </a:moveTo>
                  <a:lnTo>
                    <a:pt x="78634" y="6818"/>
                  </a:lnTo>
                  <a:lnTo>
                    <a:pt x="78028" y="6818"/>
                  </a:lnTo>
                  <a:lnTo>
                    <a:pt x="76513" y="6969"/>
                  </a:lnTo>
                  <a:lnTo>
                    <a:pt x="75756" y="6818"/>
                  </a:lnTo>
                  <a:lnTo>
                    <a:pt x="75907" y="6818"/>
                  </a:lnTo>
                  <a:lnTo>
                    <a:pt x="76210" y="6742"/>
                  </a:lnTo>
                  <a:lnTo>
                    <a:pt x="76210" y="6742"/>
                  </a:lnTo>
                  <a:lnTo>
                    <a:pt x="76210" y="6818"/>
                  </a:lnTo>
                  <a:lnTo>
                    <a:pt x="77119" y="6818"/>
                  </a:lnTo>
                  <a:lnTo>
                    <a:pt x="79089" y="6666"/>
                  </a:lnTo>
                  <a:close/>
                  <a:moveTo>
                    <a:pt x="266963" y="6818"/>
                  </a:moveTo>
                  <a:lnTo>
                    <a:pt x="266508" y="6969"/>
                  </a:lnTo>
                  <a:lnTo>
                    <a:pt x="266357" y="6969"/>
                  </a:lnTo>
                  <a:lnTo>
                    <a:pt x="266508" y="6818"/>
                  </a:lnTo>
                  <a:close/>
                  <a:moveTo>
                    <a:pt x="279841" y="6818"/>
                  </a:moveTo>
                  <a:lnTo>
                    <a:pt x="280296" y="6969"/>
                  </a:lnTo>
                  <a:lnTo>
                    <a:pt x="279538" y="6969"/>
                  </a:lnTo>
                  <a:lnTo>
                    <a:pt x="279235" y="6818"/>
                  </a:lnTo>
                  <a:close/>
                  <a:moveTo>
                    <a:pt x="67119" y="6969"/>
                  </a:moveTo>
                  <a:lnTo>
                    <a:pt x="67119" y="7121"/>
                  </a:lnTo>
                  <a:lnTo>
                    <a:pt x="66968" y="6969"/>
                  </a:lnTo>
                  <a:close/>
                  <a:moveTo>
                    <a:pt x="78331" y="6969"/>
                  </a:moveTo>
                  <a:lnTo>
                    <a:pt x="77877" y="7121"/>
                  </a:lnTo>
                  <a:lnTo>
                    <a:pt x="77422" y="7121"/>
                  </a:lnTo>
                  <a:lnTo>
                    <a:pt x="77877" y="6969"/>
                  </a:lnTo>
                  <a:close/>
                  <a:moveTo>
                    <a:pt x="267872" y="6969"/>
                  </a:moveTo>
                  <a:lnTo>
                    <a:pt x="268175" y="7121"/>
                  </a:lnTo>
                  <a:lnTo>
                    <a:pt x="268023" y="7121"/>
                  </a:lnTo>
                  <a:lnTo>
                    <a:pt x="267569" y="6969"/>
                  </a:lnTo>
                  <a:close/>
                  <a:moveTo>
                    <a:pt x="70150" y="7121"/>
                  </a:moveTo>
                  <a:lnTo>
                    <a:pt x="69847" y="7272"/>
                  </a:lnTo>
                  <a:lnTo>
                    <a:pt x="69695" y="7121"/>
                  </a:lnTo>
                  <a:close/>
                  <a:moveTo>
                    <a:pt x="76362" y="7121"/>
                  </a:moveTo>
                  <a:lnTo>
                    <a:pt x="76210" y="7272"/>
                  </a:lnTo>
                  <a:lnTo>
                    <a:pt x="76059" y="7272"/>
                  </a:lnTo>
                  <a:lnTo>
                    <a:pt x="75907" y="7121"/>
                  </a:lnTo>
                  <a:close/>
                  <a:moveTo>
                    <a:pt x="79846" y="6969"/>
                  </a:moveTo>
                  <a:lnTo>
                    <a:pt x="79543" y="7121"/>
                  </a:lnTo>
                  <a:lnTo>
                    <a:pt x="79846" y="7272"/>
                  </a:lnTo>
                  <a:lnTo>
                    <a:pt x="79089" y="7272"/>
                  </a:lnTo>
                  <a:lnTo>
                    <a:pt x="79392" y="7121"/>
                  </a:lnTo>
                  <a:lnTo>
                    <a:pt x="79695" y="6969"/>
                  </a:lnTo>
                  <a:close/>
                  <a:moveTo>
                    <a:pt x="223782" y="7121"/>
                  </a:moveTo>
                  <a:lnTo>
                    <a:pt x="223782" y="7272"/>
                  </a:lnTo>
                  <a:lnTo>
                    <a:pt x="223479" y="7272"/>
                  </a:lnTo>
                  <a:lnTo>
                    <a:pt x="223479" y="7121"/>
                  </a:lnTo>
                  <a:close/>
                  <a:moveTo>
                    <a:pt x="267266" y="7121"/>
                  </a:moveTo>
                  <a:lnTo>
                    <a:pt x="267417" y="7272"/>
                  </a:lnTo>
                  <a:lnTo>
                    <a:pt x="266963" y="7121"/>
                  </a:lnTo>
                  <a:close/>
                  <a:moveTo>
                    <a:pt x="280447" y="7121"/>
                  </a:moveTo>
                  <a:lnTo>
                    <a:pt x="280750" y="7272"/>
                  </a:lnTo>
                  <a:lnTo>
                    <a:pt x="280447" y="7272"/>
                  </a:lnTo>
                  <a:lnTo>
                    <a:pt x="280447" y="7121"/>
                  </a:lnTo>
                  <a:close/>
                  <a:moveTo>
                    <a:pt x="59695" y="7121"/>
                  </a:moveTo>
                  <a:lnTo>
                    <a:pt x="59241" y="7272"/>
                  </a:lnTo>
                  <a:lnTo>
                    <a:pt x="59135" y="7325"/>
                  </a:lnTo>
                  <a:lnTo>
                    <a:pt x="59135" y="7325"/>
                  </a:lnTo>
                  <a:lnTo>
                    <a:pt x="59847" y="7225"/>
                  </a:lnTo>
                  <a:lnTo>
                    <a:pt x="59847" y="7225"/>
                  </a:lnTo>
                  <a:lnTo>
                    <a:pt x="59847" y="7121"/>
                  </a:lnTo>
                  <a:close/>
                  <a:moveTo>
                    <a:pt x="75756" y="7121"/>
                  </a:moveTo>
                  <a:lnTo>
                    <a:pt x="75150" y="7424"/>
                  </a:lnTo>
                  <a:lnTo>
                    <a:pt x="74543" y="7424"/>
                  </a:lnTo>
                  <a:lnTo>
                    <a:pt x="74998" y="7272"/>
                  </a:lnTo>
                  <a:lnTo>
                    <a:pt x="75756" y="7121"/>
                  </a:lnTo>
                  <a:close/>
                  <a:moveTo>
                    <a:pt x="267114" y="7272"/>
                  </a:moveTo>
                  <a:lnTo>
                    <a:pt x="267266" y="7424"/>
                  </a:lnTo>
                  <a:lnTo>
                    <a:pt x="267114" y="7424"/>
                  </a:lnTo>
                  <a:lnTo>
                    <a:pt x="267114" y="7272"/>
                  </a:lnTo>
                  <a:close/>
                  <a:moveTo>
                    <a:pt x="72725" y="7121"/>
                  </a:moveTo>
                  <a:lnTo>
                    <a:pt x="72574" y="7272"/>
                  </a:lnTo>
                  <a:lnTo>
                    <a:pt x="72877" y="7424"/>
                  </a:lnTo>
                  <a:lnTo>
                    <a:pt x="71968" y="7575"/>
                  </a:lnTo>
                  <a:lnTo>
                    <a:pt x="71816" y="7424"/>
                  </a:lnTo>
                  <a:lnTo>
                    <a:pt x="72271" y="7272"/>
                  </a:lnTo>
                  <a:lnTo>
                    <a:pt x="72725" y="7121"/>
                  </a:lnTo>
                  <a:close/>
                  <a:moveTo>
                    <a:pt x="266508" y="7424"/>
                  </a:moveTo>
                  <a:lnTo>
                    <a:pt x="267114" y="7575"/>
                  </a:lnTo>
                  <a:lnTo>
                    <a:pt x="266811" y="7575"/>
                  </a:lnTo>
                  <a:lnTo>
                    <a:pt x="266508" y="7424"/>
                  </a:lnTo>
                  <a:close/>
                  <a:moveTo>
                    <a:pt x="268175" y="7272"/>
                  </a:moveTo>
                  <a:lnTo>
                    <a:pt x="268023" y="7575"/>
                  </a:lnTo>
                  <a:lnTo>
                    <a:pt x="267417" y="7575"/>
                  </a:lnTo>
                  <a:lnTo>
                    <a:pt x="268175" y="7272"/>
                  </a:lnTo>
                  <a:close/>
                  <a:moveTo>
                    <a:pt x="272417" y="7424"/>
                  </a:moveTo>
                  <a:lnTo>
                    <a:pt x="272417" y="7575"/>
                  </a:lnTo>
                  <a:lnTo>
                    <a:pt x="271963" y="7424"/>
                  </a:lnTo>
                  <a:close/>
                  <a:moveTo>
                    <a:pt x="55453" y="7878"/>
                  </a:moveTo>
                  <a:lnTo>
                    <a:pt x="55453" y="8030"/>
                  </a:lnTo>
                  <a:lnTo>
                    <a:pt x="54847" y="8030"/>
                  </a:lnTo>
                  <a:lnTo>
                    <a:pt x="55453" y="7878"/>
                  </a:lnTo>
                  <a:close/>
                  <a:moveTo>
                    <a:pt x="268326" y="7878"/>
                  </a:moveTo>
                  <a:lnTo>
                    <a:pt x="268326" y="8030"/>
                  </a:lnTo>
                  <a:lnTo>
                    <a:pt x="268175" y="8030"/>
                  </a:lnTo>
                  <a:lnTo>
                    <a:pt x="268326" y="7878"/>
                  </a:lnTo>
                  <a:close/>
                  <a:moveTo>
                    <a:pt x="279993" y="7878"/>
                  </a:moveTo>
                  <a:lnTo>
                    <a:pt x="280144" y="8030"/>
                  </a:lnTo>
                  <a:lnTo>
                    <a:pt x="279538" y="8030"/>
                  </a:lnTo>
                  <a:lnTo>
                    <a:pt x="279387" y="7878"/>
                  </a:lnTo>
                  <a:close/>
                  <a:moveTo>
                    <a:pt x="269084" y="6060"/>
                  </a:moveTo>
                  <a:lnTo>
                    <a:pt x="268932" y="6212"/>
                  </a:lnTo>
                  <a:lnTo>
                    <a:pt x="268932" y="6363"/>
                  </a:lnTo>
                  <a:lnTo>
                    <a:pt x="269387" y="6515"/>
                  </a:lnTo>
                  <a:lnTo>
                    <a:pt x="271205" y="6818"/>
                  </a:lnTo>
                  <a:lnTo>
                    <a:pt x="272569" y="6969"/>
                  </a:lnTo>
                  <a:lnTo>
                    <a:pt x="272720" y="6969"/>
                  </a:lnTo>
                  <a:lnTo>
                    <a:pt x="272569" y="7121"/>
                  </a:lnTo>
                  <a:lnTo>
                    <a:pt x="272417" y="7272"/>
                  </a:lnTo>
                  <a:lnTo>
                    <a:pt x="272266" y="7272"/>
                  </a:lnTo>
                  <a:lnTo>
                    <a:pt x="272569" y="7121"/>
                  </a:lnTo>
                  <a:lnTo>
                    <a:pt x="271508" y="7121"/>
                  </a:lnTo>
                  <a:lnTo>
                    <a:pt x="271811" y="7272"/>
                  </a:lnTo>
                  <a:lnTo>
                    <a:pt x="271811" y="7424"/>
                  </a:lnTo>
                  <a:lnTo>
                    <a:pt x="271205" y="7878"/>
                  </a:lnTo>
                  <a:lnTo>
                    <a:pt x="270750" y="8030"/>
                  </a:lnTo>
                  <a:lnTo>
                    <a:pt x="270144" y="8182"/>
                  </a:lnTo>
                  <a:lnTo>
                    <a:pt x="269690" y="8182"/>
                  </a:lnTo>
                  <a:lnTo>
                    <a:pt x="269235" y="7878"/>
                  </a:lnTo>
                  <a:lnTo>
                    <a:pt x="269993" y="7878"/>
                  </a:lnTo>
                  <a:lnTo>
                    <a:pt x="270144" y="7727"/>
                  </a:lnTo>
                  <a:lnTo>
                    <a:pt x="269993" y="7575"/>
                  </a:lnTo>
                  <a:lnTo>
                    <a:pt x="269235" y="7121"/>
                  </a:lnTo>
                  <a:lnTo>
                    <a:pt x="268326" y="6969"/>
                  </a:lnTo>
                  <a:lnTo>
                    <a:pt x="269538" y="6969"/>
                  </a:lnTo>
                  <a:lnTo>
                    <a:pt x="269084" y="6818"/>
                  </a:lnTo>
                  <a:lnTo>
                    <a:pt x="268175" y="6666"/>
                  </a:lnTo>
                  <a:lnTo>
                    <a:pt x="268023" y="6515"/>
                  </a:lnTo>
                  <a:lnTo>
                    <a:pt x="268326" y="6363"/>
                  </a:lnTo>
                  <a:lnTo>
                    <a:pt x="268478" y="6212"/>
                  </a:lnTo>
                  <a:lnTo>
                    <a:pt x="268175" y="6060"/>
                  </a:lnTo>
                  <a:close/>
                  <a:moveTo>
                    <a:pt x="52271" y="8182"/>
                  </a:moveTo>
                  <a:lnTo>
                    <a:pt x="52145" y="8308"/>
                  </a:lnTo>
                  <a:lnTo>
                    <a:pt x="52145" y="8308"/>
                  </a:lnTo>
                  <a:lnTo>
                    <a:pt x="52441" y="8266"/>
                  </a:lnTo>
                  <a:lnTo>
                    <a:pt x="52441" y="8266"/>
                  </a:lnTo>
                  <a:lnTo>
                    <a:pt x="52271" y="8182"/>
                  </a:lnTo>
                  <a:close/>
                  <a:moveTo>
                    <a:pt x="52145" y="8308"/>
                  </a:moveTo>
                  <a:lnTo>
                    <a:pt x="51968" y="8333"/>
                  </a:lnTo>
                  <a:lnTo>
                    <a:pt x="52120" y="8333"/>
                  </a:lnTo>
                  <a:lnTo>
                    <a:pt x="52145" y="8308"/>
                  </a:lnTo>
                  <a:close/>
                  <a:moveTo>
                    <a:pt x="55453" y="8182"/>
                  </a:moveTo>
                  <a:lnTo>
                    <a:pt x="54696" y="8333"/>
                  </a:lnTo>
                  <a:lnTo>
                    <a:pt x="54544" y="8333"/>
                  </a:lnTo>
                  <a:lnTo>
                    <a:pt x="55453" y="8182"/>
                  </a:lnTo>
                  <a:close/>
                  <a:moveTo>
                    <a:pt x="51817" y="8333"/>
                  </a:moveTo>
                  <a:lnTo>
                    <a:pt x="51685" y="8377"/>
                  </a:lnTo>
                  <a:lnTo>
                    <a:pt x="51968" y="8333"/>
                  </a:lnTo>
                  <a:close/>
                  <a:moveTo>
                    <a:pt x="56817" y="8333"/>
                  </a:moveTo>
                  <a:lnTo>
                    <a:pt x="56665" y="8485"/>
                  </a:lnTo>
                  <a:lnTo>
                    <a:pt x="56514" y="8485"/>
                  </a:lnTo>
                  <a:lnTo>
                    <a:pt x="56817" y="8333"/>
                  </a:lnTo>
                  <a:close/>
                  <a:moveTo>
                    <a:pt x="270296" y="8333"/>
                  </a:moveTo>
                  <a:lnTo>
                    <a:pt x="269993" y="8485"/>
                  </a:lnTo>
                  <a:lnTo>
                    <a:pt x="269841" y="8485"/>
                  </a:lnTo>
                  <a:lnTo>
                    <a:pt x="269690" y="8333"/>
                  </a:lnTo>
                  <a:close/>
                  <a:moveTo>
                    <a:pt x="278477" y="8333"/>
                  </a:moveTo>
                  <a:lnTo>
                    <a:pt x="278629" y="8485"/>
                  </a:lnTo>
                  <a:lnTo>
                    <a:pt x="278023" y="8333"/>
                  </a:lnTo>
                  <a:close/>
                  <a:moveTo>
                    <a:pt x="57120" y="8636"/>
                  </a:moveTo>
                  <a:lnTo>
                    <a:pt x="56817" y="8788"/>
                  </a:lnTo>
                  <a:lnTo>
                    <a:pt x="56665" y="8636"/>
                  </a:lnTo>
                  <a:close/>
                  <a:moveTo>
                    <a:pt x="269841" y="8788"/>
                  </a:moveTo>
                  <a:lnTo>
                    <a:pt x="269690" y="8939"/>
                  </a:lnTo>
                  <a:lnTo>
                    <a:pt x="269538" y="8939"/>
                  </a:lnTo>
                  <a:lnTo>
                    <a:pt x="269841" y="9091"/>
                  </a:lnTo>
                  <a:lnTo>
                    <a:pt x="269235" y="9091"/>
                  </a:lnTo>
                  <a:lnTo>
                    <a:pt x="269538" y="9242"/>
                  </a:lnTo>
                  <a:lnTo>
                    <a:pt x="268781" y="9242"/>
                  </a:lnTo>
                  <a:lnTo>
                    <a:pt x="269235" y="9091"/>
                  </a:lnTo>
                  <a:lnTo>
                    <a:pt x="269235" y="8939"/>
                  </a:lnTo>
                  <a:lnTo>
                    <a:pt x="269538" y="8939"/>
                  </a:lnTo>
                  <a:lnTo>
                    <a:pt x="269841" y="8788"/>
                  </a:lnTo>
                  <a:close/>
                  <a:moveTo>
                    <a:pt x="270902" y="9091"/>
                  </a:moveTo>
                  <a:lnTo>
                    <a:pt x="270599" y="9242"/>
                  </a:lnTo>
                  <a:lnTo>
                    <a:pt x="270447" y="9091"/>
                  </a:lnTo>
                  <a:close/>
                  <a:moveTo>
                    <a:pt x="29393" y="9394"/>
                  </a:moveTo>
                  <a:lnTo>
                    <a:pt x="29545" y="9545"/>
                  </a:lnTo>
                  <a:lnTo>
                    <a:pt x="29545" y="9394"/>
                  </a:lnTo>
                  <a:close/>
                  <a:moveTo>
                    <a:pt x="268326" y="9394"/>
                  </a:moveTo>
                  <a:lnTo>
                    <a:pt x="268781" y="9545"/>
                  </a:lnTo>
                  <a:lnTo>
                    <a:pt x="268478" y="9545"/>
                  </a:lnTo>
                  <a:lnTo>
                    <a:pt x="268326" y="9394"/>
                  </a:lnTo>
                  <a:close/>
                  <a:moveTo>
                    <a:pt x="31817" y="9697"/>
                  </a:moveTo>
                  <a:lnTo>
                    <a:pt x="31363" y="9848"/>
                  </a:lnTo>
                  <a:lnTo>
                    <a:pt x="32272" y="9848"/>
                  </a:lnTo>
                  <a:lnTo>
                    <a:pt x="32423" y="9697"/>
                  </a:lnTo>
                  <a:close/>
                  <a:moveTo>
                    <a:pt x="45453" y="9697"/>
                  </a:moveTo>
                  <a:lnTo>
                    <a:pt x="44696" y="9848"/>
                  </a:lnTo>
                  <a:lnTo>
                    <a:pt x="44847" y="9697"/>
                  </a:lnTo>
                  <a:close/>
                  <a:moveTo>
                    <a:pt x="268932" y="9697"/>
                  </a:moveTo>
                  <a:lnTo>
                    <a:pt x="268932" y="9848"/>
                  </a:lnTo>
                  <a:lnTo>
                    <a:pt x="268478" y="9697"/>
                  </a:lnTo>
                  <a:close/>
                  <a:moveTo>
                    <a:pt x="29393" y="9848"/>
                  </a:moveTo>
                  <a:lnTo>
                    <a:pt x="29696" y="10000"/>
                  </a:lnTo>
                  <a:lnTo>
                    <a:pt x="29999" y="9848"/>
                  </a:lnTo>
                  <a:close/>
                  <a:moveTo>
                    <a:pt x="32878" y="9848"/>
                  </a:moveTo>
                  <a:lnTo>
                    <a:pt x="32575" y="10000"/>
                  </a:lnTo>
                  <a:lnTo>
                    <a:pt x="33029" y="10000"/>
                  </a:lnTo>
                  <a:lnTo>
                    <a:pt x="32878" y="9848"/>
                  </a:lnTo>
                  <a:close/>
                  <a:moveTo>
                    <a:pt x="44847" y="9848"/>
                  </a:moveTo>
                  <a:lnTo>
                    <a:pt x="45150" y="10000"/>
                  </a:lnTo>
                  <a:lnTo>
                    <a:pt x="44696" y="10000"/>
                  </a:lnTo>
                  <a:lnTo>
                    <a:pt x="44847" y="9848"/>
                  </a:lnTo>
                  <a:close/>
                  <a:moveTo>
                    <a:pt x="31969" y="10000"/>
                  </a:moveTo>
                  <a:lnTo>
                    <a:pt x="31583" y="10096"/>
                  </a:lnTo>
                  <a:lnTo>
                    <a:pt x="31583" y="10096"/>
                  </a:lnTo>
                  <a:lnTo>
                    <a:pt x="31666" y="10091"/>
                  </a:lnTo>
                  <a:lnTo>
                    <a:pt x="31666" y="10091"/>
                  </a:lnTo>
                  <a:lnTo>
                    <a:pt x="32120" y="10000"/>
                  </a:lnTo>
                  <a:close/>
                  <a:moveTo>
                    <a:pt x="39847" y="10000"/>
                  </a:moveTo>
                  <a:lnTo>
                    <a:pt x="39696" y="10151"/>
                  </a:lnTo>
                  <a:lnTo>
                    <a:pt x="40302" y="10000"/>
                  </a:lnTo>
                  <a:close/>
                  <a:moveTo>
                    <a:pt x="267569" y="10000"/>
                  </a:moveTo>
                  <a:lnTo>
                    <a:pt x="267569" y="10151"/>
                  </a:lnTo>
                  <a:lnTo>
                    <a:pt x="267266" y="10151"/>
                  </a:lnTo>
                  <a:lnTo>
                    <a:pt x="267569" y="10000"/>
                  </a:lnTo>
                  <a:close/>
                  <a:moveTo>
                    <a:pt x="32423" y="10151"/>
                  </a:moveTo>
                  <a:lnTo>
                    <a:pt x="32423" y="10303"/>
                  </a:lnTo>
                  <a:lnTo>
                    <a:pt x="32575" y="10303"/>
                  </a:lnTo>
                  <a:lnTo>
                    <a:pt x="32272" y="10454"/>
                  </a:lnTo>
                  <a:lnTo>
                    <a:pt x="32272" y="10454"/>
                  </a:lnTo>
                  <a:lnTo>
                    <a:pt x="32423" y="10303"/>
                  </a:lnTo>
                  <a:lnTo>
                    <a:pt x="32272" y="10303"/>
                  </a:lnTo>
                  <a:lnTo>
                    <a:pt x="31817" y="10151"/>
                  </a:lnTo>
                  <a:close/>
                  <a:moveTo>
                    <a:pt x="30908" y="10303"/>
                  </a:moveTo>
                  <a:lnTo>
                    <a:pt x="30757" y="10454"/>
                  </a:lnTo>
                  <a:lnTo>
                    <a:pt x="30757" y="10303"/>
                  </a:lnTo>
                  <a:close/>
                  <a:moveTo>
                    <a:pt x="277114" y="10303"/>
                  </a:moveTo>
                  <a:lnTo>
                    <a:pt x="277114" y="10454"/>
                  </a:lnTo>
                  <a:lnTo>
                    <a:pt x="276811" y="10303"/>
                  </a:lnTo>
                  <a:close/>
                  <a:moveTo>
                    <a:pt x="39999" y="10909"/>
                  </a:moveTo>
                  <a:lnTo>
                    <a:pt x="39393" y="11060"/>
                  </a:lnTo>
                  <a:lnTo>
                    <a:pt x="39090" y="11060"/>
                  </a:lnTo>
                  <a:lnTo>
                    <a:pt x="39090" y="10909"/>
                  </a:lnTo>
                  <a:close/>
                  <a:moveTo>
                    <a:pt x="276811" y="10909"/>
                  </a:moveTo>
                  <a:lnTo>
                    <a:pt x="277417" y="11060"/>
                  </a:lnTo>
                  <a:lnTo>
                    <a:pt x="276356" y="11060"/>
                  </a:lnTo>
                  <a:lnTo>
                    <a:pt x="276659" y="10909"/>
                  </a:lnTo>
                  <a:close/>
                  <a:moveTo>
                    <a:pt x="36211" y="11212"/>
                  </a:moveTo>
                  <a:lnTo>
                    <a:pt x="35908" y="11363"/>
                  </a:lnTo>
                  <a:lnTo>
                    <a:pt x="36211" y="11363"/>
                  </a:lnTo>
                  <a:lnTo>
                    <a:pt x="36211" y="11515"/>
                  </a:lnTo>
                  <a:lnTo>
                    <a:pt x="35605" y="11363"/>
                  </a:lnTo>
                  <a:lnTo>
                    <a:pt x="36211" y="11212"/>
                  </a:lnTo>
                  <a:close/>
                  <a:moveTo>
                    <a:pt x="279538" y="11363"/>
                  </a:moveTo>
                  <a:lnTo>
                    <a:pt x="279538" y="11515"/>
                  </a:lnTo>
                  <a:lnTo>
                    <a:pt x="279387" y="11363"/>
                  </a:lnTo>
                  <a:close/>
                  <a:moveTo>
                    <a:pt x="34242" y="11666"/>
                  </a:moveTo>
                  <a:lnTo>
                    <a:pt x="34090" y="11818"/>
                  </a:lnTo>
                  <a:lnTo>
                    <a:pt x="33938" y="11666"/>
                  </a:lnTo>
                  <a:close/>
                  <a:moveTo>
                    <a:pt x="39544" y="11666"/>
                  </a:moveTo>
                  <a:lnTo>
                    <a:pt x="39241" y="11818"/>
                  </a:lnTo>
                  <a:lnTo>
                    <a:pt x="39241" y="11666"/>
                  </a:lnTo>
                  <a:close/>
                  <a:moveTo>
                    <a:pt x="36363" y="12121"/>
                  </a:moveTo>
                  <a:lnTo>
                    <a:pt x="35757" y="12272"/>
                  </a:lnTo>
                  <a:lnTo>
                    <a:pt x="35908" y="12121"/>
                  </a:lnTo>
                  <a:close/>
                  <a:moveTo>
                    <a:pt x="151814" y="12727"/>
                  </a:moveTo>
                  <a:lnTo>
                    <a:pt x="151663" y="12878"/>
                  </a:lnTo>
                  <a:lnTo>
                    <a:pt x="150602" y="12878"/>
                  </a:lnTo>
                  <a:lnTo>
                    <a:pt x="151814" y="12727"/>
                  </a:lnTo>
                  <a:close/>
                  <a:moveTo>
                    <a:pt x="17272" y="12878"/>
                  </a:moveTo>
                  <a:lnTo>
                    <a:pt x="17228" y="12922"/>
                  </a:lnTo>
                  <a:lnTo>
                    <a:pt x="17228" y="12922"/>
                  </a:lnTo>
                  <a:lnTo>
                    <a:pt x="17345" y="12902"/>
                  </a:lnTo>
                  <a:lnTo>
                    <a:pt x="17345" y="12902"/>
                  </a:lnTo>
                  <a:lnTo>
                    <a:pt x="17272" y="12878"/>
                  </a:lnTo>
                  <a:close/>
                  <a:moveTo>
                    <a:pt x="149390" y="13181"/>
                  </a:moveTo>
                  <a:lnTo>
                    <a:pt x="149390" y="13333"/>
                  </a:lnTo>
                  <a:lnTo>
                    <a:pt x="149087" y="13333"/>
                  </a:lnTo>
                  <a:lnTo>
                    <a:pt x="149087" y="13181"/>
                  </a:lnTo>
                  <a:close/>
                  <a:moveTo>
                    <a:pt x="148935" y="13333"/>
                  </a:moveTo>
                  <a:lnTo>
                    <a:pt x="148784" y="13484"/>
                  </a:lnTo>
                  <a:lnTo>
                    <a:pt x="148329" y="13333"/>
                  </a:lnTo>
                  <a:close/>
                  <a:moveTo>
                    <a:pt x="150299" y="13333"/>
                  </a:moveTo>
                  <a:lnTo>
                    <a:pt x="150299" y="13484"/>
                  </a:lnTo>
                  <a:lnTo>
                    <a:pt x="149087" y="13484"/>
                  </a:lnTo>
                  <a:lnTo>
                    <a:pt x="149541" y="13333"/>
                  </a:lnTo>
                  <a:close/>
                  <a:moveTo>
                    <a:pt x="278629" y="13333"/>
                  </a:moveTo>
                  <a:lnTo>
                    <a:pt x="278326" y="13484"/>
                  </a:lnTo>
                  <a:lnTo>
                    <a:pt x="277871" y="13333"/>
                  </a:lnTo>
                  <a:close/>
                  <a:moveTo>
                    <a:pt x="14394" y="13484"/>
                  </a:moveTo>
                  <a:lnTo>
                    <a:pt x="14545" y="13636"/>
                  </a:lnTo>
                  <a:lnTo>
                    <a:pt x="14091" y="13636"/>
                  </a:lnTo>
                  <a:lnTo>
                    <a:pt x="14394" y="13484"/>
                  </a:lnTo>
                  <a:close/>
                  <a:moveTo>
                    <a:pt x="15909" y="13484"/>
                  </a:moveTo>
                  <a:lnTo>
                    <a:pt x="15606" y="13636"/>
                  </a:lnTo>
                  <a:lnTo>
                    <a:pt x="15454" y="13484"/>
                  </a:lnTo>
                  <a:close/>
                  <a:moveTo>
                    <a:pt x="146511" y="13333"/>
                  </a:moveTo>
                  <a:lnTo>
                    <a:pt x="146663" y="13636"/>
                  </a:lnTo>
                  <a:lnTo>
                    <a:pt x="146208" y="13636"/>
                  </a:lnTo>
                  <a:lnTo>
                    <a:pt x="146360" y="13484"/>
                  </a:lnTo>
                  <a:lnTo>
                    <a:pt x="146208" y="13333"/>
                  </a:lnTo>
                  <a:close/>
                  <a:moveTo>
                    <a:pt x="145754" y="13636"/>
                  </a:moveTo>
                  <a:lnTo>
                    <a:pt x="145451" y="13787"/>
                  </a:lnTo>
                  <a:lnTo>
                    <a:pt x="145148" y="13787"/>
                  </a:lnTo>
                  <a:lnTo>
                    <a:pt x="144390" y="13636"/>
                  </a:lnTo>
                  <a:close/>
                  <a:moveTo>
                    <a:pt x="147269" y="13636"/>
                  </a:moveTo>
                  <a:lnTo>
                    <a:pt x="147117" y="13787"/>
                  </a:lnTo>
                  <a:lnTo>
                    <a:pt x="146663" y="13787"/>
                  </a:lnTo>
                  <a:lnTo>
                    <a:pt x="147269" y="13636"/>
                  </a:lnTo>
                  <a:close/>
                  <a:moveTo>
                    <a:pt x="152117" y="13636"/>
                  </a:moveTo>
                  <a:lnTo>
                    <a:pt x="152269" y="13787"/>
                  </a:lnTo>
                  <a:lnTo>
                    <a:pt x="151814" y="13787"/>
                  </a:lnTo>
                  <a:lnTo>
                    <a:pt x="152117" y="13636"/>
                  </a:lnTo>
                  <a:close/>
                  <a:moveTo>
                    <a:pt x="10909" y="13636"/>
                  </a:moveTo>
                  <a:lnTo>
                    <a:pt x="10757" y="13787"/>
                  </a:lnTo>
                  <a:lnTo>
                    <a:pt x="10757" y="13901"/>
                  </a:lnTo>
                  <a:lnTo>
                    <a:pt x="10757" y="13901"/>
                  </a:lnTo>
                  <a:lnTo>
                    <a:pt x="10977" y="13870"/>
                  </a:lnTo>
                  <a:lnTo>
                    <a:pt x="10977" y="13870"/>
                  </a:lnTo>
                  <a:lnTo>
                    <a:pt x="11060" y="13787"/>
                  </a:lnTo>
                  <a:lnTo>
                    <a:pt x="11060" y="13636"/>
                  </a:lnTo>
                  <a:close/>
                  <a:moveTo>
                    <a:pt x="13181" y="13787"/>
                  </a:moveTo>
                  <a:lnTo>
                    <a:pt x="12878" y="13939"/>
                  </a:lnTo>
                  <a:lnTo>
                    <a:pt x="12878" y="13787"/>
                  </a:lnTo>
                  <a:close/>
                  <a:moveTo>
                    <a:pt x="173935" y="13787"/>
                  </a:moveTo>
                  <a:lnTo>
                    <a:pt x="173783" y="13939"/>
                  </a:lnTo>
                  <a:lnTo>
                    <a:pt x="173632" y="13787"/>
                  </a:lnTo>
                  <a:close/>
                  <a:moveTo>
                    <a:pt x="155299" y="13939"/>
                  </a:moveTo>
                  <a:lnTo>
                    <a:pt x="154996" y="14090"/>
                  </a:lnTo>
                  <a:lnTo>
                    <a:pt x="154238" y="14090"/>
                  </a:lnTo>
                  <a:lnTo>
                    <a:pt x="155147" y="13939"/>
                  </a:lnTo>
                  <a:close/>
                  <a:moveTo>
                    <a:pt x="156814" y="13939"/>
                  </a:moveTo>
                  <a:lnTo>
                    <a:pt x="157117" y="14090"/>
                  </a:lnTo>
                  <a:lnTo>
                    <a:pt x="156208" y="14090"/>
                  </a:lnTo>
                  <a:lnTo>
                    <a:pt x="156663" y="13939"/>
                  </a:lnTo>
                  <a:close/>
                  <a:moveTo>
                    <a:pt x="159238" y="13939"/>
                  </a:moveTo>
                  <a:lnTo>
                    <a:pt x="159541" y="14090"/>
                  </a:lnTo>
                  <a:lnTo>
                    <a:pt x="157875" y="14090"/>
                  </a:lnTo>
                  <a:lnTo>
                    <a:pt x="158178" y="13939"/>
                  </a:lnTo>
                  <a:close/>
                  <a:moveTo>
                    <a:pt x="157269" y="14141"/>
                  </a:moveTo>
                  <a:lnTo>
                    <a:pt x="157269" y="14242"/>
                  </a:lnTo>
                  <a:lnTo>
                    <a:pt x="156966" y="14242"/>
                  </a:lnTo>
                  <a:lnTo>
                    <a:pt x="157269" y="14141"/>
                  </a:lnTo>
                  <a:close/>
                  <a:moveTo>
                    <a:pt x="174559" y="14236"/>
                  </a:moveTo>
                  <a:lnTo>
                    <a:pt x="174535" y="14236"/>
                  </a:lnTo>
                  <a:lnTo>
                    <a:pt x="174535" y="14236"/>
                  </a:lnTo>
                  <a:lnTo>
                    <a:pt x="174541" y="14242"/>
                  </a:lnTo>
                  <a:lnTo>
                    <a:pt x="174559" y="14236"/>
                  </a:lnTo>
                  <a:close/>
                  <a:moveTo>
                    <a:pt x="175983" y="14218"/>
                  </a:moveTo>
                  <a:lnTo>
                    <a:pt x="175433" y="14225"/>
                  </a:lnTo>
                  <a:lnTo>
                    <a:pt x="175433" y="14225"/>
                  </a:lnTo>
                  <a:lnTo>
                    <a:pt x="175450" y="14242"/>
                  </a:lnTo>
                  <a:lnTo>
                    <a:pt x="176056" y="14242"/>
                  </a:lnTo>
                  <a:lnTo>
                    <a:pt x="175983" y="14218"/>
                  </a:lnTo>
                  <a:close/>
                  <a:moveTo>
                    <a:pt x="156208" y="14242"/>
                  </a:moveTo>
                  <a:lnTo>
                    <a:pt x="156208" y="14393"/>
                  </a:lnTo>
                  <a:lnTo>
                    <a:pt x="156056" y="14393"/>
                  </a:lnTo>
                  <a:lnTo>
                    <a:pt x="155450" y="14242"/>
                  </a:lnTo>
                  <a:close/>
                  <a:moveTo>
                    <a:pt x="175147" y="14242"/>
                  </a:moveTo>
                  <a:lnTo>
                    <a:pt x="174995" y="14393"/>
                  </a:lnTo>
                  <a:lnTo>
                    <a:pt x="175147" y="14393"/>
                  </a:lnTo>
                  <a:lnTo>
                    <a:pt x="175147" y="14242"/>
                  </a:lnTo>
                  <a:close/>
                  <a:moveTo>
                    <a:pt x="190298" y="14242"/>
                  </a:moveTo>
                  <a:lnTo>
                    <a:pt x="190601" y="14393"/>
                  </a:lnTo>
                  <a:lnTo>
                    <a:pt x="190904" y="14393"/>
                  </a:lnTo>
                  <a:lnTo>
                    <a:pt x="190298" y="14242"/>
                  </a:lnTo>
                  <a:close/>
                  <a:moveTo>
                    <a:pt x="173632" y="14393"/>
                  </a:moveTo>
                  <a:lnTo>
                    <a:pt x="173329" y="14545"/>
                  </a:lnTo>
                  <a:lnTo>
                    <a:pt x="173329" y="14545"/>
                  </a:lnTo>
                  <a:lnTo>
                    <a:pt x="173935" y="14393"/>
                  </a:lnTo>
                  <a:close/>
                  <a:moveTo>
                    <a:pt x="126360" y="14393"/>
                  </a:moveTo>
                  <a:lnTo>
                    <a:pt x="126815" y="14545"/>
                  </a:lnTo>
                  <a:lnTo>
                    <a:pt x="126057" y="14545"/>
                  </a:lnTo>
                  <a:lnTo>
                    <a:pt x="125754" y="14393"/>
                  </a:lnTo>
                  <a:close/>
                  <a:moveTo>
                    <a:pt x="171043" y="14321"/>
                  </a:moveTo>
                  <a:lnTo>
                    <a:pt x="170728" y="14329"/>
                  </a:lnTo>
                  <a:lnTo>
                    <a:pt x="170728" y="14329"/>
                  </a:lnTo>
                  <a:lnTo>
                    <a:pt x="169541" y="14545"/>
                  </a:lnTo>
                  <a:lnTo>
                    <a:pt x="171662" y="14545"/>
                  </a:lnTo>
                  <a:lnTo>
                    <a:pt x="171814" y="14393"/>
                  </a:lnTo>
                  <a:lnTo>
                    <a:pt x="170753" y="14393"/>
                  </a:lnTo>
                  <a:lnTo>
                    <a:pt x="171043" y="14321"/>
                  </a:lnTo>
                  <a:close/>
                  <a:moveTo>
                    <a:pt x="207873" y="14393"/>
                  </a:moveTo>
                  <a:lnTo>
                    <a:pt x="208176" y="14545"/>
                  </a:lnTo>
                  <a:lnTo>
                    <a:pt x="208479" y="14393"/>
                  </a:lnTo>
                  <a:close/>
                  <a:moveTo>
                    <a:pt x="126360" y="14696"/>
                  </a:moveTo>
                  <a:lnTo>
                    <a:pt x="126360" y="14848"/>
                  </a:lnTo>
                  <a:lnTo>
                    <a:pt x="126057" y="14848"/>
                  </a:lnTo>
                  <a:lnTo>
                    <a:pt x="126360" y="14696"/>
                  </a:lnTo>
                  <a:close/>
                  <a:moveTo>
                    <a:pt x="235145" y="14848"/>
                  </a:moveTo>
                  <a:lnTo>
                    <a:pt x="234842" y="14999"/>
                  </a:lnTo>
                  <a:lnTo>
                    <a:pt x="235600" y="14999"/>
                  </a:lnTo>
                  <a:lnTo>
                    <a:pt x="235145" y="14848"/>
                  </a:lnTo>
                  <a:close/>
                  <a:moveTo>
                    <a:pt x="237625" y="14967"/>
                  </a:moveTo>
                  <a:lnTo>
                    <a:pt x="237721" y="14999"/>
                  </a:lnTo>
                  <a:lnTo>
                    <a:pt x="237747" y="14973"/>
                  </a:lnTo>
                  <a:lnTo>
                    <a:pt x="237747" y="14973"/>
                  </a:lnTo>
                  <a:lnTo>
                    <a:pt x="237625" y="14967"/>
                  </a:lnTo>
                  <a:close/>
                  <a:moveTo>
                    <a:pt x="237872" y="14999"/>
                  </a:moveTo>
                  <a:lnTo>
                    <a:pt x="238327" y="15151"/>
                  </a:lnTo>
                  <a:lnTo>
                    <a:pt x="238327" y="15001"/>
                  </a:lnTo>
                  <a:lnTo>
                    <a:pt x="238327" y="15001"/>
                  </a:lnTo>
                  <a:lnTo>
                    <a:pt x="238289" y="14999"/>
                  </a:lnTo>
                  <a:close/>
                  <a:moveTo>
                    <a:pt x="235600" y="15151"/>
                  </a:moveTo>
                  <a:lnTo>
                    <a:pt x="234691" y="15302"/>
                  </a:lnTo>
                  <a:lnTo>
                    <a:pt x="235448" y="15302"/>
                  </a:lnTo>
                  <a:lnTo>
                    <a:pt x="235600" y="15151"/>
                  </a:lnTo>
                  <a:close/>
                  <a:moveTo>
                    <a:pt x="129087" y="15302"/>
                  </a:moveTo>
                  <a:lnTo>
                    <a:pt x="128784" y="15454"/>
                  </a:lnTo>
                  <a:lnTo>
                    <a:pt x="128936" y="15302"/>
                  </a:lnTo>
                  <a:close/>
                  <a:moveTo>
                    <a:pt x="239539" y="15302"/>
                  </a:moveTo>
                  <a:lnTo>
                    <a:pt x="239539" y="15454"/>
                  </a:lnTo>
                  <a:lnTo>
                    <a:pt x="239691" y="15454"/>
                  </a:lnTo>
                  <a:lnTo>
                    <a:pt x="239539" y="15302"/>
                  </a:lnTo>
                  <a:close/>
                  <a:moveTo>
                    <a:pt x="241054" y="15302"/>
                  </a:moveTo>
                  <a:lnTo>
                    <a:pt x="240751" y="15454"/>
                  </a:lnTo>
                  <a:lnTo>
                    <a:pt x="241509" y="15454"/>
                  </a:lnTo>
                  <a:lnTo>
                    <a:pt x="241054" y="15302"/>
                  </a:lnTo>
                  <a:close/>
                  <a:moveTo>
                    <a:pt x="14545" y="15605"/>
                  </a:moveTo>
                  <a:lnTo>
                    <a:pt x="14394" y="15757"/>
                  </a:lnTo>
                  <a:lnTo>
                    <a:pt x="14242" y="15605"/>
                  </a:lnTo>
                  <a:close/>
                  <a:moveTo>
                    <a:pt x="250599" y="15757"/>
                  </a:moveTo>
                  <a:lnTo>
                    <a:pt x="250448" y="15908"/>
                  </a:lnTo>
                  <a:lnTo>
                    <a:pt x="250599" y="15908"/>
                  </a:lnTo>
                  <a:lnTo>
                    <a:pt x="250599" y="15757"/>
                  </a:lnTo>
                  <a:close/>
                  <a:moveTo>
                    <a:pt x="251660" y="15757"/>
                  </a:moveTo>
                  <a:lnTo>
                    <a:pt x="252115" y="15908"/>
                  </a:lnTo>
                  <a:lnTo>
                    <a:pt x="252266" y="15757"/>
                  </a:lnTo>
                  <a:close/>
                  <a:moveTo>
                    <a:pt x="252418" y="15757"/>
                  </a:moveTo>
                  <a:lnTo>
                    <a:pt x="252721" y="15908"/>
                  </a:lnTo>
                  <a:lnTo>
                    <a:pt x="253327" y="15908"/>
                  </a:lnTo>
                  <a:lnTo>
                    <a:pt x="252418" y="15757"/>
                  </a:lnTo>
                  <a:close/>
                  <a:moveTo>
                    <a:pt x="9091" y="15908"/>
                  </a:moveTo>
                  <a:lnTo>
                    <a:pt x="8636" y="16060"/>
                  </a:lnTo>
                  <a:lnTo>
                    <a:pt x="8636" y="16060"/>
                  </a:lnTo>
                  <a:lnTo>
                    <a:pt x="8939" y="15908"/>
                  </a:lnTo>
                  <a:close/>
                  <a:moveTo>
                    <a:pt x="8636" y="16060"/>
                  </a:moveTo>
                  <a:lnTo>
                    <a:pt x="7879" y="16211"/>
                  </a:lnTo>
                  <a:lnTo>
                    <a:pt x="7879" y="16211"/>
                  </a:lnTo>
                  <a:lnTo>
                    <a:pt x="8182" y="16060"/>
                  </a:lnTo>
                  <a:close/>
                  <a:moveTo>
                    <a:pt x="253024" y="16211"/>
                  </a:moveTo>
                  <a:lnTo>
                    <a:pt x="253630" y="16363"/>
                  </a:lnTo>
                  <a:lnTo>
                    <a:pt x="253630" y="16211"/>
                  </a:lnTo>
                  <a:close/>
                  <a:moveTo>
                    <a:pt x="249993" y="16211"/>
                  </a:moveTo>
                  <a:lnTo>
                    <a:pt x="249539" y="16363"/>
                  </a:lnTo>
                  <a:lnTo>
                    <a:pt x="249993" y="16514"/>
                  </a:lnTo>
                  <a:lnTo>
                    <a:pt x="251054" y="16514"/>
                  </a:lnTo>
                  <a:lnTo>
                    <a:pt x="251660" y="16363"/>
                  </a:lnTo>
                  <a:lnTo>
                    <a:pt x="251054" y="16363"/>
                  </a:lnTo>
                  <a:lnTo>
                    <a:pt x="250599" y="16211"/>
                  </a:lnTo>
                  <a:close/>
                  <a:moveTo>
                    <a:pt x="252721" y="16363"/>
                  </a:moveTo>
                  <a:lnTo>
                    <a:pt x="253478" y="16514"/>
                  </a:lnTo>
                  <a:lnTo>
                    <a:pt x="253781" y="16514"/>
                  </a:lnTo>
                  <a:lnTo>
                    <a:pt x="253933" y="16363"/>
                  </a:lnTo>
                  <a:close/>
                  <a:moveTo>
                    <a:pt x="266054" y="16211"/>
                  </a:moveTo>
                  <a:lnTo>
                    <a:pt x="266054" y="16363"/>
                  </a:lnTo>
                  <a:lnTo>
                    <a:pt x="266054" y="16514"/>
                  </a:lnTo>
                  <a:lnTo>
                    <a:pt x="265751" y="16514"/>
                  </a:lnTo>
                  <a:lnTo>
                    <a:pt x="265296" y="16363"/>
                  </a:lnTo>
                  <a:lnTo>
                    <a:pt x="266054" y="16363"/>
                  </a:lnTo>
                  <a:lnTo>
                    <a:pt x="265751" y="16211"/>
                  </a:lnTo>
                  <a:close/>
                  <a:moveTo>
                    <a:pt x="277871" y="16363"/>
                  </a:moveTo>
                  <a:lnTo>
                    <a:pt x="278023" y="16514"/>
                  </a:lnTo>
                  <a:lnTo>
                    <a:pt x="277568" y="16514"/>
                  </a:lnTo>
                  <a:lnTo>
                    <a:pt x="277871" y="16363"/>
                  </a:lnTo>
                  <a:close/>
                  <a:moveTo>
                    <a:pt x="256205" y="16514"/>
                  </a:moveTo>
                  <a:lnTo>
                    <a:pt x="255751" y="16666"/>
                  </a:lnTo>
                  <a:lnTo>
                    <a:pt x="256205" y="16666"/>
                  </a:lnTo>
                  <a:lnTo>
                    <a:pt x="256205" y="16514"/>
                  </a:lnTo>
                  <a:close/>
                  <a:moveTo>
                    <a:pt x="264433" y="16560"/>
                  </a:moveTo>
                  <a:lnTo>
                    <a:pt x="264538" y="16666"/>
                  </a:lnTo>
                  <a:lnTo>
                    <a:pt x="264993" y="16666"/>
                  </a:lnTo>
                  <a:lnTo>
                    <a:pt x="264993" y="16608"/>
                  </a:lnTo>
                  <a:lnTo>
                    <a:pt x="264993" y="16608"/>
                  </a:lnTo>
                  <a:lnTo>
                    <a:pt x="264433" y="16560"/>
                  </a:lnTo>
                  <a:close/>
                  <a:moveTo>
                    <a:pt x="250296" y="16666"/>
                  </a:moveTo>
                  <a:lnTo>
                    <a:pt x="250296" y="16818"/>
                  </a:lnTo>
                  <a:lnTo>
                    <a:pt x="250448" y="16818"/>
                  </a:lnTo>
                  <a:lnTo>
                    <a:pt x="250751" y="16666"/>
                  </a:lnTo>
                  <a:close/>
                  <a:moveTo>
                    <a:pt x="257720" y="16666"/>
                  </a:moveTo>
                  <a:lnTo>
                    <a:pt x="258023" y="16818"/>
                  </a:lnTo>
                  <a:lnTo>
                    <a:pt x="257872" y="16666"/>
                  </a:lnTo>
                  <a:close/>
                  <a:moveTo>
                    <a:pt x="265599" y="16666"/>
                  </a:moveTo>
                  <a:lnTo>
                    <a:pt x="266054" y="16818"/>
                  </a:lnTo>
                  <a:lnTo>
                    <a:pt x="266811" y="16818"/>
                  </a:lnTo>
                  <a:lnTo>
                    <a:pt x="266470" y="16732"/>
                  </a:lnTo>
                  <a:lnTo>
                    <a:pt x="266470" y="16732"/>
                  </a:lnTo>
                  <a:lnTo>
                    <a:pt x="265686" y="16666"/>
                  </a:lnTo>
                  <a:close/>
                  <a:moveTo>
                    <a:pt x="277417" y="16666"/>
                  </a:moveTo>
                  <a:lnTo>
                    <a:pt x="277417" y="16818"/>
                  </a:lnTo>
                  <a:lnTo>
                    <a:pt x="277265" y="16666"/>
                  </a:lnTo>
                  <a:close/>
                  <a:moveTo>
                    <a:pt x="8485" y="16666"/>
                  </a:moveTo>
                  <a:lnTo>
                    <a:pt x="8788" y="16818"/>
                  </a:lnTo>
                  <a:lnTo>
                    <a:pt x="8333" y="16969"/>
                  </a:lnTo>
                  <a:lnTo>
                    <a:pt x="8182" y="16969"/>
                  </a:lnTo>
                  <a:lnTo>
                    <a:pt x="8182" y="16818"/>
                  </a:lnTo>
                  <a:lnTo>
                    <a:pt x="8485" y="16666"/>
                  </a:lnTo>
                  <a:close/>
                  <a:moveTo>
                    <a:pt x="278326" y="16818"/>
                  </a:moveTo>
                  <a:lnTo>
                    <a:pt x="278326" y="16969"/>
                  </a:lnTo>
                  <a:lnTo>
                    <a:pt x="278023" y="16969"/>
                  </a:lnTo>
                  <a:lnTo>
                    <a:pt x="278326" y="16818"/>
                  </a:lnTo>
                  <a:close/>
                  <a:moveTo>
                    <a:pt x="258175" y="16969"/>
                  </a:moveTo>
                  <a:lnTo>
                    <a:pt x="258781" y="17121"/>
                  </a:lnTo>
                  <a:lnTo>
                    <a:pt x="258781" y="17121"/>
                  </a:lnTo>
                  <a:lnTo>
                    <a:pt x="258478" y="16969"/>
                  </a:lnTo>
                  <a:close/>
                  <a:moveTo>
                    <a:pt x="259084" y="16969"/>
                  </a:moveTo>
                  <a:lnTo>
                    <a:pt x="259236" y="17121"/>
                  </a:lnTo>
                  <a:lnTo>
                    <a:pt x="259084" y="17121"/>
                  </a:lnTo>
                  <a:lnTo>
                    <a:pt x="258933" y="17272"/>
                  </a:lnTo>
                  <a:lnTo>
                    <a:pt x="259842" y="17272"/>
                  </a:lnTo>
                  <a:lnTo>
                    <a:pt x="260145" y="17121"/>
                  </a:lnTo>
                  <a:lnTo>
                    <a:pt x="259842" y="17121"/>
                  </a:lnTo>
                  <a:lnTo>
                    <a:pt x="259084" y="16969"/>
                  </a:lnTo>
                  <a:close/>
                  <a:moveTo>
                    <a:pt x="268629" y="16969"/>
                  </a:moveTo>
                  <a:lnTo>
                    <a:pt x="268629" y="17121"/>
                  </a:lnTo>
                  <a:lnTo>
                    <a:pt x="269084" y="17272"/>
                  </a:lnTo>
                  <a:lnTo>
                    <a:pt x="269387" y="17121"/>
                  </a:lnTo>
                  <a:lnTo>
                    <a:pt x="268932" y="16969"/>
                  </a:lnTo>
                  <a:close/>
                  <a:moveTo>
                    <a:pt x="261508" y="17272"/>
                  </a:moveTo>
                  <a:lnTo>
                    <a:pt x="261811" y="17424"/>
                  </a:lnTo>
                  <a:lnTo>
                    <a:pt x="262114" y="17424"/>
                  </a:lnTo>
                  <a:lnTo>
                    <a:pt x="261811" y="17272"/>
                  </a:lnTo>
                  <a:close/>
                  <a:moveTo>
                    <a:pt x="272872" y="17272"/>
                  </a:moveTo>
                  <a:lnTo>
                    <a:pt x="273023" y="17424"/>
                  </a:lnTo>
                  <a:lnTo>
                    <a:pt x="273023" y="17288"/>
                  </a:lnTo>
                  <a:lnTo>
                    <a:pt x="272872" y="17272"/>
                  </a:lnTo>
                  <a:close/>
                  <a:moveTo>
                    <a:pt x="7121" y="17424"/>
                  </a:moveTo>
                  <a:lnTo>
                    <a:pt x="6666" y="17575"/>
                  </a:lnTo>
                  <a:lnTo>
                    <a:pt x="6666" y="17424"/>
                  </a:lnTo>
                  <a:close/>
                  <a:moveTo>
                    <a:pt x="275587" y="17563"/>
                  </a:moveTo>
                  <a:lnTo>
                    <a:pt x="275599" y="17575"/>
                  </a:lnTo>
                  <a:lnTo>
                    <a:pt x="275700" y="17575"/>
                  </a:lnTo>
                  <a:lnTo>
                    <a:pt x="275587" y="17563"/>
                  </a:lnTo>
                  <a:close/>
                  <a:moveTo>
                    <a:pt x="279538" y="17424"/>
                  </a:moveTo>
                  <a:lnTo>
                    <a:pt x="279993" y="17575"/>
                  </a:lnTo>
                  <a:lnTo>
                    <a:pt x="279538" y="17575"/>
                  </a:lnTo>
                  <a:lnTo>
                    <a:pt x="279235" y="17424"/>
                  </a:lnTo>
                  <a:close/>
                  <a:moveTo>
                    <a:pt x="281962" y="17575"/>
                  </a:moveTo>
                  <a:lnTo>
                    <a:pt x="282114" y="17727"/>
                  </a:lnTo>
                  <a:lnTo>
                    <a:pt x="282114" y="17727"/>
                  </a:lnTo>
                  <a:lnTo>
                    <a:pt x="281508" y="17575"/>
                  </a:lnTo>
                  <a:close/>
                  <a:moveTo>
                    <a:pt x="274235" y="17424"/>
                  </a:moveTo>
                  <a:lnTo>
                    <a:pt x="274084" y="17575"/>
                  </a:lnTo>
                  <a:lnTo>
                    <a:pt x="273175" y="17575"/>
                  </a:lnTo>
                  <a:lnTo>
                    <a:pt x="274993" y="17727"/>
                  </a:lnTo>
                  <a:lnTo>
                    <a:pt x="274235" y="17424"/>
                  </a:lnTo>
                  <a:close/>
                  <a:moveTo>
                    <a:pt x="277720" y="17424"/>
                  </a:moveTo>
                  <a:lnTo>
                    <a:pt x="277871" y="17575"/>
                  </a:lnTo>
                  <a:lnTo>
                    <a:pt x="278023" y="17727"/>
                  </a:lnTo>
                  <a:lnTo>
                    <a:pt x="277568" y="17727"/>
                  </a:lnTo>
                  <a:lnTo>
                    <a:pt x="276356" y="17575"/>
                  </a:lnTo>
                  <a:lnTo>
                    <a:pt x="277265" y="17424"/>
                  </a:lnTo>
                  <a:close/>
                  <a:moveTo>
                    <a:pt x="278781" y="17575"/>
                  </a:moveTo>
                  <a:lnTo>
                    <a:pt x="279235" y="17727"/>
                  </a:lnTo>
                  <a:lnTo>
                    <a:pt x="278326" y="17575"/>
                  </a:lnTo>
                  <a:close/>
                  <a:moveTo>
                    <a:pt x="282417" y="17424"/>
                  </a:moveTo>
                  <a:lnTo>
                    <a:pt x="282871" y="17575"/>
                  </a:lnTo>
                  <a:lnTo>
                    <a:pt x="282417" y="17727"/>
                  </a:lnTo>
                  <a:lnTo>
                    <a:pt x="282417" y="17575"/>
                  </a:lnTo>
                  <a:lnTo>
                    <a:pt x="282265" y="17424"/>
                  </a:lnTo>
                  <a:close/>
                  <a:moveTo>
                    <a:pt x="7273" y="17575"/>
                  </a:moveTo>
                  <a:lnTo>
                    <a:pt x="6666" y="17878"/>
                  </a:lnTo>
                  <a:lnTo>
                    <a:pt x="7273" y="17878"/>
                  </a:lnTo>
                  <a:lnTo>
                    <a:pt x="6666" y="18030"/>
                  </a:lnTo>
                  <a:lnTo>
                    <a:pt x="6666" y="17878"/>
                  </a:lnTo>
                  <a:lnTo>
                    <a:pt x="6666" y="17727"/>
                  </a:lnTo>
                  <a:lnTo>
                    <a:pt x="6970" y="17575"/>
                  </a:lnTo>
                  <a:close/>
                  <a:moveTo>
                    <a:pt x="275599" y="17727"/>
                  </a:moveTo>
                  <a:lnTo>
                    <a:pt x="275750" y="17878"/>
                  </a:lnTo>
                  <a:lnTo>
                    <a:pt x="276508" y="17878"/>
                  </a:lnTo>
                  <a:lnTo>
                    <a:pt x="276659" y="18030"/>
                  </a:lnTo>
                  <a:lnTo>
                    <a:pt x="276962" y="18030"/>
                  </a:lnTo>
                  <a:lnTo>
                    <a:pt x="276659" y="17878"/>
                  </a:lnTo>
                  <a:lnTo>
                    <a:pt x="276205" y="17727"/>
                  </a:lnTo>
                  <a:close/>
                  <a:moveTo>
                    <a:pt x="283780" y="17878"/>
                  </a:moveTo>
                  <a:lnTo>
                    <a:pt x="283932" y="18030"/>
                  </a:lnTo>
                  <a:lnTo>
                    <a:pt x="283780" y="18030"/>
                  </a:lnTo>
                  <a:lnTo>
                    <a:pt x="283780" y="17878"/>
                  </a:lnTo>
                  <a:close/>
                  <a:moveTo>
                    <a:pt x="283730" y="18173"/>
                  </a:moveTo>
                  <a:lnTo>
                    <a:pt x="283629" y="18181"/>
                  </a:lnTo>
                  <a:lnTo>
                    <a:pt x="283780" y="18195"/>
                  </a:lnTo>
                  <a:lnTo>
                    <a:pt x="283780" y="18195"/>
                  </a:lnTo>
                  <a:lnTo>
                    <a:pt x="283780" y="18181"/>
                  </a:lnTo>
                  <a:lnTo>
                    <a:pt x="283730" y="18173"/>
                  </a:lnTo>
                  <a:close/>
                  <a:moveTo>
                    <a:pt x="280095" y="18046"/>
                  </a:moveTo>
                  <a:lnTo>
                    <a:pt x="279690" y="18181"/>
                  </a:lnTo>
                  <a:lnTo>
                    <a:pt x="282114" y="18484"/>
                  </a:lnTo>
                  <a:lnTo>
                    <a:pt x="283174" y="18484"/>
                  </a:lnTo>
                  <a:lnTo>
                    <a:pt x="282720" y="18333"/>
                  </a:lnTo>
                  <a:lnTo>
                    <a:pt x="282770" y="18333"/>
                  </a:lnTo>
                  <a:lnTo>
                    <a:pt x="280095" y="18046"/>
                  </a:lnTo>
                  <a:close/>
                  <a:moveTo>
                    <a:pt x="77574" y="18484"/>
                  </a:moveTo>
                  <a:lnTo>
                    <a:pt x="76816" y="18636"/>
                  </a:lnTo>
                  <a:lnTo>
                    <a:pt x="76816" y="18636"/>
                  </a:lnTo>
                  <a:lnTo>
                    <a:pt x="76968" y="18484"/>
                  </a:lnTo>
                  <a:close/>
                  <a:moveTo>
                    <a:pt x="283780" y="18195"/>
                  </a:moveTo>
                  <a:lnTo>
                    <a:pt x="283780" y="18333"/>
                  </a:lnTo>
                  <a:lnTo>
                    <a:pt x="282770" y="18333"/>
                  </a:lnTo>
                  <a:lnTo>
                    <a:pt x="285599" y="18636"/>
                  </a:lnTo>
                  <a:lnTo>
                    <a:pt x="285750" y="18484"/>
                  </a:lnTo>
                  <a:lnTo>
                    <a:pt x="285295" y="18333"/>
                  </a:lnTo>
                  <a:lnTo>
                    <a:pt x="283780" y="18195"/>
                  </a:lnTo>
                  <a:close/>
                  <a:moveTo>
                    <a:pt x="69241" y="18484"/>
                  </a:moveTo>
                  <a:lnTo>
                    <a:pt x="68938" y="18636"/>
                  </a:lnTo>
                  <a:lnTo>
                    <a:pt x="68483" y="18787"/>
                  </a:lnTo>
                  <a:lnTo>
                    <a:pt x="67119" y="18787"/>
                  </a:lnTo>
                  <a:lnTo>
                    <a:pt x="68180" y="18636"/>
                  </a:lnTo>
                  <a:lnTo>
                    <a:pt x="69241" y="18484"/>
                  </a:lnTo>
                  <a:close/>
                  <a:moveTo>
                    <a:pt x="82271" y="18787"/>
                  </a:moveTo>
                  <a:lnTo>
                    <a:pt x="81968" y="18939"/>
                  </a:lnTo>
                  <a:lnTo>
                    <a:pt x="81513" y="18939"/>
                  </a:lnTo>
                  <a:lnTo>
                    <a:pt x="82271" y="18787"/>
                  </a:lnTo>
                  <a:close/>
                  <a:moveTo>
                    <a:pt x="71210" y="18484"/>
                  </a:moveTo>
                  <a:lnTo>
                    <a:pt x="74392" y="18636"/>
                  </a:lnTo>
                  <a:lnTo>
                    <a:pt x="70604" y="19090"/>
                  </a:lnTo>
                  <a:lnTo>
                    <a:pt x="66968" y="19242"/>
                  </a:lnTo>
                  <a:lnTo>
                    <a:pt x="66968" y="19242"/>
                  </a:lnTo>
                  <a:lnTo>
                    <a:pt x="68180" y="18939"/>
                  </a:lnTo>
                  <a:lnTo>
                    <a:pt x="69241" y="18787"/>
                  </a:lnTo>
                  <a:lnTo>
                    <a:pt x="71210" y="18484"/>
                  </a:lnTo>
                  <a:close/>
                  <a:moveTo>
                    <a:pt x="73483" y="19242"/>
                  </a:moveTo>
                  <a:lnTo>
                    <a:pt x="73483" y="19393"/>
                  </a:lnTo>
                  <a:lnTo>
                    <a:pt x="73028" y="19242"/>
                  </a:lnTo>
                  <a:close/>
                  <a:moveTo>
                    <a:pt x="74089" y="19242"/>
                  </a:moveTo>
                  <a:lnTo>
                    <a:pt x="74089" y="19393"/>
                  </a:lnTo>
                  <a:lnTo>
                    <a:pt x="73634" y="19393"/>
                  </a:lnTo>
                  <a:lnTo>
                    <a:pt x="74089" y="19242"/>
                  </a:lnTo>
                  <a:close/>
                  <a:moveTo>
                    <a:pt x="79998" y="19242"/>
                  </a:moveTo>
                  <a:lnTo>
                    <a:pt x="80149" y="19393"/>
                  </a:lnTo>
                  <a:lnTo>
                    <a:pt x="79998" y="19393"/>
                  </a:lnTo>
                  <a:lnTo>
                    <a:pt x="79998" y="19242"/>
                  </a:lnTo>
                  <a:close/>
                  <a:moveTo>
                    <a:pt x="81260" y="19368"/>
                  </a:moveTo>
                  <a:lnTo>
                    <a:pt x="81210" y="19372"/>
                  </a:lnTo>
                  <a:lnTo>
                    <a:pt x="81210" y="19372"/>
                  </a:lnTo>
                  <a:lnTo>
                    <a:pt x="81210" y="19393"/>
                  </a:lnTo>
                  <a:lnTo>
                    <a:pt x="81260" y="19368"/>
                  </a:lnTo>
                  <a:close/>
                  <a:moveTo>
                    <a:pt x="72271" y="19242"/>
                  </a:moveTo>
                  <a:lnTo>
                    <a:pt x="71968" y="19393"/>
                  </a:lnTo>
                  <a:lnTo>
                    <a:pt x="72119" y="19545"/>
                  </a:lnTo>
                  <a:lnTo>
                    <a:pt x="71816" y="19545"/>
                  </a:lnTo>
                  <a:lnTo>
                    <a:pt x="71513" y="19393"/>
                  </a:lnTo>
                  <a:lnTo>
                    <a:pt x="71968" y="19242"/>
                  </a:lnTo>
                  <a:close/>
                  <a:moveTo>
                    <a:pt x="68332" y="19696"/>
                  </a:moveTo>
                  <a:lnTo>
                    <a:pt x="68029" y="19848"/>
                  </a:lnTo>
                  <a:lnTo>
                    <a:pt x="68180" y="19848"/>
                  </a:lnTo>
                  <a:lnTo>
                    <a:pt x="67877" y="19999"/>
                  </a:lnTo>
                  <a:lnTo>
                    <a:pt x="67422" y="19999"/>
                  </a:lnTo>
                  <a:lnTo>
                    <a:pt x="67271" y="19848"/>
                  </a:lnTo>
                  <a:lnTo>
                    <a:pt x="67271" y="19696"/>
                  </a:lnTo>
                  <a:close/>
                  <a:moveTo>
                    <a:pt x="6970" y="19696"/>
                  </a:moveTo>
                  <a:lnTo>
                    <a:pt x="6212" y="19999"/>
                  </a:lnTo>
                  <a:lnTo>
                    <a:pt x="6970" y="19999"/>
                  </a:lnTo>
                  <a:lnTo>
                    <a:pt x="6515" y="20151"/>
                  </a:lnTo>
                  <a:lnTo>
                    <a:pt x="5151" y="20151"/>
                  </a:lnTo>
                  <a:lnTo>
                    <a:pt x="5757" y="19999"/>
                  </a:lnTo>
                  <a:lnTo>
                    <a:pt x="6212" y="19999"/>
                  </a:lnTo>
                  <a:lnTo>
                    <a:pt x="6515" y="19848"/>
                  </a:lnTo>
                  <a:lnTo>
                    <a:pt x="6970" y="19696"/>
                  </a:lnTo>
                  <a:close/>
                  <a:moveTo>
                    <a:pt x="59544" y="19848"/>
                  </a:moveTo>
                  <a:lnTo>
                    <a:pt x="59847" y="19999"/>
                  </a:lnTo>
                  <a:lnTo>
                    <a:pt x="59695" y="19999"/>
                  </a:lnTo>
                  <a:lnTo>
                    <a:pt x="59544" y="20151"/>
                  </a:lnTo>
                  <a:lnTo>
                    <a:pt x="59392" y="20151"/>
                  </a:lnTo>
                  <a:lnTo>
                    <a:pt x="59544" y="19848"/>
                  </a:lnTo>
                  <a:close/>
                  <a:moveTo>
                    <a:pt x="7727" y="20302"/>
                  </a:moveTo>
                  <a:lnTo>
                    <a:pt x="7424" y="20454"/>
                  </a:lnTo>
                  <a:lnTo>
                    <a:pt x="7424" y="20302"/>
                  </a:lnTo>
                  <a:close/>
                  <a:moveTo>
                    <a:pt x="41060" y="20454"/>
                  </a:moveTo>
                  <a:lnTo>
                    <a:pt x="41211" y="20605"/>
                  </a:lnTo>
                  <a:lnTo>
                    <a:pt x="41211" y="20605"/>
                  </a:lnTo>
                  <a:lnTo>
                    <a:pt x="40908" y="20454"/>
                  </a:lnTo>
                  <a:close/>
                  <a:moveTo>
                    <a:pt x="4394" y="20454"/>
                  </a:moveTo>
                  <a:lnTo>
                    <a:pt x="4091" y="20605"/>
                  </a:lnTo>
                  <a:lnTo>
                    <a:pt x="3788" y="20605"/>
                  </a:lnTo>
                  <a:lnTo>
                    <a:pt x="4394" y="20454"/>
                  </a:lnTo>
                  <a:close/>
                  <a:moveTo>
                    <a:pt x="5151" y="20454"/>
                  </a:moveTo>
                  <a:lnTo>
                    <a:pt x="4848" y="20605"/>
                  </a:lnTo>
                  <a:lnTo>
                    <a:pt x="4545" y="20605"/>
                  </a:lnTo>
                  <a:lnTo>
                    <a:pt x="5151" y="20454"/>
                  </a:lnTo>
                  <a:close/>
                  <a:moveTo>
                    <a:pt x="6970" y="20454"/>
                  </a:moveTo>
                  <a:lnTo>
                    <a:pt x="6970" y="20605"/>
                  </a:lnTo>
                  <a:lnTo>
                    <a:pt x="6818" y="20605"/>
                  </a:lnTo>
                  <a:lnTo>
                    <a:pt x="6970" y="20454"/>
                  </a:lnTo>
                  <a:close/>
                  <a:moveTo>
                    <a:pt x="50756" y="20454"/>
                  </a:moveTo>
                  <a:lnTo>
                    <a:pt x="50453" y="20605"/>
                  </a:lnTo>
                  <a:lnTo>
                    <a:pt x="50302" y="20605"/>
                  </a:lnTo>
                  <a:lnTo>
                    <a:pt x="50302" y="20454"/>
                  </a:lnTo>
                  <a:close/>
                  <a:moveTo>
                    <a:pt x="53483" y="20302"/>
                  </a:moveTo>
                  <a:lnTo>
                    <a:pt x="53938" y="20454"/>
                  </a:lnTo>
                  <a:lnTo>
                    <a:pt x="54241" y="20454"/>
                  </a:lnTo>
                  <a:lnTo>
                    <a:pt x="53938" y="20605"/>
                  </a:lnTo>
                  <a:lnTo>
                    <a:pt x="53938" y="20454"/>
                  </a:lnTo>
                  <a:lnTo>
                    <a:pt x="53332" y="20454"/>
                  </a:lnTo>
                  <a:lnTo>
                    <a:pt x="53483" y="20302"/>
                  </a:lnTo>
                  <a:close/>
                  <a:moveTo>
                    <a:pt x="65756" y="20454"/>
                  </a:moveTo>
                  <a:lnTo>
                    <a:pt x="65453" y="20605"/>
                  </a:lnTo>
                  <a:lnTo>
                    <a:pt x="65301" y="20454"/>
                  </a:lnTo>
                  <a:close/>
                  <a:moveTo>
                    <a:pt x="27424" y="20605"/>
                  </a:moveTo>
                  <a:lnTo>
                    <a:pt x="27424" y="20757"/>
                  </a:lnTo>
                  <a:lnTo>
                    <a:pt x="27120" y="20757"/>
                  </a:lnTo>
                  <a:lnTo>
                    <a:pt x="27272" y="20605"/>
                  </a:lnTo>
                  <a:close/>
                  <a:moveTo>
                    <a:pt x="45908" y="20605"/>
                  </a:moveTo>
                  <a:lnTo>
                    <a:pt x="45756" y="20757"/>
                  </a:lnTo>
                  <a:lnTo>
                    <a:pt x="45605" y="20757"/>
                  </a:lnTo>
                  <a:lnTo>
                    <a:pt x="45908" y="20605"/>
                  </a:lnTo>
                  <a:close/>
                  <a:moveTo>
                    <a:pt x="46514" y="20605"/>
                  </a:moveTo>
                  <a:lnTo>
                    <a:pt x="46514" y="20757"/>
                  </a:lnTo>
                  <a:lnTo>
                    <a:pt x="46362" y="20605"/>
                  </a:lnTo>
                  <a:close/>
                  <a:moveTo>
                    <a:pt x="3788" y="20757"/>
                  </a:moveTo>
                  <a:lnTo>
                    <a:pt x="3182" y="20908"/>
                  </a:lnTo>
                  <a:lnTo>
                    <a:pt x="3485" y="20757"/>
                  </a:lnTo>
                  <a:close/>
                  <a:moveTo>
                    <a:pt x="36969" y="20757"/>
                  </a:moveTo>
                  <a:lnTo>
                    <a:pt x="36969" y="20908"/>
                  </a:lnTo>
                  <a:lnTo>
                    <a:pt x="36817" y="20757"/>
                  </a:lnTo>
                  <a:close/>
                  <a:moveTo>
                    <a:pt x="46211" y="20454"/>
                  </a:moveTo>
                  <a:lnTo>
                    <a:pt x="45150" y="20757"/>
                  </a:lnTo>
                  <a:lnTo>
                    <a:pt x="44696" y="20908"/>
                  </a:lnTo>
                  <a:lnTo>
                    <a:pt x="44393" y="20757"/>
                  </a:lnTo>
                  <a:lnTo>
                    <a:pt x="45302" y="20605"/>
                  </a:lnTo>
                  <a:lnTo>
                    <a:pt x="46211" y="20454"/>
                  </a:lnTo>
                  <a:close/>
                  <a:moveTo>
                    <a:pt x="3636" y="20908"/>
                  </a:moveTo>
                  <a:lnTo>
                    <a:pt x="3333" y="21060"/>
                  </a:lnTo>
                  <a:lnTo>
                    <a:pt x="3333" y="20908"/>
                  </a:lnTo>
                  <a:close/>
                  <a:moveTo>
                    <a:pt x="34545" y="20908"/>
                  </a:moveTo>
                  <a:lnTo>
                    <a:pt x="34696" y="21060"/>
                  </a:lnTo>
                  <a:lnTo>
                    <a:pt x="34242" y="21060"/>
                  </a:lnTo>
                  <a:lnTo>
                    <a:pt x="34545" y="20908"/>
                  </a:lnTo>
                  <a:close/>
                  <a:moveTo>
                    <a:pt x="35757" y="20757"/>
                  </a:moveTo>
                  <a:lnTo>
                    <a:pt x="35908" y="20908"/>
                  </a:lnTo>
                  <a:lnTo>
                    <a:pt x="35757" y="20908"/>
                  </a:lnTo>
                  <a:lnTo>
                    <a:pt x="35454" y="21060"/>
                  </a:lnTo>
                  <a:lnTo>
                    <a:pt x="35151" y="21060"/>
                  </a:lnTo>
                  <a:lnTo>
                    <a:pt x="35302" y="20908"/>
                  </a:lnTo>
                  <a:lnTo>
                    <a:pt x="35151" y="20757"/>
                  </a:lnTo>
                  <a:close/>
                  <a:moveTo>
                    <a:pt x="46665" y="21060"/>
                  </a:moveTo>
                  <a:lnTo>
                    <a:pt x="46059" y="21211"/>
                  </a:lnTo>
                  <a:lnTo>
                    <a:pt x="46059" y="21211"/>
                  </a:lnTo>
                  <a:lnTo>
                    <a:pt x="46211" y="21060"/>
                  </a:lnTo>
                  <a:close/>
                  <a:moveTo>
                    <a:pt x="40150" y="20757"/>
                  </a:moveTo>
                  <a:lnTo>
                    <a:pt x="39999" y="20908"/>
                  </a:lnTo>
                  <a:lnTo>
                    <a:pt x="39393" y="21060"/>
                  </a:lnTo>
                  <a:lnTo>
                    <a:pt x="38635" y="21211"/>
                  </a:lnTo>
                  <a:lnTo>
                    <a:pt x="39393" y="20908"/>
                  </a:lnTo>
                  <a:lnTo>
                    <a:pt x="40150" y="20757"/>
                  </a:lnTo>
                  <a:close/>
                  <a:moveTo>
                    <a:pt x="46211" y="21211"/>
                  </a:moveTo>
                  <a:lnTo>
                    <a:pt x="46211" y="21363"/>
                  </a:lnTo>
                  <a:lnTo>
                    <a:pt x="46059" y="21211"/>
                  </a:lnTo>
                  <a:close/>
                  <a:moveTo>
                    <a:pt x="32726" y="21211"/>
                  </a:moveTo>
                  <a:lnTo>
                    <a:pt x="32575" y="21363"/>
                  </a:lnTo>
                  <a:lnTo>
                    <a:pt x="32272" y="21514"/>
                  </a:lnTo>
                  <a:lnTo>
                    <a:pt x="32272" y="21514"/>
                  </a:lnTo>
                  <a:lnTo>
                    <a:pt x="32423" y="21363"/>
                  </a:lnTo>
                  <a:lnTo>
                    <a:pt x="32726" y="21211"/>
                  </a:lnTo>
                  <a:close/>
                  <a:moveTo>
                    <a:pt x="7424" y="20757"/>
                  </a:moveTo>
                  <a:lnTo>
                    <a:pt x="7273" y="21060"/>
                  </a:lnTo>
                  <a:lnTo>
                    <a:pt x="6363" y="21363"/>
                  </a:lnTo>
                  <a:lnTo>
                    <a:pt x="5909" y="21514"/>
                  </a:lnTo>
                  <a:lnTo>
                    <a:pt x="5909" y="21363"/>
                  </a:lnTo>
                  <a:lnTo>
                    <a:pt x="5454" y="21514"/>
                  </a:lnTo>
                  <a:lnTo>
                    <a:pt x="5454" y="21514"/>
                  </a:lnTo>
                  <a:lnTo>
                    <a:pt x="6212" y="21060"/>
                  </a:lnTo>
                  <a:lnTo>
                    <a:pt x="7273" y="20757"/>
                  </a:lnTo>
                  <a:close/>
                  <a:moveTo>
                    <a:pt x="32423" y="21060"/>
                  </a:moveTo>
                  <a:lnTo>
                    <a:pt x="32575" y="21211"/>
                  </a:lnTo>
                  <a:lnTo>
                    <a:pt x="31666" y="21514"/>
                  </a:lnTo>
                  <a:lnTo>
                    <a:pt x="31514" y="21363"/>
                  </a:lnTo>
                  <a:lnTo>
                    <a:pt x="31363" y="21211"/>
                  </a:lnTo>
                  <a:lnTo>
                    <a:pt x="32120" y="21060"/>
                  </a:lnTo>
                  <a:close/>
                  <a:moveTo>
                    <a:pt x="4091" y="21060"/>
                  </a:moveTo>
                  <a:lnTo>
                    <a:pt x="3788" y="21211"/>
                  </a:lnTo>
                  <a:lnTo>
                    <a:pt x="3485" y="21363"/>
                  </a:lnTo>
                  <a:lnTo>
                    <a:pt x="3788" y="21363"/>
                  </a:lnTo>
                  <a:lnTo>
                    <a:pt x="3939" y="21514"/>
                  </a:lnTo>
                  <a:lnTo>
                    <a:pt x="2727" y="21666"/>
                  </a:lnTo>
                  <a:lnTo>
                    <a:pt x="2727" y="21666"/>
                  </a:lnTo>
                  <a:lnTo>
                    <a:pt x="3030" y="21514"/>
                  </a:lnTo>
                  <a:lnTo>
                    <a:pt x="3030" y="21393"/>
                  </a:lnTo>
                  <a:lnTo>
                    <a:pt x="3030" y="21393"/>
                  </a:lnTo>
                  <a:lnTo>
                    <a:pt x="2424" y="21514"/>
                  </a:lnTo>
                  <a:lnTo>
                    <a:pt x="2424" y="21514"/>
                  </a:lnTo>
                  <a:lnTo>
                    <a:pt x="2727" y="21363"/>
                  </a:lnTo>
                  <a:lnTo>
                    <a:pt x="3030" y="21363"/>
                  </a:lnTo>
                  <a:lnTo>
                    <a:pt x="3030" y="21393"/>
                  </a:lnTo>
                  <a:lnTo>
                    <a:pt x="3030" y="21393"/>
                  </a:lnTo>
                  <a:lnTo>
                    <a:pt x="3182" y="21363"/>
                  </a:lnTo>
                  <a:lnTo>
                    <a:pt x="3485" y="21363"/>
                  </a:lnTo>
                  <a:lnTo>
                    <a:pt x="3485" y="21211"/>
                  </a:lnTo>
                  <a:lnTo>
                    <a:pt x="3636" y="21211"/>
                  </a:lnTo>
                  <a:lnTo>
                    <a:pt x="4091" y="21060"/>
                  </a:lnTo>
                  <a:close/>
                  <a:moveTo>
                    <a:pt x="9394" y="21514"/>
                  </a:moveTo>
                  <a:lnTo>
                    <a:pt x="8788" y="21666"/>
                  </a:lnTo>
                  <a:lnTo>
                    <a:pt x="9242" y="21514"/>
                  </a:lnTo>
                  <a:close/>
                  <a:moveTo>
                    <a:pt x="34848" y="21514"/>
                  </a:moveTo>
                  <a:lnTo>
                    <a:pt x="35757" y="21666"/>
                  </a:lnTo>
                  <a:lnTo>
                    <a:pt x="33787" y="21666"/>
                  </a:lnTo>
                  <a:lnTo>
                    <a:pt x="34242" y="21514"/>
                  </a:lnTo>
                  <a:close/>
                  <a:moveTo>
                    <a:pt x="3485" y="21666"/>
                  </a:moveTo>
                  <a:lnTo>
                    <a:pt x="3333" y="21817"/>
                  </a:lnTo>
                  <a:lnTo>
                    <a:pt x="3182" y="21817"/>
                  </a:lnTo>
                  <a:lnTo>
                    <a:pt x="3030" y="21666"/>
                  </a:lnTo>
                  <a:close/>
                  <a:moveTo>
                    <a:pt x="38332" y="21666"/>
                  </a:moveTo>
                  <a:lnTo>
                    <a:pt x="38484" y="21817"/>
                  </a:lnTo>
                  <a:lnTo>
                    <a:pt x="38181" y="21817"/>
                  </a:lnTo>
                  <a:lnTo>
                    <a:pt x="38332" y="21666"/>
                  </a:lnTo>
                  <a:close/>
                  <a:moveTo>
                    <a:pt x="758" y="22120"/>
                  </a:moveTo>
                  <a:lnTo>
                    <a:pt x="606" y="22196"/>
                  </a:lnTo>
                  <a:lnTo>
                    <a:pt x="606" y="22196"/>
                  </a:lnTo>
                  <a:lnTo>
                    <a:pt x="707" y="22171"/>
                  </a:lnTo>
                  <a:lnTo>
                    <a:pt x="707" y="22171"/>
                  </a:lnTo>
                  <a:lnTo>
                    <a:pt x="758" y="22120"/>
                  </a:lnTo>
                  <a:close/>
                  <a:moveTo>
                    <a:pt x="5454" y="21817"/>
                  </a:moveTo>
                  <a:lnTo>
                    <a:pt x="5303" y="21969"/>
                  </a:lnTo>
                  <a:lnTo>
                    <a:pt x="4848" y="22120"/>
                  </a:lnTo>
                  <a:lnTo>
                    <a:pt x="3636" y="22272"/>
                  </a:lnTo>
                  <a:lnTo>
                    <a:pt x="3636" y="22272"/>
                  </a:lnTo>
                  <a:lnTo>
                    <a:pt x="4545" y="21969"/>
                  </a:lnTo>
                  <a:lnTo>
                    <a:pt x="5000" y="21817"/>
                  </a:lnTo>
                  <a:close/>
                  <a:moveTo>
                    <a:pt x="21515" y="22272"/>
                  </a:moveTo>
                  <a:lnTo>
                    <a:pt x="21363" y="22423"/>
                  </a:lnTo>
                  <a:lnTo>
                    <a:pt x="21060" y="22272"/>
                  </a:lnTo>
                  <a:close/>
                  <a:moveTo>
                    <a:pt x="28030" y="22272"/>
                  </a:moveTo>
                  <a:lnTo>
                    <a:pt x="27878" y="22423"/>
                  </a:lnTo>
                  <a:lnTo>
                    <a:pt x="26060" y="22423"/>
                  </a:lnTo>
                  <a:lnTo>
                    <a:pt x="26514" y="22272"/>
                  </a:lnTo>
                  <a:close/>
                  <a:moveTo>
                    <a:pt x="8939" y="22423"/>
                  </a:moveTo>
                  <a:lnTo>
                    <a:pt x="8636" y="22575"/>
                  </a:lnTo>
                  <a:lnTo>
                    <a:pt x="8485" y="22423"/>
                  </a:lnTo>
                  <a:close/>
                  <a:moveTo>
                    <a:pt x="24848" y="22423"/>
                  </a:moveTo>
                  <a:lnTo>
                    <a:pt x="24696" y="22575"/>
                  </a:lnTo>
                  <a:lnTo>
                    <a:pt x="24090" y="22575"/>
                  </a:lnTo>
                  <a:lnTo>
                    <a:pt x="24393" y="22423"/>
                  </a:lnTo>
                  <a:close/>
                  <a:moveTo>
                    <a:pt x="23181" y="22575"/>
                  </a:moveTo>
                  <a:lnTo>
                    <a:pt x="22878" y="22726"/>
                  </a:lnTo>
                  <a:lnTo>
                    <a:pt x="22727" y="22575"/>
                  </a:lnTo>
                  <a:close/>
                  <a:moveTo>
                    <a:pt x="21515" y="22726"/>
                  </a:moveTo>
                  <a:lnTo>
                    <a:pt x="20606" y="22878"/>
                  </a:lnTo>
                  <a:lnTo>
                    <a:pt x="21060" y="22726"/>
                  </a:lnTo>
                  <a:close/>
                  <a:moveTo>
                    <a:pt x="26060" y="22423"/>
                  </a:moveTo>
                  <a:lnTo>
                    <a:pt x="24545" y="22726"/>
                  </a:lnTo>
                  <a:lnTo>
                    <a:pt x="24090" y="22878"/>
                  </a:lnTo>
                  <a:lnTo>
                    <a:pt x="23636" y="22726"/>
                  </a:lnTo>
                  <a:lnTo>
                    <a:pt x="24848" y="22575"/>
                  </a:lnTo>
                  <a:lnTo>
                    <a:pt x="26060" y="22423"/>
                  </a:lnTo>
                  <a:close/>
                  <a:moveTo>
                    <a:pt x="6818" y="22726"/>
                  </a:moveTo>
                  <a:lnTo>
                    <a:pt x="6212" y="22878"/>
                  </a:lnTo>
                  <a:lnTo>
                    <a:pt x="5757" y="23029"/>
                  </a:lnTo>
                  <a:lnTo>
                    <a:pt x="6818" y="22726"/>
                  </a:lnTo>
                  <a:close/>
                  <a:moveTo>
                    <a:pt x="6515" y="22878"/>
                  </a:moveTo>
                  <a:lnTo>
                    <a:pt x="5909" y="23029"/>
                  </a:lnTo>
                  <a:lnTo>
                    <a:pt x="6363" y="23029"/>
                  </a:lnTo>
                  <a:lnTo>
                    <a:pt x="6666" y="22878"/>
                  </a:lnTo>
                  <a:close/>
                  <a:moveTo>
                    <a:pt x="19999" y="22878"/>
                  </a:moveTo>
                  <a:lnTo>
                    <a:pt x="19999" y="23029"/>
                  </a:lnTo>
                  <a:lnTo>
                    <a:pt x="19848" y="22878"/>
                  </a:lnTo>
                  <a:close/>
                  <a:moveTo>
                    <a:pt x="21515" y="22878"/>
                  </a:moveTo>
                  <a:lnTo>
                    <a:pt x="20909" y="23029"/>
                  </a:lnTo>
                  <a:lnTo>
                    <a:pt x="20757" y="23029"/>
                  </a:lnTo>
                  <a:lnTo>
                    <a:pt x="21060" y="22878"/>
                  </a:lnTo>
                  <a:close/>
                  <a:moveTo>
                    <a:pt x="28181" y="22575"/>
                  </a:moveTo>
                  <a:lnTo>
                    <a:pt x="27424" y="22878"/>
                  </a:lnTo>
                  <a:lnTo>
                    <a:pt x="23787" y="23181"/>
                  </a:lnTo>
                  <a:lnTo>
                    <a:pt x="25151" y="22726"/>
                  </a:lnTo>
                  <a:lnTo>
                    <a:pt x="27120" y="22575"/>
                  </a:lnTo>
                  <a:close/>
                  <a:moveTo>
                    <a:pt x="27727" y="23029"/>
                  </a:moveTo>
                  <a:lnTo>
                    <a:pt x="27727" y="23181"/>
                  </a:lnTo>
                  <a:lnTo>
                    <a:pt x="27272" y="23181"/>
                  </a:lnTo>
                  <a:lnTo>
                    <a:pt x="27575" y="23029"/>
                  </a:lnTo>
                  <a:close/>
                  <a:moveTo>
                    <a:pt x="23030" y="23181"/>
                  </a:moveTo>
                  <a:lnTo>
                    <a:pt x="22727" y="23332"/>
                  </a:lnTo>
                  <a:lnTo>
                    <a:pt x="22727" y="23332"/>
                  </a:lnTo>
                  <a:lnTo>
                    <a:pt x="22878" y="23181"/>
                  </a:lnTo>
                  <a:close/>
                  <a:moveTo>
                    <a:pt x="27878" y="23181"/>
                  </a:moveTo>
                  <a:lnTo>
                    <a:pt x="27575" y="23332"/>
                  </a:lnTo>
                  <a:lnTo>
                    <a:pt x="27514" y="23302"/>
                  </a:lnTo>
                  <a:lnTo>
                    <a:pt x="27514" y="23302"/>
                  </a:lnTo>
                  <a:lnTo>
                    <a:pt x="27878" y="23181"/>
                  </a:lnTo>
                  <a:close/>
                  <a:moveTo>
                    <a:pt x="27291" y="23418"/>
                  </a:moveTo>
                  <a:lnTo>
                    <a:pt x="27019" y="23433"/>
                  </a:lnTo>
                  <a:lnTo>
                    <a:pt x="27019" y="23433"/>
                  </a:lnTo>
                  <a:lnTo>
                    <a:pt x="26969" y="23484"/>
                  </a:lnTo>
                  <a:lnTo>
                    <a:pt x="27424" y="23484"/>
                  </a:lnTo>
                  <a:lnTo>
                    <a:pt x="27291" y="23418"/>
                  </a:lnTo>
                  <a:close/>
                  <a:moveTo>
                    <a:pt x="5757" y="23484"/>
                  </a:moveTo>
                  <a:lnTo>
                    <a:pt x="5454" y="23635"/>
                  </a:lnTo>
                  <a:lnTo>
                    <a:pt x="5606" y="23635"/>
                  </a:lnTo>
                  <a:lnTo>
                    <a:pt x="5757" y="23484"/>
                  </a:lnTo>
                  <a:close/>
                  <a:moveTo>
                    <a:pt x="202116" y="303"/>
                  </a:moveTo>
                  <a:lnTo>
                    <a:pt x="201315" y="325"/>
                  </a:lnTo>
                  <a:lnTo>
                    <a:pt x="201315" y="325"/>
                  </a:lnTo>
                  <a:lnTo>
                    <a:pt x="201055" y="455"/>
                  </a:lnTo>
                  <a:lnTo>
                    <a:pt x="200601" y="455"/>
                  </a:lnTo>
                  <a:lnTo>
                    <a:pt x="200714" y="341"/>
                  </a:lnTo>
                  <a:lnTo>
                    <a:pt x="196510" y="455"/>
                  </a:lnTo>
                  <a:lnTo>
                    <a:pt x="192116" y="455"/>
                  </a:lnTo>
                  <a:lnTo>
                    <a:pt x="193025" y="606"/>
                  </a:lnTo>
                  <a:lnTo>
                    <a:pt x="193177" y="606"/>
                  </a:lnTo>
                  <a:lnTo>
                    <a:pt x="193177" y="758"/>
                  </a:lnTo>
                  <a:lnTo>
                    <a:pt x="193177" y="909"/>
                  </a:lnTo>
                  <a:lnTo>
                    <a:pt x="193934" y="1061"/>
                  </a:lnTo>
                  <a:lnTo>
                    <a:pt x="193177" y="1061"/>
                  </a:lnTo>
                  <a:lnTo>
                    <a:pt x="193328" y="1212"/>
                  </a:lnTo>
                  <a:lnTo>
                    <a:pt x="192874" y="1212"/>
                  </a:lnTo>
                  <a:lnTo>
                    <a:pt x="191359" y="1667"/>
                  </a:lnTo>
                  <a:lnTo>
                    <a:pt x="190146" y="1818"/>
                  </a:lnTo>
                  <a:lnTo>
                    <a:pt x="189995" y="1818"/>
                  </a:lnTo>
                  <a:lnTo>
                    <a:pt x="189995" y="1970"/>
                  </a:lnTo>
                  <a:lnTo>
                    <a:pt x="194086" y="1970"/>
                  </a:lnTo>
                  <a:lnTo>
                    <a:pt x="193631" y="2121"/>
                  </a:lnTo>
                  <a:lnTo>
                    <a:pt x="192571" y="2424"/>
                  </a:lnTo>
                  <a:lnTo>
                    <a:pt x="189995" y="2879"/>
                  </a:lnTo>
                  <a:lnTo>
                    <a:pt x="189086" y="3030"/>
                  </a:lnTo>
                  <a:lnTo>
                    <a:pt x="188783" y="2879"/>
                  </a:lnTo>
                  <a:lnTo>
                    <a:pt x="188934" y="2879"/>
                  </a:lnTo>
                  <a:lnTo>
                    <a:pt x="188934" y="2727"/>
                  </a:lnTo>
                  <a:lnTo>
                    <a:pt x="188934" y="2576"/>
                  </a:lnTo>
                  <a:lnTo>
                    <a:pt x="188480" y="2424"/>
                  </a:lnTo>
                  <a:lnTo>
                    <a:pt x="187419" y="2273"/>
                  </a:lnTo>
                  <a:lnTo>
                    <a:pt x="188934" y="2273"/>
                  </a:lnTo>
                  <a:lnTo>
                    <a:pt x="182874" y="1667"/>
                  </a:lnTo>
                  <a:lnTo>
                    <a:pt x="175753" y="1212"/>
                  </a:lnTo>
                  <a:lnTo>
                    <a:pt x="173283" y="1166"/>
                  </a:lnTo>
                  <a:lnTo>
                    <a:pt x="173283" y="1166"/>
                  </a:lnTo>
                  <a:lnTo>
                    <a:pt x="173329" y="1212"/>
                  </a:lnTo>
                  <a:lnTo>
                    <a:pt x="173177" y="1212"/>
                  </a:lnTo>
                  <a:lnTo>
                    <a:pt x="173129" y="1163"/>
                  </a:lnTo>
                  <a:lnTo>
                    <a:pt x="173129" y="1163"/>
                  </a:lnTo>
                  <a:lnTo>
                    <a:pt x="171276" y="1129"/>
                  </a:lnTo>
                  <a:lnTo>
                    <a:pt x="171276" y="1129"/>
                  </a:lnTo>
                  <a:lnTo>
                    <a:pt x="171359" y="1212"/>
                  </a:lnTo>
                  <a:lnTo>
                    <a:pt x="171359" y="1212"/>
                  </a:lnTo>
                  <a:lnTo>
                    <a:pt x="171190" y="1128"/>
                  </a:lnTo>
                  <a:lnTo>
                    <a:pt x="171190" y="1128"/>
                  </a:lnTo>
                  <a:lnTo>
                    <a:pt x="167571" y="1061"/>
                  </a:lnTo>
                  <a:lnTo>
                    <a:pt x="164798" y="1014"/>
                  </a:lnTo>
                  <a:lnTo>
                    <a:pt x="164798" y="1014"/>
                  </a:lnTo>
                  <a:lnTo>
                    <a:pt x="164996" y="1212"/>
                  </a:lnTo>
                  <a:lnTo>
                    <a:pt x="164390" y="1212"/>
                  </a:lnTo>
                  <a:lnTo>
                    <a:pt x="163935" y="1061"/>
                  </a:lnTo>
                  <a:lnTo>
                    <a:pt x="163632" y="1061"/>
                  </a:lnTo>
                  <a:lnTo>
                    <a:pt x="163935" y="1000"/>
                  </a:lnTo>
                  <a:lnTo>
                    <a:pt x="163935" y="1000"/>
                  </a:lnTo>
                  <a:lnTo>
                    <a:pt x="163101" y="986"/>
                  </a:lnTo>
                  <a:lnTo>
                    <a:pt x="163101" y="986"/>
                  </a:lnTo>
                  <a:lnTo>
                    <a:pt x="163026" y="1061"/>
                  </a:lnTo>
                  <a:lnTo>
                    <a:pt x="162787" y="981"/>
                  </a:lnTo>
                  <a:lnTo>
                    <a:pt x="162787" y="981"/>
                  </a:lnTo>
                  <a:lnTo>
                    <a:pt x="160645" y="945"/>
                  </a:lnTo>
                  <a:lnTo>
                    <a:pt x="160645" y="945"/>
                  </a:lnTo>
                  <a:lnTo>
                    <a:pt x="160299" y="1061"/>
                  </a:lnTo>
                  <a:lnTo>
                    <a:pt x="159390" y="1061"/>
                  </a:lnTo>
                  <a:lnTo>
                    <a:pt x="160753" y="1364"/>
                  </a:lnTo>
                  <a:lnTo>
                    <a:pt x="161497" y="1488"/>
                  </a:lnTo>
                  <a:lnTo>
                    <a:pt x="161359" y="1515"/>
                  </a:lnTo>
                  <a:lnTo>
                    <a:pt x="159844" y="1515"/>
                  </a:lnTo>
                  <a:lnTo>
                    <a:pt x="159238" y="1364"/>
                  </a:lnTo>
                  <a:lnTo>
                    <a:pt x="158632" y="1212"/>
                  </a:lnTo>
                  <a:lnTo>
                    <a:pt x="158935" y="1212"/>
                  </a:lnTo>
                  <a:lnTo>
                    <a:pt x="159390" y="1061"/>
                  </a:lnTo>
                  <a:lnTo>
                    <a:pt x="159779" y="931"/>
                  </a:lnTo>
                  <a:lnTo>
                    <a:pt x="159779" y="931"/>
                  </a:lnTo>
                  <a:lnTo>
                    <a:pt x="158481" y="909"/>
                  </a:lnTo>
                  <a:lnTo>
                    <a:pt x="156792" y="935"/>
                  </a:lnTo>
                  <a:lnTo>
                    <a:pt x="156792" y="935"/>
                  </a:lnTo>
                  <a:lnTo>
                    <a:pt x="157420" y="1061"/>
                  </a:lnTo>
                  <a:lnTo>
                    <a:pt x="157875" y="1212"/>
                  </a:lnTo>
                  <a:lnTo>
                    <a:pt x="158329" y="1364"/>
                  </a:lnTo>
                  <a:lnTo>
                    <a:pt x="159087" y="1515"/>
                  </a:lnTo>
                  <a:lnTo>
                    <a:pt x="159087" y="1515"/>
                  </a:lnTo>
                  <a:lnTo>
                    <a:pt x="157572" y="1364"/>
                  </a:lnTo>
                  <a:lnTo>
                    <a:pt x="157117" y="1212"/>
                  </a:lnTo>
                  <a:lnTo>
                    <a:pt x="156704" y="936"/>
                  </a:lnTo>
                  <a:lnTo>
                    <a:pt x="156704" y="936"/>
                  </a:lnTo>
                  <a:lnTo>
                    <a:pt x="154953" y="963"/>
                  </a:lnTo>
                  <a:lnTo>
                    <a:pt x="154953" y="963"/>
                  </a:lnTo>
                  <a:lnTo>
                    <a:pt x="155147" y="1061"/>
                  </a:lnTo>
                  <a:lnTo>
                    <a:pt x="154693" y="1212"/>
                  </a:lnTo>
                  <a:lnTo>
                    <a:pt x="153481" y="1212"/>
                  </a:lnTo>
                  <a:lnTo>
                    <a:pt x="153784" y="1061"/>
                  </a:lnTo>
                  <a:lnTo>
                    <a:pt x="154406" y="972"/>
                  </a:lnTo>
                  <a:lnTo>
                    <a:pt x="154406" y="972"/>
                  </a:lnTo>
                  <a:lnTo>
                    <a:pt x="153710" y="982"/>
                  </a:lnTo>
                  <a:lnTo>
                    <a:pt x="153710" y="982"/>
                  </a:lnTo>
                  <a:lnTo>
                    <a:pt x="153632" y="1061"/>
                  </a:lnTo>
                  <a:lnTo>
                    <a:pt x="153481" y="1061"/>
                  </a:lnTo>
                  <a:lnTo>
                    <a:pt x="153407" y="987"/>
                  </a:lnTo>
                  <a:lnTo>
                    <a:pt x="153407" y="987"/>
                  </a:lnTo>
                  <a:lnTo>
                    <a:pt x="150408" y="1033"/>
                  </a:lnTo>
                  <a:lnTo>
                    <a:pt x="150408" y="1033"/>
                  </a:lnTo>
                  <a:lnTo>
                    <a:pt x="150299" y="1061"/>
                  </a:lnTo>
                  <a:lnTo>
                    <a:pt x="150905" y="1061"/>
                  </a:lnTo>
                  <a:lnTo>
                    <a:pt x="151057" y="1212"/>
                  </a:lnTo>
                  <a:lnTo>
                    <a:pt x="150754" y="1212"/>
                  </a:lnTo>
                  <a:lnTo>
                    <a:pt x="149996" y="1061"/>
                  </a:lnTo>
                  <a:lnTo>
                    <a:pt x="149693" y="1061"/>
                  </a:lnTo>
                  <a:lnTo>
                    <a:pt x="149693" y="1044"/>
                  </a:lnTo>
                  <a:lnTo>
                    <a:pt x="149693" y="1044"/>
                  </a:lnTo>
                  <a:lnTo>
                    <a:pt x="148632" y="1061"/>
                  </a:lnTo>
                  <a:lnTo>
                    <a:pt x="138178" y="1364"/>
                  </a:lnTo>
                  <a:lnTo>
                    <a:pt x="127269" y="1667"/>
                  </a:lnTo>
                  <a:lnTo>
                    <a:pt x="116209" y="2273"/>
                  </a:lnTo>
                  <a:lnTo>
                    <a:pt x="114461" y="2389"/>
                  </a:lnTo>
                  <a:lnTo>
                    <a:pt x="114461" y="2389"/>
                  </a:lnTo>
                  <a:lnTo>
                    <a:pt x="114391" y="2424"/>
                  </a:lnTo>
                  <a:lnTo>
                    <a:pt x="114391" y="2424"/>
                  </a:lnTo>
                  <a:lnTo>
                    <a:pt x="114423" y="2392"/>
                  </a:lnTo>
                  <a:lnTo>
                    <a:pt x="114423" y="2392"/>
                  </a:lnTo>
                  <a:lnTo>
                    <a:pt x="104846" y="3030"/>
                  </a:lnTo>
                  <a:lnTo>
                    <a:pt x="93634" y="3788"/>
                  </a:lnTo>
                  <a:lnTo>
                    <a:pt x="89947" y="4091"/>
                  </a:lnTo>
                  <a:lnTo>
                    <a:pt x="90149" y="4091"/>
                  </a:lnTo>
                  <a:lnTo>
                    <a:pt x="89846" y="4242"/>
                  </a:lnTo>
                  <a:lnTo>
                    <a:pt x="89714" y="4110"/>
                  </a:lnTo>
                  <a:lnTo>
                    <a:pt x="89714" y="4110"/>
                  </a:lnTo>
                  <a:lnTo>
                    <a:pt x="87469" y="4294"/>
                  </a:lnTo>
                  <a:lnTo>
                    <a:pt x="87469" y="4294"/>
                  </a:lnTo>
                  <a:lnTo>
                    <a:pt x="87270" y="4394"/>
                  </a:lnTo>
                  <a:lnTo>
                    <a:pt x="88331" y="4242"/>
                  </a:lnTo>
                  <a:lnTo>
                    <a:pt x="89089" y="4242"/>
                  </a:lnTo>
                  <a:lnTo>
                    <a:pt x="89089" y="4394"/>
                  </a:lnTo>
                  <a:lnTo>
                    <a:pt x="88483" y="4545"/>
                  </a:lnTo>
                  <a:lnTo>
                    <a:pt x="86664" y="4545"/>
                  </a:lnTo>
                  <a:lnTo>
                    <a:pt x="86664" y="4394"/>
                  </a:lnTo>
                  <a:lnTo>
                    <a:pt x="87057" y="4328"/>
                  </a:lnTo>
                  <a:lnTo>
                    <a:pt x="87057" y="4328"/>
                  </a:lnTo>
                  <a:lnTo>
                    <a:pt x="82574" y="4697"/>
                  </a:lnTo>
                  <a:lnTo>
                    <a:pt x="71816" y="5757"/>
                  </a:lnTo>
                  <a:lnTo>
                    <a:pt x="61665" y="6969"/>
                  </a:lnTo>
                  <a:lnTo>
                    <a:pt x="59847" y="7225"/>
                  </a:lnTo>
                  <a:lnTo>
                    <a:pt x="59847" y="7225"/>
                  </a:lnTo>
                  <a:lnTo>
                    <a:pt x="59847" y="7272"/>
                  </a:lnTo>
                  <a:lnTo>
                    <a:pt x="60150" y="7272"/>
                  </a:lnTo>
                  <a:lnTo>
                    <a:pt x="59544" y="7424"/>
                  </a:lnTo>
                  <a:lnTo>
                    <a:pt x="58938" y="7424"/>
                  </a:lnTo>
                  <a:lnTo>
                    <a:pt x="59135" y="7325"/>
                  </a:lnTo>
                  <a:lnTo>
                    <a:pt x="59135" y="7325"/>
                  </a:lnTo>
                  <a:lnTo>
                    <a:pt x="52441" y="8266"/>
                  </a:lnTo>
                  <a:lnTo>
                    <a:pt x="52441" y="8266"/>
                  </a:lnTo>
                  <a:lnTo>
                    <a:pt x="52574" y="8333"/>
                  </a:lnTo>
                  <a:lnTo>
                    <a:pt x="52271" y="8485"/>
                  </a:lnTo>
                  <a:lnTo>
                    <a:pt x="51362" y="8485"/>
                  </a:lnTo>
                  <a:lnTo>
                    <a:pt x="51685" y="8377"/>
                  </a:lnTo>
                  <a:lnTo>
                    <a:pt x="43181" y="9697"/>
                  </a:lnTo>
                  <a:lnTo>
                    <a:pt x="35302" y="11212"/>
                  </a:lnTo>
                  <a:lnTo>
                    <a:pt x="36363" y="10909"/>
                  </a:lnTo>
                  <a:lnTo>
                    <a:pt x="36817" y="10757"/>
                  </a:lnTo>
                  <a:lnTo>
                    <a:pt x="36666" y="10757"/>
                  </a:lnTo>
                  <a:lnTo>
                    <a:pt x="36363" y="10606"/>
                  </a:lnTo>
                  <a:lnTo>
                    <a:pt x="35151" y="10606"/>
                  </a:lnTo>
                  <a:lnTo>
                    <a:pt x="34696" y="10757"/>
                  </a:lnTo>
                  <a:lnTo>
                    <a:pt x="34545" y="10909"/>
                  </a:lnTo>
                  <a:lnTo>
                    <a:pt x="35454" y="10909"/>
                  </a:lnTo>
                  <a:lnTo>
                    <a:pt x="35151" y="11060"/>
                  </a:lnTo>
                  <a:lnTo>
                    <a:pt x="34393" y="11060"/>
                  </a:lnTo>
                  <a:lnTo>
                    <a:pt x="34545" y="10909"/>
                  </a:lnTo>
                  <a:lnTo>
                    <a:pt x="33938" y="10909"/>
                  </a:lnTo>
                  <a:lnTo>
                    <a:pt x="33635" y="10757"/>
                  </a:lnTo>
                  <a:lnTo>
                    <a:pt x="34545" y="10606"/>
                  </a:lnTo>
                  <a:lnTo>
                    <a:pt x="33484" y="10606"/>
                  </a:lnTo>
                  <a:lnTo>
                    <a:pt x="34696" y="10303"/>
                  </a:lnTo>
                  <a:lnTo>
                    <a:pt x="35302" y="10000"/>
                  </a:lnTo>
                  <a:lnTo>
                    <a:pt x="33029" y="10000"/>
                  </a:lnTo>
                  <a:lnTo>
                    <a:pt x="31666" y="10091"/>
                  </a:lnTo>
                  <a:lnTo>
                    <a:pt x="31666" y="10091"/>
                  </a:lnTo>
                  <a:lnTo>
                    <a:pt x="31363" y="10151"/>
                  </a:lnTo>
                  <a:lnTo>
                    <a:pt x="31363" y="10151"/>
                  </a:lnTo>
                  <a:lnTo>
                    <a:pt x="31583" y="10096"/>
                  </a:lnTo>
                  <a:lnTo>
                    <a:pt x="31583" y="10096"/>
                  </a:lnTo>
                  <a:lnTo>
                    <a:pt x="30757" y="10151"/>
                  </a:lnTo>
                  <a:lnTo>
                    <a:pt x="28484" y="10454"/>
                  </a:lnTo>
                  <a:lnTo>
                    <a:pt x="25908" y="11060"/>
                  </a:lnTo>
                  <a:lnTo>
                    <a:pt x="19242" y="12575"/>
                  </a:lnTo>
                  <a:lnTo>
                    <a:pt x="17345" y="12902"/>
                  </a:lnTo>
                  <a:lnTo>
                    <a:pt x="17345" y="12902"/>
                  </a:lnTo>
                  <a:lnTo>
                    <a:pt x="17727" y="13030"/>
                  </a:lnTo>
                  <a:lnTo>
                    <a:pt x="17424" y="13181"/>
                  </a:lnTo>
                  <a:lnTo>
                    <a:pt x="16818" y="13333"/>
                  </a:lnTo>
                  <a:lnTo>
                    <a:pt x="16515" y="13181"/>
                  </a:lnTo>
                  <a:lnTo>
                    <a:pt x="16969" y="13030"/>
                  </a:lnTo>
                  <a:lnTo>
                    <a:pt x="17121" y="13030"/>
                  </a:lnTo>
                  <a:lnTo>
                    <a:pt x="17228" y="12922"/>
                  </a:lnTo>
                  <a:lnTo>
                    <a:pt x="17228" y="12922"/>
                  </a:lnTo>
                  <a:lnTo>
                    <a:pt x="14848" y="13333"/>
                  </a:lnTo>
                  <a:lnTo>
                    <a:pt x="10977" y="13870"/>
                  </a:lnTo>
                  <a:lnTo>
                    <a:pt x="10977" y="13870"/>
                  </a:lnTo>
                  <a:lnTo>
                    <a:pt x="10909" y="13939"/>
                  </a:lnTo>
                  <a:lnTo>
                    <a:pt x="10757" y="13939"/>
                  </a:lnTo>
                  <a:lnTo>
                    <a:pt x="10757" y="13901"/>
                  </a:lnTo>
                  <a:lnTo>
                    <a:pt x="10757" y="13901"/>
                  </a:lnTo>
                  <a:lnTo>
                    <a:pt x="9394" y="14090"/>
                  </a:lnTo>
                  <a:lnTo>
                    <a:pt x="9697" y="14242"/>
                  </a:lnTo>
                  <a:lnTo>
                    <a:pt x="10151" y="14242"/>
                  </a:lnTo>
                  <a:lnTo>
                    <a:pt x="11363" y="13939"/>
                  </a:lnTo>
                  <a:lnTo>
                    <a:pt x="12272" y="13787"/>
                  </a:lnTo>
                  <a:lnTo>
                    <a:pt x="12424" y="13787"/>
                  </a:lnTo>
                  <a:lnTo>
                    <a:pt x="12272" y="14090"/>
                  </a:lnTo>
                  <a:lnTo>
                    <a:pt x="13030" y="14090"/>
                  </a:lnTo>
                  <a:lnTo>
                    <a:pt x="12424" y="14242"/>
                  </a:lnTo>
                  <a:lnTo>
                    <a:pt x="11666" y="14393"/>
                  </a:lnTo>
                  <a:lnTo>
                    <a:pt x="11666" y="14545"/>
                  </a:lnTo>
                  <a:lnTo>
                    <a:pt x="12121" y="14545"/>
                  </a:lnTo>
                  <a:lnTo>
                    <a:pt x="11515" y="14696"/>
                  </a:lnTo>
                  <a:lnTo>
                    <a:pt x="12424" y="14696"/>
                  </a:lnTo>
                  <a:lnTo>
                    <a:pt x="11969" y="15151"/>
                  </a:lnTo>
                  <a:lnTo>
                    <a:pt x="11666" y="15605"/>
                  </a:lnTo>
                  <a:lnTo>
                    <a:pt x="11212" y="16060"/>
                  </a:lnTo>
                  <a:lnTo>
                    <a:pt x="10757" y="16363"/>
                  </a:lnTo>
                  <a:lnTo>
                    <a:pt x="10151" y="16514"/>
                  </a:lnTo>
                  <a:lnTo>
                    <a:pt x="7576" y="16666"/>
                  </a:lnTo>
                  <a:lnTo>
                    <a:pt x="7576" y="16666"/>
                  </a:lnTo>
                  <a:lnTo>
                    <a:pt x="9394" y="16211"/>
                  </a:lnTo>
                  <a:lnTo>
                    <a:pt x="9848" y="16060"/>
                  </a:lnTo>
                  <a:lnTo>
                    <a:pt x="10000" y="15908"/>
                  </a:lnTo>
                  <a:lnTo>
                    <a:pt x="9848" y="15908"/>
                  </a:lnTo>
                  <a:lnTo>
                    <a:pt x="9394" y="15757"/>
                  </a:lnTo>
                  <a:lnTo>
                    <a:pt x="7879" y="15908"/>
                  </a:lnTo>
                  <a:lnTo>
                    <a:pt x="6363" y="16363"/>
                  </a:lnTo>
                  <a:lnTo>
                    <a:pt x="5606" y="16514"/>
                  </a:lnTo>
                  <a:lnTo>
                    <a:pt x="5606" y="16666"/>
                  </a:lnTo>
                  <a:lnTo>
                    <a:pt x="5909" y="16818"/>
                  </a:lnTo>
                  <a:lnTo>
                    <a:pt x="6515" y="16818"/>
                  </a:lnTo>
                  <a:lnTo>
                    <a:pt x="5303" y="16969"/>
                  </a:lnTo>
                  <a:lnTo>
                    <a:pt x="5151" y="17121"/>
                  </a:lnTo>
                  <a:lnTo>
                    <a:pt x="5606" y="17121"/>
                  </a:lnTo>
                  <a:lnTo>
                    <a:pt x="5303" y="17272"/>
                  </a:lnTo>
                  <a:lnTo>
                    <a:pt x="6060" y="17272"/>
                  </a:lnTo>
                  <a:lnTo>
                    <a:pt x="6363" y="17424"/>
                  </a:lnTo>
                  <a:lnTo>
                    <a:pt x="5606" y="17727"/>
                  </a:lnTo>
                  <a:lnTo>
                    <a:pt x="3939" y="18030"/>
                  </a:lnTo>
                  <a:lnTo>
                    <a:pt x="2424" y="18636"/>
                  </a:lnTo>
                  <a:lnTo>
                    <a:pt x="2424" y="18636"/>
                  </a:lnTo>
                  <a:lnTo>
                    <a:pt x="5000" y="18484"/>
                  </a:lnTo>
                  <a:lnTo>
                    <a:pt x="6363" y="18181"/>
                  </a:lnTo>
                  <a:lnTo>
                    <a:pt x="7879" y="17878"/>
                  </a:lnTo>
                  <a:lnTo>
                    <a:pt x="10757" y="17272"/>
                  </a:lnTo>
                  <a:lnTo>
                    <a:pt x="10757" y="17272"/>
                  </a:lnTo>
                  <a:lnTo>
                    <a:pt x="8485" y="18181"/>
                  </a:lnTo>
                  <a:lnTo>
                    <a:pt x="6363" y="18636"/>
                  </a:lnTo>
                  <a:lnTo>
                    <a:pt x="3636" y="19242"/>
                  </a:lnTo>
                  <a:lnTo>
                    <a:pt x="3182" y="19393"/>
                  </a:lnTo>
                  <a:lnTo>
                    <a:pt x="3485" y="19393"/>
                  </a:lnTo>
                  <a:lnTo>
                    <a:pt x="7424" y="19090"/>
                  </a:lnTo>
                  <a:lnTo>
                    <a:pt x="6818" y="19090"/>
                  </a:lnTo>
                  <a:lnTo>
                    <a:pt x="7576" y="18939"/>
                  </a:lnTo>
                  <a:lnTo>
                    <a:pt x="7727" y="19090"/>
                  </a:lnTo>
                  <a:lnTo>
                    <a:pt x="7424" y="19090"/>
                  </a:lnTo>
                  <a:lnTo>
                    <a:pt x="7273" y="19393"/>
                  </a:lnTo>
                  <a:lnTo>
                    <a:pt x="6818" y="19696"/>
                  </a:lnTo>
                  <a:lnTo>
                    <a:pt x="5454" y="19999"/>
                  </a:lnTo>
                  <a:lnTo>
                    <a:pt x="4091" y="20302"/>
                  </a:lnTo>
                  <a:lnTo>
                    <a:pt x="3485" y="20454"/>
                  </a:lnTo>
                  <a:lnTo>
                    <a:pt x="3030" y="20605"/>
                  </a:lnTo>
                  <a:lnTo>
                    <a:pt x="3333" y="20757"/>
                  </a:lnTo>
                  <a:lnTo>
                    <a:pt x="3030" y="20908"/>
                  </a:lnTo>
                  <a:lnTo>
                    <a:pt x="2576" y="21060"/>
                  </a:lnTo>
                  <a:lnTo>
                    <a:pt x="2576" y="20908"/>
                  </a:lnTo>
                  <a:lnTo>
                    <a:pt x="2727" y="20757"/>
                  </a:lnTo>
                  <a:lnTo>
                    <a:pt x="1818" y="21060"/>
                  </a:lnTo>
                  <a:lnTo>
                    <a:pt x="1970" y="21211"/>
                  </a:lnTo>
                  <a:lnTo>
                    <a:pt x="2273" y="21211"/>
                  </a:lnTo>
                  <a:lnTo>
                    <a:pt x="2121" y="21363"/>
                  </a:lnTo>
                  <a:lnTo>
                    <a:pt x="1515" y="21666"/>
                  </a:lnTo>
                  <a:lnTo>
                    <a:pt x="2727" y="21666"/>
                  </a:lnTo>
                  <a:lnTo>
                    <a:pt x="707" y="22171"/>
                  </a:lnTo>
                  <a:lnTo>
                    <a:pt x="707" y="22171"/>
                  </a:lnTo>
                  <a:lnTo>
                    <a:pt x="606" y="22272"/>
                  </a:lnTo>
                  <a:lnTo>
                    <a:pt x="455" y="22272"/>
                  </a:lnTo>
                  <a:lnTo>
                    <a:pt x="606" y="22196"/>
                  </a:lnTo>
                  <a:lnTo>
                    <a:pt x="606" y="22196"/>
                  </a:lnTo>
                  <a:lnTo>
                    <a:pt x="303" y="22272"/>
                  </a:lnTo>
                  <a:lnTo>
                    <a:pt x="0" y="22272"/>
                  </a:lnTo>
                  <a:lnTo>
                    <a:pt x="303" y="22423"/>
                  </a:lnTo>
                  <a:lnTo>
                    <a:pt x="3939" y="21817"/>
                  </a:lnTo>
                  <a:lnTo>
                    <a:pt x="2273" y="22575"/>
                  </a:lnTo>
                  <a:lnTo>
                    <a:pt x="1970" y="22726"/>
                  </a:lnTo>
                  <a:lnTo>
                    <a:pt x="2879" y="22726"/>
                  </a:lnTo>
                  <a:lnTo>
                    <a:pt x="4242" y="22423"/>
                  </a:lnTo>
                  <a:lnTo>
                    <a:pt x="7121" y="21817"/>
                  </a:lnTo>
                  <a:lnTo>
                    <a:pt x="7879" y="21666"/>
                  </a:lnTo>
                  <a:lnTo>
                    <a:pt x="7879" y="21666"/>
                  </a:lnTo>
                  <a:lnTo>
                    <a:pt x="7727" y="21817"/>
                  </a:lnTo>
                  <a:lnTo>
                    <a:pt x="8030" y="22272"/>
                  </a:lnTo>
                  <a:lnTo>
                    <a:pt x="8485" y="22575"/>
                  </a:lnTo>
                  <a:lnTo>
                    <a:pt x="9242" y="22878"/>
                  </a:lnTo>
                  <a:lnTo>
                    <a:pt x="10000" y="23181"/>
                  </a:lnTo>
                  <a:lnTo>
                    <a:pt x="12424" y="23484"/>
                  </a:lnTo>
                  <a:lnTo>
                    <a:pt x="15303" y="23787"/>
                  </a:lnTo>
                  <a:lnTo>
                    <a:pt x="17878" y="23787"/>
                  </a:lnTo>
                  <a:lnTo>
                    <a:pt x="17727" y="23938"/>
                  </a:lnTo>
                  <a:lnTo>
                    <a:pt x="18030" y="23938"/>
                  </a:lnTo>
                  <a:lnTo>
                    <a:pt x="18030" y="23787"/>
                  </a:lnTo>
                  <a:lnTo>
                    <a:pt x="19090" y="23787"/>
                  </a:lnTo>
                  <a:lnTo>
                    <a:pt x="23484" y="23635"/>
                  </a:lnTo>
                  <a:lnTo>
                    <a:pt x="27019" y="23433"/>
                  </a:lnTo>
                  <a:lnTo>
                    <a:pt x="27019" y="23433"/>
                  </a:lnTo>
                  <a:lnTo>
                    <a:pt x="27120" y="23332"/>
                  </a:lnTo>
                  <a:lnTo>
                    <a:pt x="27291" y="23418"/>
                  </a:lnTo>
                  <a:lnTo>
                    <a:pt x="27291" y="23418"/>
                  </a:lnTo>
                  <a:lnTo>
                    <a:pt x="34090" y="23029"/>
                  </a:lnTo>
                  <a:lnTo>
                    <a:pt x="46968" y="22120"/>
                  </a:lnTo>
                  <a:lnTo>
                    <a:pt x="62120" y="20908"/>
                  </a:lnTo>
                  <a:lnTo>
                    <a:pt x="79089" y="19545"/>
                  </a:lnTo>
                  <a:lnTo>
                    <a:pt x="81210" y="19372"/>
                  </a:lnTo>
                  <a:lnTo>
                    <a:pt x="81210" y="19372"/>
                  </a:lnTo>
                  <a:lnTo>
                    <a:pt x="81210" y="19242"/>
                  </a:lnTo>
                  <a:lnTo>
                    <a:pt x="81513" y="19242"/>
                  </a:lnTo>
                  <a:lnTo>
                    <a:pt x="81260" y="19368"/>
                  </a:lnTo>
                  <a:lnTo>
                    <a:pt x="81260" y="19368"/>
                  </a:lnTo>
                  <a:lnTo>
                    <a:pt x="97725" y="18030"/>
                  </a:lnTo>
                  <a:lnTo>
                    <a:pt x="118027" y="16666"/>
                  </a:lnTo>
                  <a:lnTo>
                    <a:pt x="139693" y="15454"/>
                  </a:lnTo>
                  <a:lnTo>
                    <a:pt x="150905" y="14999"/>
                  </a:lnTo>
                  <a:lnTo>
                    <a:pt x="162420" y="14545"/>
                  </a:lnTo>
                  <a:lnTo>
                    <a:pt x="170728" y="14329"/>
                  </a:lnTo>
                  <a:lnTo>
                    <a:pt x="170728" y="14329"/>
                  </a:lnTo>
                  <a:lnTo>
                    <a:pt x="171208" y="14242"/>
                  </a:lnTo>
                  <a:lnTo>
                    <a:pt x="171359" y="14242"/>
                  </a:lnTo>
                  <a:lnTo>
                    <a:pt x="171043" y="14321"/>
                  </a:lnTo>
                  <a:lnTo>
                    <a:pt x="171043" y="14321"/>
                  </a:lnTo>
                  <a:lnTo>
                    <a:pt x="174086" y="14242"/>
                  </a:lnTo>
                  <a:lnTo>
                    <a:pt x="174535" y="14236"/>
                  </a:lnTo>
                  <a:lnTo>
                    <a:pt x="174535" y="14236"/>
                  </a:lnTo>
                  <a:lnTo>
                    <a:pt x="174389" y="14090"/>
                  </a:lnTo>
                  <a:lnTo>
                    <a:pt x="174995" y="14090"/>
                  </a:lnTo>
                  <a:lnTo>
                    <a:pt x="174559" y="14236"/>
                  </a:lnTo>
                  <a:lnTo>
                    <a:pt x="174559" y="14236"/>
                  </a:lnTo>
                  <a:lnTo>
                    <a:pt x="175433" y="14225"/>
                  </a:lnTo>
                  <a:lnTo>
                    <a:pt x="175433" y="14225"/>
                  </a:lnTo>
                  <a:lnTo>
                    <a:pt x="175298" y="14090"/>
                  </a:lnTo>
                  <a:lnTo>
                    <a:pt x="175601" y="13939"/>
                  </a:lnTo>
                  <a:lnTo>
                    <a:pt x="176056" y="14090"/>
                  </a:lnTo>
                  <a:lnTo>
                    <a:pt x="175601" y="14090"/>
                  </a:lnTo>
                  <a:lnTo>
                    <a:pt x="175983" y="14218"/>
                  </a:lnTo>
                  <a:lnTo>
                    <a:pt x="175983" y="14218"/>
                  </a:lnTo>
                  <a:lnTo>
                    <a:pt x="185904" y="14090"/>
                  </a:lnTo>
                  <a:lnTo>
                    <a:pt x="210297" y="14090"/>
                  </a:lnTo>
                  <a:lnTo>
                    <a:pt x="222721" y="14393"/>
                  </a:lnTo>
                  <a:lnTo>
                    <a:pt x="235145" y="14848"/>
                  </a:lnTo>
                  <a:lnTo>
                    <a:pt x="237625" y="14967"/>
                  </a:lnTo>
                  <a:lnTo>
                    <a:pt x="237625" y="14967"/>
                  </a:lnTo>
                  <a:lnTo>
                    <a:pt x="237266" y="14848"/>
                  </a:lnTo>
                  <a:lnTo>
                    <a:pt x="237872" y="14848"/>
                  </a:lnTo>
                  <a:lnTo>
                    <a:pt x="237747" y="14973"/>
                  </a:lnTo>
                  <a:lnTo>
                    <a:pt x="237747" y="14973"/>
                  </a:lnTo>
                  <a:lnTo>
                    <a:pt x="238289" y="14999"/>
                  </a:lnTo>
                  <a:lnTo>
                    <a:pt x="238327" y="14999"/>
                  </a:lnTo>
                  <a:lnTo>
                    <a:pt x="238327" y="15001"/>
                  </a:lnTo>
                  <a:lnTo>
                    <a:pt x="238327" y="15001"/>
                  </a:lnTo>
                  <a:lnTo>
                    <a:pt x="247721" y="15454"/>
                  </a:lnTo>
                  <a:lnTo>
                    <a:pt x="260296" y="16211"/>
                  </a:lnTo>
                  <a:lnTo>
                    <a:pt x="264433" y="16560"/>
                  </a:lnTo>
                  <a:lnTo>
                    <a:pt x="264433" y="16560"/>
                  </a:lnTo>
                  <a:lnTo>
                    <a:pt x="264387" y="16514"/>
                  </a:lnTo>
                  <a:lnTo>
                    <a:pt x="264993" y="16514"/>
                  </a:lnTo>
                  <a:lnTo>
                    <a:pt x="264993" y="16608"/>
                  </a:lnTo>
                  <a:lnTo>
                    <a:pt x="264993" y="16608"/>
                  </a:lnTo>
                  <a:lnTo>
                    <a:pt x="265686" y="16666"/>
                  </a:lnTo>
                  <a:lnTo>
                    <a:pt x="266205" y="16666"/>
                  </a:lnTo>
                  <a:lnTo>
                    <a:pt x="266470" y="16732"/>
                  </a:lnTo>
                  <a:lnTo>
                    <a:pt x="266470" y="16732"/>
                  </a:lnTo>
                  <a:lnTo>
                    <a:pt x="272872" y="17272"/>
                  </a:lnTo>
                  <a:lnTo>
                    <a:pt x="273023" y="17272"/>
                  </a:lnTo>
                  <a:lnTo>
                    <a:pt x="273023" y="17288"/>
                  </a:lnTo>
                  <a:lnTo>
                    <a:pt x="275587" y="17563"/>
                  </a:lnTo>
                  <a:lnTo>
                    <a:pt x="275447" y="17424"/>
                  </a:lnTo>
                  <a:lnTo>
                    <a:pt x="275750" y="17424"/>
                  </a:lnTo>
                  <a:lnTo>
                    <a:pt x="275902" y="17575"/>
                  </a:lnTo>
                  <a:lnTo>
                    <a:pt x="275700" y="17575"/>
                  </a:lnTo>
                  <a:lnTo>
                    <a:pt x="280095" y="18046"/>
                  </a:lnTo>
                  <a:lnTo>
                    <a:pt x="280095" y="18046"/>
                  </a:lnTo>
                  <a:lnTo>
                    <a:pt x="280599" y="17878"/>
                  </a:lnTo>
                  <a:lnTo>
                    <a:pt x="281811" y="17878"/>
                  </a:lnTo>
                  <a:lnTo>
                    <a:pt x="282871" y="18030"/>
                  </a:lnTo>
                  <a:lnTo>
                    <a:pt x="283730" y="18173"/>
                  </a:lnTo>
                  <a:lnTo>
                    <a:pt x="283730" y="18173"/>
                  </a:lnTo>
                  <a:lnTo>
                    <a:pt x="285447" y="18030"/>
                  </a:lnTo>
                  <a:lnTo>
                    <a:pt x="285750" y="18030"/>
                  </a:lnTo>
                  <a:lnTo>
                    <a:pt x="283023" y="17575"/>
                  </a:lnTo>
                  <a:lnTo>
                    <a:pt x="284235" y="17575"/>
                  </a:lnTo>
                  <a:lnTo>
                    <a:pt x="284083" y="17424"/>
                  </a:lnTo>
                  <a:lnTo>
                    <a:pt x="283477" y="17272"/>
                  </a:lnTo>
                  <a:lnTo>
                    <a:pt x="283780" y="17272"/>
                  </a:lnTo>
                  <a:lnTo>
                    <a:pt x="283477" y="16969"/>
                  </a:lnTo>
                  <a:lnTo>
                    <a:pt x="282871" y="16969"/>
                  </a:lnTo>
                  <a:lnTo>
                    <a:pt x="281508" y="17272"/>
                  </a:lnTo>
                  <a:lnTo>
                    <a:pt x="280296" y="17424"/>
                  </a:lnTo>
                  <a:lnTo>
                    <a:pt x="279841" y="17424"/>
                  </a:lnTo>
                  <a:lnTo>
                    <a:pt x="279690" y="17272"/>
                  </a:lnTo>
                  <a:lnTo>
                    <a:pt x="279235" y="17121"/>
                  </a:lnTo>
                  <a:lnTo>
                    <a:pt x="279084" y="16969"/>
                  </a:lnTo>
                  <a:lnTo>
                    <a:pt x="279084" y="16818"/>
                  </a:lnTo>
                  <a:lnTo>
                    <a:pt x="279084" y="16666"/>
                  </a:lnTo>
                  <a:lnTo>
                    <a:pt x="279235" y="16514"/>
                  </a:lnTo>
                  <a:lnTo>
                    <a:pt x="279084" y="16514"/>
                  </a:lnTo>
                  <a:lnTo>
                    <a:pt x="278781" y="16363"/>
                  </a:lnTo>
                  <a:lnTo>
                    <a:pt x="278023" y="16363"/>
                  </a:lnTo>
                  <a:lnTo>
                    <a:pt x="278023" y="16211"/>
                  </a:lnTo>
                  <a:lnTo>
                    <a:pt x="277720" y="16211"/>
                  </a:lnTo>
                  <a:lnTo>
                    <a:pt x="276811" y="16060"/>
                  </a:lnTo>
                  <a:lnTo>
                    <a:pt x="276508" y="16060"/>
                  </a:lnTo>
                  <a:lnTo>
                    <a:pt x="276508" y="15908"/>
                  </a:lnTo>
                  <a:lnTo>
                    <a:pt x="278781" y="15757"/>
                  </a:lnTo>
                  <a:lnTo>
                    <a:pt x="277871" y="15605"/>
                  </a:lnTo>
                  <a:lnTo>
                    <a:pt x="277871" y="15454"/>
                  </a:lnTo>
                  <a:lnTo>
                    <a:pt x="278174" y="15454"/>
                  </a:lnTo>
                  <a:lnTo>
                    <a:pt x="278174" y="15302"/>
                  </a:lnTo>
                  <a:lnTo>
                    <a:pt x="276962" y="14999"/>
                  </a:lnTo>
                  <a:lnTo>
                    <a:pt x="278023" y="14999"/>
                  </a:lnTo>
                  <a:lnTo>
                    <a:pt x="278174" y="14848"/>
                  </a:lnTo>
                  <a:lnTo>
                    <a:pt x="277720" y="14696"/>
                  </a:lnTo>
                  <a:lnTo>
                    <a:pt x="277114" y="14393"/>
                  </a:lnTo>
                  <a:lnTo>
                    <a:pt x="277417" y="14242"/>
                  </a:lnTo>
                  <a:lnTo>
                    <a:pt x="277871" y="14090"/>
                  </a:lnTo>
                  <a:lnTo>
                    <a:pt x="279084" y="13939"/>
                  </a:lnTo>
                  <a:lnTo>
                    <a:pt x="279538" y="13939"/>
                  </a:lnTo>
                  <a:lnTo>
                    <a:pt x="278326" y="13636"/>
                  </a:lnTo>
                  <a:lnTo>
                    <a:pt x="278932" y="13333"/>
                  </a:lnTo>
                  <a:lnTo>
                    <a:pt x="278781" y="13181"/>
                  </a:lnTo>
                  <a:lnTo>
                    <a:pt x="278477" y="13030"/>
                  </a:lnTo>
                  <a:lnTo>
                    <a:pt x="278477" y="12878"/>
                  </a:lnTo>
                  <a:lnTo>
                    <a:pt x="278477" y="12727"/>
                  </a:lnTo>
                  <a:lnTo>
                    <a:pt x="278629" y="12727"/>
                  </a:lnTo>
                  <a:lnTo>
                    <a:pt x="278629" y="12575"/>
                  </a:lnTo>
                  <a:lnTo>
                    <a:pt x="278023" y="12424"/>
                  </a:lnTo>
                  <a:lnTo>
                    <a:pt x="277568" y="12272"/>
                  </a:lnTo>
                  <a:lnTo>
                    <a:pt x="278023" y="12121"/>
                  </a:lnTo>
                  <a:lnTo>
                    <a:pt x="279690" y="11515"/>
                  </a:lnTo>
                  <a:lnTo>
                    <a:pt x="279993" y="11363"/>
                  </a:lnTo>
                  <a:lnTo>
                    <a:pt x="279993" y="11060"/>
                  </a:lnTo>
                  <a:lnTo>
                    <a:pt x="279690" y="10909"/>
                  </a:lnTo>
                  <a:lnTo>
                    <a:pt x="278781" y="10757"/>
                  </a:lnTo>
                  <a:lnTo>
                    <a:pt x="276962" y="10757"/>
                  </a:lnTo>
                  <a:lnTo>
                    <a:pt x="276811" y="10606"/>
                  </a:lnTo>
                  <a:lnTo>
                    <a:pt x="276962" y="10606"/>
                  </a:lnTo>
                  <a:lnTo>
                    <a:pt x="277871" y="10151"/>
                  </a:lnTo>
                  <a:lnTo>
                    <a:pt x="277114" y="10000"/>
                  </a:lnTo>
                  <a:lnTo>
                    <a:pt x="277114" y="9848"/>
                  </a:lnTo>
                  <a:lnTo>
                    <a:pt x="278023" y="10000"/>
                  </a:lnTo>
                  <a:lnTo>
                    <a:pt x="279235" y="10000"/>
                  </a:lnTo>
                  <a:lnTo>
                    <a:pt x="278629" y="9848"/>
                  </a:lnTo>
                  <a:lnTo>
                    <a:pt x="279235" y="9848"/>
                  </a:lnTo>
                  <a:lnTo>
                    <a:pt x="279387" y="10000"/>
                  </a:lnTo>
                  <a:lnTo>
                    <a:pt x="279690" y="10000"/>
                  </a:lnTo>
                  <a:lnTo>
                    <a:pt x="279538" y="9848"/>
                  </a:lnTo>
                  <a:lnTo>
                    <a:pt x="279841" y="9697"/>
                  </a:lnTo>
                  <a:lnTo>
                    <a:pt x="277417" y="9697"/>
                  </a:lnTo>
                  <a:lnTo>
                    <a:pt x="277568" y="9545"/>
                  </a:lnTo>
                  <a:lnTo>
                    <a:pt x="278326" y="9545"/>
                  </a:lnTo>
                  <a:lnTo>
                    <a:pt x="277871" y="9394"/>
                  </a:lnTo>
                  <a:lnTo>
                    <a:pt x="278174" y="9242"/>
                  </a:lnTo>
                  <a:lnTo>
                    <a:pt x="278326" y="9091"/>
                  </a:lnTo>
                  <a:lnTo>
                    <a:pt x="278326" y="8939"/>
                  </a:lnTo>
                  <a:lnTo>
                    <a:pt x="278477" y="8788"/>
                  </a:lnTo>
                  <a:lnTo>
                    <a:pt x="279690" y="8788"/>
                  </a:lnTo>
                  <a:lnTo>
                    <a:pt x="279387" y="8636"/>
                  </a:lnTo>
                  <a:lnTo>
                    <a:pt x="279538" y="8485"/>
                  </a:lnTo>
                  <a:lnTo>
                    <a:pt x="279235" y="8485"/>
                  </a:lnTo>
                  <a:lnTo>
                    <a:pt x="279084" y="8333"/>
                  </a:lnTo>
                  <a:lnTo>
                    <a:pt x="279084" y="8182"/>
                  </a:lnTo>
                  <a:lnTo>
                    <a:pt x="279690" y="8182"/>
                  </a:lnTo>
                  <a:lnTo>
                    <a:pt x="280447" y="8333"/>
                  </a:lnTo>
                  <a:lnTo>
                    <a:pt x="280902" y="8333"/>
                  </a:lnTo>
                  <a:lnTo>
                    <a:pt x="280750" y="8182"/>
                  </a:lnTo>
                  <a:lnTo>
                    <a:pt x="280750" y="8030"/>
                  </a:lnTo>
                  <a:lnTo>
                    <a:pt x="280902" y="7878"/>
                  </a:lnTo>
                  <a:lnTo>
                    <a:pt x="280599" y="7878"/>
                  </a:lnTo>
                  <a:lnTo>
                    <a:pt x="280599" y="7727"/>
                  </a:lnTo>
                  <a:lnTo>
                    <a:pt x="280750" y="7727"/>
                  </a:lnTo>
                  <a:lnTo>
                    <a:pt x="280599" y="7575"/>
                  </a:lnTo>
                  <a:lnTo>
                    <a:pt x="280750" y="7424"/>
                  </a:lnTo>
                  <a:lnTo>
                    <a:pt x="280902" y="7121"/>
                  </a:lnTo>
                  <a:lnTo>
                    <a:pt x="280902" y="6969"/>
                  </a:lnTo>
                  <a:lnTo>
                    <a:pt x="280750" y="6818"/>
                  </a:lnTo>
                  <a:lnTo>
                    <a:pt x="280144" y="6515"/>
                  </a:lnTo>
                  <a:lnTo>
                    <a:pt x="279235" y="6060"/>
                  </a:lnTo>
                  <a:lnTo>
                    <a:pt x="276811" y="5454"/>
                  </a:lnTo>
                  <a:lnTo>
                    <a:pt x="274084" y="5000"/>
                  </a:lnTo>
                  <a:lnTo>
                    <a:pt x="271508" y="4697"/>
                  </a:lnTo>
                  <a:lnTo>
                    <a:pt x="269841" y="4545"/>
                  </a:lnTo>
                  <a:lnTo>
                    <a:pt x="269538" y="4545"/>
                  </a:lnTo>
                  <a:lnTo>
                    <a:pt x="269538" y="4697"/>
                  </a:lnTo>
                  <a:lnTo>
                    <a:pt x="271356" y="5151"/>
                  </a:lnTo>
                  <a:lnTo>
                    <a:pt x="269538" y="5151"/>
                  </a:lnTo>
                  <a:lnTo>
                    <a:pt x="269538" y="5303"/>
                  </a:lnTo>
                  <a:lnTo>
                    <a:pt x="269993" y="5454"/>
                  </a:lnTo>
                  <a:lnTo>
                    <a:pt x="271508" y="6060"/>
                  </a:lnTo>
                  <a:lnTo>
                    <a:pt x="273023" y="6515"/>
                  </a:lnTo>
                  <a:lnTo>
                    <a:pt x="272417" y="6515"/>
                  </a:lnTo>
                  <a:lnTo>
                    <a:pt x="271508" y="6666"/>
                  </a:lnTo>
                  <a:lnTo>
                    <a:pt x="271053" y="6666"/>
                  </a:lnTo>
                  <a:lnTo>
                    <a:pt x="271053" y="6515"/>
                  </a:lnTo>
                  <a:lnTo>
                    <a:pt x="271205" y="6515"/>
                  </a:lnTo>
                  <a:lnTo>
                    <a:pt x="270296" y="6363"/>
                  </a:lnTo>
                  <a:lnTo>
                    <a:pt x="270599" y="6363"/>
                  </a:lnTo>
                  <a:lnTo>
                    <a:pt x="271053" y="6212"/>
                  </a:lnTo>
                  <a:lnTo>
                    <a:pt x="270144" y="6212"/>
                  </a:lnTo>
                  <a:lnTo>
                    <a:pt x="270144" y="6060"/>
                  </a:lnTo>
                  <a:lnTo>
                    <a:pt x="269993" y="5909"/>
                  </a:lnTo>
                  <a:lnTo>
                    <a:pt x="269538" y="5909"/>
                  </a:lnTo>
                  <a:lnTo>
                    <a:pt x="269538" y="6060"/>
                  </a:lnTo>
                  <a:lnTo>
                    <a:pt x="269387" y="5909"/>
                  </a:lnTo>
                  <a:lnTo>
                    <a:pt x="268478" y="5909"/>
                  </a:lnTo>
                  <a:lnTo>
                    <a:pt x="267993" y="6030"/>
                  </a:lnTo>
                  <a:lnTo>
                    <a:pt x="267993" y="6030"/>
                  </a:lnTo>
                  <a:lnTo>
                    <a:pt x="267266" y="5909"/>
                  </a:lnTo>
                  <a:lnTo>
                    <a:pt x="266715" y="5813"/>
                  </a:lnTo>
                  <a:lnTo>
                    <a:pt x="266715" y="5813"/>
                  </a:lnTo>
                  <a:lnTo>
                    <a:pt x="266811" y="5909"/>
                  </a:lnTo>
                  <a:lnTo>
                    <a:pt x="266660" y="5909"/>
                  </a:lnTo>
                  <a:lnTo>
                    <a:pt x="266660" y="5803"/>
                  </a:lnTo>
                  <a:lnTo>
                    <a:pt x="266660" y="5803"/>
                  </a:lnTo>
                  <a:lnTo>
                    <a:pt x="263781" y="5303"/>
                  </a:lnTo>
                  <a:lnTo>
                    <a:pt x="261281" y="5076"/>
                  </a:lnTo>
                  <a:lnTo>
                    <a:pt x="261281" y="5076"/>
                  </a:lnTo>
                  <a:lnTo>
                    <a:pt x="261508" y="5151"/>
                  </a:lnTo>
                  <a:lnTo>
                    <a:pt x="261205" y="5151"/>
                  </a:lnTo>
                  <a:lnTo>
                    <a:pt x="261114" y="5060"/>
                  </a:lnTo>
                  <a:lnTo>
                    <a:pt x="261114" y="5060"/>
                  </a:lnTo>
                  <a:lnTo>
                    <a:pt x="260448" y="5000"/>
                  </a:lnTo>
                  <a:lnTo>
                    <a:pt x="259690" y="4848"/>
                  </a:lnTo>
                  <a:lnTo>
                    <a:pt x="259993" y="4697"/>
                  </a:lnTo>
                  <a:lnTo>
                    <a:pt x="258781" y="4545"/>
                  </a:lnTo>
                  <a:lnTo>
                    <a:pt x="258630" y="4545"/>
                  </a:lnTo>
                  <a:lnTo>
                    <a:pt x="258630" y="4394"/>
                  </a:lnTo>
                  <a:lnTo>
                    <a:pt x="258781" y="4242"/>
                  </a:lnTo>
                  <a:lnTo>
                    <a:pt x="258680" y="4141"/>
                  </a:lnTo>
                  <a:lnTo>
                    <a:pt x="258680" y="4141"/>
                  </a:lnTo>
                  <a:lnTo>
                    <a:pt x="259387" y="4242"/>
                  </a:lnTo>
                  <a:lnTo>
                    <a:pt x="259084" y="4242"/>
                  </a:lnTo>
                  <a:lnTo>
                    <a:pt x="259690" y="4394"/>
                  </a:lnTo>
                  <a:lnTo>
                    <a:pt x="260296" y="4394"/>
                  </a:lnTo>
                  <a:lnTo>
                    <a:pt x="260902" y="4242"/>
                  </a:lnTo>
                  <a:lnTo>
                    <a:pt x="260751" y="4091"/>
                  </a:lnTo>
                  <a:lnTo>
                    <a:pt x="260145" y="3939"/>
                  </a:lnTo>
                  <a:lnTo>
                    <a:pt x="259192" y="3853"/>
                  </a:lnTo>
                  <a:lnTo>
                    <a:pt x="259192" y="3853"/>
                  </a:lnTo>
                  <a:lnTo>
                    <a:pt x="259539" y="3939"/>
                  </a:lnTo>
                  <a:lnTo>
                    <a:pt x="259993" y="4091"/>
                  </a:lnTo>
                  <a:lnTo>
                    <a:pt x="258781" y="4091"/>
                  </a:lnTo>
                  <a:lnTo>
                    <a:pt x="258781" y="3939"/>
                  </a:lnTo>
                  <a:lnTo>
                    <a:pt x="258895" y="3826"/>
                  </a:lnTo>
                  <a:lnTo>
                    <a:pt x="258478" y="3788"/>
                  </a:lnTo>
                  <a:lnTo>
                    <a:pt x="257720" y="3636"/>
                  </a:lnTo>
                  <a:lnTo>
                    <a:pt x="257569" y="3485"/>
                  </a:lnTo>
                  <a:lnTo>
                    <a:pt x="258327" y="3636"/>
                  </a:lnTo>
                  <a:lnTo>
                    <a:pt x="258630" y="3636"/>
                  </a:lnTo>
                  <a:lnTo>
                    <a:pt x="258781" y="3485"/>
                  </a:lnTo>
                  <a:lnTo>
                    <a:pt x="258478" y="3333"/>
                  </a:lnTo>
                  <a:lnTo>
                    <a:pt x="258175" y="3182"/>
                  </a:lnTo>
                  <a:lnTo>
                    <a:pt x="257720" y="3182"/>
                  </a:lnTo>
                  <a:lnTo>
                    <a:pt x="257266" y="3333"/>
                  </a:lnTo>
                  <a:lnTo>
                    <a:pt x="256963" y="3636"/>
                  </a:lnTo>
                  <a:lnTo>
                    <a:pt x="257872" y="4242"/>
                  </a:lnTo>
                  <a:lnTo>
                    <a:pt x="257872" y="4242"/>
                  </a:lnTo>
                  <a:lnTo>
                    <a:pt x="257417" y="4091"/>
                  </a:lnTo>
                  <a:lnTo>
                    <a:pt x="253705" y="3030"/>
                  </a:lnTo>
                  <a:lnTo>
                    <a:pt x="253327" y="3030"/>
                  </a:lnTo>
                  <a:lnTo>
                    <a:pt x="253327" y="2922"/>
                  </a:lnTo>
                  <a:lnTo>
                    <a:pt x="253175" y="2879"/>
                  </a:lnTo>
                  <a:lnTo>
                    <a:pt x="250145" y="2273"/>
                  </a:lnTo>
                  <a:lnTo>
                    <a:pt x="247266" y="1818"/>
                  </a:lnTo>
                  <a:lnTo>
                    <a:pt x="245903" y="1818"/>
                  </a:lnTo>
                  <a:lnTo>
                    <a:pt x="244690" y="1970"/>
                  </a:lnTo>
                  <a:lnTo>
                    <a:pt x="243630" y="2121"/>
                  </a:lnTo>
                  <a:lnTo>
                    <a:pt x="242872" y="2576"/>
                  </a:lnTo>
                  <a:lnTo>
                    <a:pt x="242721" y="2727"/>
                  </a:lnTo>
                  <a:lnTo>
                    <a:pt x="242721" y="2879"/>
                  </a:lnTo>
                  <a:lnTo>
                    <a:pt x="243175" y="3030"/>
                  </a:lnTo>
                  <a:lnTo>
                    <a:pt x="244690" y="3182"/>
                  </a:lnTo>
                  <a:lnTo>
                    <a:pt x="245448" y="3333"/>
                  </a:lnTo>
                  <a:lnTo>
                    <a:pt x="243630" y="3182"/>
                  </a:lnTo>
                  <a:lnTo>
                    <a:pt x="243478" y="3333"/>
                  </a:lnTo>
                  <a:lnTo>
                    <a:pt x="243024" y="3485"/>
                  </a:lnTo>
                  <a:lnTo>
                    <a:pt x="241509" y="3636"/>
                  </a:lnTo>
                  <a:lnTo>
                    <a:pt x="240448" y="3636"/>
                  </a:lnTo>
                  <a:lnTo>
                    <a:pt x="240751" y="3333"/>
                  </a:lnTo>
                  <a:lnTo>
                    <a:pt x="241509" y="3030"/>
                  </a:lnTo>
                  <a:lnTo>
                    <a:pt x="240145" y="3030"/>
                  </a:lnTo>
                  <a:lnTo>
                    <a:pt x="240145" y="2879"/>
                  </a:lnTo>
                  <a:lnTo>
                    <a:pt x="240297" y="2727"/>
                  </a:lnTo>
                  <a:lnTo>
                    <a:pt x="239691" y="2576"/>
                  </a:lnTo>
                  <a:lnTo>
                    <a:pt x="239539" y="2576"/>
                  </a:lnTo>
                  <a:lnTo>
                    <a:pt x="239691" y="2424"/>
                  </a:lnTo>
                  <a:lnTo>
                    <a:pt x="240297" y="2273"/>
                  </a:lnTo>
                  <a:lnTo>
                    <a:pt x="240600" y="2273"/>
                  </a:lnTo>
                  <a:lnTo>
                    <a:pt x="240751" y="2121"/>
                  </a:lnTo>
                  <a:lnTo>
                    <a:pt x="239388" y="2121"/>
                  </a:lnTo>
                  <a:lnTo>
                    <a:pt x="239388" y="1970"/>
                  </a:lnTo>
                  <a:lnTo>
                    <a:pt x="239236" y="1970"/>
                  </a:lnTo>
                  <a:lnTo>
                    <a:pt x="238630" y="1818"/>
                  </a:lnTo>
                  <a:lnTo>
                    <a:pt x="237721" y="1970"/>
                  </a:lnTo>
                  <a:lnTo>
                    <a:pt x="238176" y="2121"/>
                  </a:lnTo>
                  <a:lnTo>
                    <a:pt x="238327" y="2424"/>
                  </a:lnTo>
                  <a:lnTo>
                    <a:pt x="238176" y="2424"/>
                  </a:lnTo>
                  <a:lnTo>
                    <a:pt x="237721" y="2576"/>
                  </a:lnTo>
                  <a:lnTo>
                    <a:pt x="236357" y="2424"/>
                  </a:lnTo>
                  <a:lnTo>
                    <a:pt x="234236" y="2273"/>
                  </a:lnTo>
                  <a:lnTo>
                    <a:pt x="229994" y="1818"/>
                  </a:lnTo>
                  <a:lnTo>
                    <a:pt x="228479" y="1818"/>
                  </a:lnTo>
                  <a:lnTo>
                    <a:pt x="228024" y="1970"/>
                  </a:lnTo>
                  <a:lnTo>
                    <a:pt x="227721" y="2121"/>
                  </a:lnTo>
                  <a:lnTo>
                    <a:pt x="228782" y="2424"/>
                  </a:lnTo>
                  <a:lnTo>
                    <a:pt x="227115" y="2424"/>
                  </a:lnTo>
                  <a:lnTo>
                    <a:pt x="227570" y="2576"/>
                  </a:lnTo>
                  <a:lnTo>
                    <a:pt x="227721" y="2727"/>
                  </a:lnTo>
                  <a:lnTo>
                    <a:pt x="227570" y="2727"/>
                  </a:lnTo>
                  <a:lnTo>
                    <a:pt x="227115" y="2424"/>
                  </a:lnTo>
                  <a:lnTo>
                    <a:pt x="226358" y="2424"/>
                  </a:lnTo>
                  <a:lnTo>
                    <a:pt x="225752" y="2273"/>
                  </a:lnTo>
                  <a:lnTo>
                    <a:pt x="223578" y="1693"/>
                  </a:lnTo>
                  <a:lnTo>
                    <a:pt x="223578" y="1693"/>
                  </a:lnTo>
                  <a:lnTo>
                    <a:pt x="223327" y="1818"/>
                  </a:lnTo>
                  <a:lnTo>
                    <a:pt x="222873" y="1667"/>
                  </a:lnTo>
                  <a:lnTo>
                    <a:pt x="223479" y="1667"/>
                  </a:lnTo>
                  <a:lnTo>
                    <a:pt x="221509" y="1212"/>
                  </a:lnTo>
                  <a:lnTo>
                    <a:pt x="221358" y="1212"/>
                  </a:lnTo>
                  <a:lnTo>
                    <a:pt x="221964" y="1515"/>
                  </a:lnTo>
                  <a:lnTo>
                    <a:pt x="221358" y="1667"/>
                  </a:lnTo>
                  <a:lnTo>
                    <a:pt x="220752" y="1818"/>
                  </a:lnTo>
                  <a:lnTo>
                    <a:pt x="220146" y="1818"/>
                  </a:lnTo>
                  <a:lnTo>
                    <a:pt x="220449" y="1970"/>
                  </a:lnTo>
                  <a:lnTo>
                    <a:pt x="220297" y="1970"/>
                  </a:lnTo>
                  <a:lnTo>
                    <a:pt x="220146" y="1818"/>
                  </a:lnTo>
                  <a:lnTo>
                    <a:pt x="218782" y="1818"/>
                  </a:lnTo>
                  <a:lnTo>
                    <a:pt x="218328" y="2121"/>
                  </a:lnTo>
                  <a:lnTo>
                    <a:pt x="218782" y="2273"/>
                  </a:lnTo>
                  <a:lnTo>
                    <a:pt x="219237" y="2273"/>
                  </a:lnTo>
                  <a:lnTo>
                    <a:pt x="219388" y="2121"/>
                  </a:lnTo>
                  <a:lnTo>
                    <a:pt x="219388" y="1970"/>
                  </a:lnTo>
                  <a:lnTo>
                    <a:pt x="219540" y="1970"/>
                  </a:lnTo>
                  <a:lnTo>
                    <a:pt x="220449" y="2273"/>
                  </a:lnTo>
                  <a:lnTo>
                    <a:pt x="219994" y="2273"/>
                  </a:lnTo>
                  <a:lnTo>
                    <a:pt x="219843" y="2424"/>
                  </a:lnTo>
                  <a:lnTo>
                    <a:pt x="220146" y="2576"/>
                  </a:lnTo>
                  <a:lnTo>
                    <a:pt x="220146" y="2727"/>
                  </a:lnTo>
                  <a:lnTo>
                    <a:pt x="220146" y="2879"/>
                  </a:lnTo>
                  <a:lnTo>
                    <a:pt x="218782" y="2727"/>
                  </a:lnTo>
                  <a:lnTo>
                    <a:pt x="219540" y="2576"/>
                  </a:lnTo>
                  <a:lnTo>
                    <a:pt x="219691" y="2576"/>
                  </a:lnTo>
                  <a:lnTo>
                    <a:pt x="218934" y="2424"/>
                  </a:lnTo>
                  <a:lnTo>
                    <a:pt x="217873" y="2424"/>
                  </a:lnTo>
                  <a:lnTo>
                    <a:pt x="217722" y="2576"/>
                  </a:lnTo>
                  <a:lnTo>
                    <a:pt x="218176" y="2727"/>
                  </a:lnTo>
                  <a:lnTo>
                    <a:pt x="218176" y="3030"/>
                  </a:lnTo>
                  <a:lnTo>
                    <a:pt x="217873" y="3182"/>
                  </a:lnTo>
                  <a:lnTo>
                    <a:pt x="217418" y="3333"/>
                  </a:lnTo>
                  <a:lnTo>
                    <a:pt x="216812" y="3333"/>
                  </a:lnTo>
                  <a:lnTo>
                    <a:pt x="215297" y="3030"/>
                  </a:lnTo>
                  <a:lnTo>
                    <a:pt x="213984" y="2727"/>
                  </a:lnTo>
                  <a:lnTo>
                    <a:pt x="213631" y="2727"/>
                  </a:lnTo>
                  <a:lnTo>
                    <a:pt x="213525" y="2621"/>
                  </a:lnTo>
                  <a:lnTo>
                    <a:pt x="213525" y="2621"/>
                  </a:lnTo>
                  <a:lnTo>
                    <a:pt x="213328" y="2576"/>
                  </a:lnTo>
                  <a:lnTo>
                    <a:pt x="211358" y="2273"/>
                  </a:lnTo>
                  <a:lnTo>
                    <a:pt x="209237" y="1818"/>
                  </a:lnTo>
                  <a:lnTo>
                    <a:pt x="206661" y="1818"/>
                  </a:lnTo>
                  <a:lnTo>
                    <a:pt x="206661" y="1667"/>
                  </a:lnTo>
                  <a:lnTo>
                    <a:pt x="206358" y="1667"/>
                  </a:lnTo>
                  <a:lnTo>
                    <a:pt x="206207" y="1818"/>
                  </a:lnTo>
                  <a:lnTo>
                    <a:pt x="206510" y="1818"/>
                  </a:lnTo>
                  <a:lnTo>
                    <a:pt x="205904" y="1970"/>
                  </a:lnTo>
                  <a:lnTo>
                    <a:pt x="204692" y="1818"/>
                  </a:lnTo>
                  <a:lnTo>
                    <a:pt x="204540" y="1667"/>
                  </a:lnTo>
                  <a:lnTo>
                    <a:pt x="204692" y="1667"/>
                  </a:lnTo>
                  <a:lnTo>
                    <a:pt x="204995" y="1515"/>
                  </a:lnTo>
                  <a:lnTo>
                    <a:pt x="204540" y="1515"/>
                  </a:lnTo>
                  <a:lnTo>
                    <a:pt x="205449" y="1212"/>
                  </a:lnTo>
                  <a:lnTo>
                    <a:pt x="205904" y="909"/>
                  </a:lnTo>
                  <a:lnTo>
                    <a:pt x="205904" y="606"/>
                  </a:lnTo>
                  <a:lnTo>
                    <a:pt x="205752" y="455"/>
                  </a:lnTo>
                  <a:lnTo>
                    <a:pt x="204237" y="303"/>
                  </a:lnTo>
                  <a:close/>
                  <a:moveTo>
                    <a:pt x="20909" y="24241"/>
                  </a:moveTo>
                  <a:lnTo>
                    <a:pt x="20454" y="24393"/>
                  </a:lnTo>
                  <a:lnTo>
                    <a:pt x="21212" y="24393"/>
                  </a:lnTo>
                  <a:lnTo>
                    <a:pt x="21060" y="24241"/>
                  </a:lnTo>
                  <a:close/>
                  <a:moveTo>
                    <a:pt x="4848" y="24696"/>
                  </a:moveTo>
                  <a:lnTo>
                    <a:pt x="4848" y="24847"/>
                  </a:lnTo>
                  <a:lnTo>
                    <a:pt x="5000" y="24696"/>
                  </a:lnTo>
                  <a:close/>
                  <a:moveTo>
                    <a:pt x="6970" y="24847"/>
                  </a:moveTo>
                  <a:lnTo>
                    <a:pt x="6818" y="24999"/>
                  </a:lnTo>
                  <a:lnTo>
                    <a:pt x="7576" y="24999"/>
                  </a:lnTo>
                  <a:lnTo>
                    <a:pt x="6970" y="24847"/>
                  </a:lnTo>
                  <a:close/>
                  <a:moveTo>
                    <a:pt x="9697" y="24999"/>
                  </a:moveTo>
                  <a:lnTo>
                    <a:pt x="9545" y="25150"/>
                  </a:lnTo>
                  <a:lnTo>
                    <a:pt x="9848" y="25150"/>
                  </a:lnTo>
                  <a:lnTo>
                    <a:pt x="9697" y="24999"/>
                  </a:lnTo>
                  <a:close/>
                  <a:moveTo>
                    <a:pt x="7273" y="25150"/>
                  </a:moveTo>
                  <a:lnTo>
                    <a:pt x="7576" y="25302"/>
                  </a:lnTo>
                  <a:lnTo>
                    <a:pt x="8182" y="25302"/>
                  </a:lnTo>
                  <a:lnTo>
                    <a:pt x="7727" y="25150"/>
                  </a:lnTo>
                  <a:close/>
                </a:path>
              </a:pathLst>
            </a:custGeom>
            <a:solidFill>
              <a:srgbClr val="CDF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sp>
          <p:nvSpPr>
            <p:cNvPr id="322" name="Google Shape;322;p71"/>
            <p:cNvSpPr/>
            <p:nvPr/>
          </p:nvSpPr>
          <p:spPr>
            <a:xfrm rot="-2276260">
              <a:off x="2616254" y="1151029"/>
              <a:ext cx="973719" cy="198884"/>
            </a:xfrm>
            <a:custGeom>
              <a:rect b="b" l="l" r="r" t="t"/>
              <a:pathLst>
                <a:path extrusionOk="0" h="25302" w="285750">
                  <a:moveTo>
                    <a:pt x="151057" y="0"/>
                  </a:moveTo>
                  <a:lnTo>
                    <a:pt x="150754" y="152"/>
                  </a:lnTo>
                  <a:lnTo>
                    <a:pt x="151057" y="152"/>
                  </a:lnTo>
                  <a:lnTo>
                    <a:pt x="151057" y="0"/>
                  </a:lnTo>
                  <a:close/>
                  <a:moveTo>
                    <a:pt x="151511" y="0"/>
                  </a:moveTo>
                  <a:lnTo>
                    <a:pt x="151663" y="152"/>
                  </a:lnTo>
                  <a:lnTo>
                    <a:pt x="151966" y="152"/>
                  </a:lnTo>
                  <a:lnTo>
                    <a:pt x="152420" y="0"/>
                  </a:lnTo>
                  <a:close/>
                  <a:moveTo>
                    <a:pt x="163481" y="0"/>
                  </a:moveTo>
                  <a:lnTo>
                    <a:pt x="163481" y="152"/>
                  </a:lnTo>
                  <a:lnTo>
                    <a:pt x="163632" y="152"/>
                  </a:lnTo>
                  <a:lnTo>
                    <a:pt x="163481" y="0"/>
                  </a:lnTo>
                  <a:close/>
                  <a:moveTo>
                    <a:pt x="200752" y="303"/>
                  </a:moveTo>
                  <a:lnTo>
                    <a:pt x="200714" y="341"/>
                  </a:lnTo>
                  <a:lnTo>
                    <a:pt x="201315" y="325"/>
                  </a:lnTo>
                  <a:lnTo>
                    <a:pt x="201315" y="325"/>
                  </a:lnTo>
                  <a:lnTo>
                    <a:pt x="201358" y="303"/>
                  </a:lnTo>
                  <a:close/>
                  <a:moveTo>
                    <a:pt x="152572" y="0"/>
                  </a:moveTo>
                  <a:lnTo>
                    <a:pt x="152572" y="152"/>
                  </a:lnTo>
                  <a:lnTo>
                    <a:pt x="153481" y="455"/>
                  </a:lnTo>
                  <a:lnTo>
                    <a:pt x="154844" y="303"/>
                  </a:lnTo>
                  <a:lnTo>
                    <a:pt x="153481" y="303"/>
                  </a:lnTo>
                  <a:lnTo>
                    <a:pt x="153935" y="152"/>
                  </a:lnTo>
                  <a:lnTo>
                    <a:pt x="153784" y="0"/>
                  </a:lnTo>
                  <a:close/>
                  <a:moveTo>
                    <a:pt x="163026" y="303"/>
                  </a:moveTo>
                  <a:lnTo>
                    <a:pt x="163026" y="455"/>
                  </a:lnTo>
                  <a:lnTo>
                    <a:pt x="163177" y="455"/>
                  </a:lnTo>
                  <a:lnTo>
                    <a:pt x="163481" y="303"/>
                  </a:lnTo>
                  <a:close/>
                  <a:moveTo>
                    <a:pt x="164390" y="303"/>
                  </a:moveTo>
                  <a:lnTo>
                    <a:pt x="164541" y="455"/>
                  </a:lnTo>
                  <a:lnTo>
                    <a:pt x="164844" y="455"/>
                  </a:lnTo>
                  <a:lnTo>
                    <a:pt x="164541" y="303"/>
                  </a:lnTo>
                  <a:close/>
                  <a:moveTo>
                    <a:pt x="154844" y="455"/>
                  </a:moveTo>
                  <a:lnTo>
                    <a:pt x="154541" y="606"/>
                  </a:lnTo>
                  <a:lnTo>
                    <a:pt x="154996" y="455"/>
                  </a:lnTo>
                  <a:close/>
                  <a:moveTo>
                    <a:pt x="149087" y="606"/>
                  </a:moveTo>
                  <a:lnTo>
                    <a:pt x="149390" y="758"/>
                  </a:lnTo>
                  <a:lnTo>
                    <a:pt x="149390" y="606"/>
                  </a:lnTo>
                  <a:close/>
                  <a:moveTo>
                    <a:pt x="204237" y="455"/>
                  </a:moveTo>
                  <a:lnTo>
                    <a:pt x="204389" y="606"/>
                  </a:lnTo>
                  <a:lnTo>
                    <a:pt x="204692" y="758"/>
                  </a:lnTo>
                  <a:lnTo>
                    <a:pt x="203782" y="758"/>
                  </a:lnTo>
                  <a:lnTo>
                    <a:pt x="203782" y="455"/>
                  </a:lnTo>
                  <a:close/>
                  <a:moveTo>
                    <a:pt x="205146" y="455"/>
                  </a:moveTo>
                  <a:lnTo>
                    <a:pt x="205601" y="606"/>
                  </a:lnTo>
                  <a:lnTo>
                    <a:pt x="205752" y="606"/>
                  </a:lnTo>
                  <a:lnTo>
                    <a:pt x="204995" y="909"/>
                  </a:lnTo>
                  <a:lnTo>
                    <a:pt x="205449" y="606"/>
                  </a:lnTo>
                  <a:lnTo>
                    <a:pt x="204843" y="606"/>
                  </a:lnTo>
                  <a:lnTo>
                    <a:pt x="205146" y="455"/>
                  </a:lnTo>
                  <a:close/>
                  <a:moveTo>
                    <a:pt x="157875" y="606"/>
                  </a:moveTo>
                  <a:lnTo>
                    <a:pt x="158026" y="758"/>
                  </a:lnTo>
                  <a:lnTo>
                    <a:pt x="157723" y="758"/>
                  </a:lnTo>
                  <a:lnTo>
                    <a:pt x="157875" y="909"/>
                  </a:lnTo>
                  <a:lnTo>
                    <a:pt x="159390" y="909"/>
                  </a:lnTo>
                  <a:lnTo>
                    <a:pt x="159390" y="758"/>
                  </a:lnTo>
                  <a:lnTo>
                    <a:pt x="158935" y="758"/>
                  </a:lnTo>
                  <a:lnTo>
                    <a:pt x="159087" y="606"/>
                  </a:lnTo>
                  <a:close/>
                  <a:moveTo>
                    <a:pt x="162723" y="606"/>
                  </a:moveTo>
                  <a:lnTo>
                    <a:pt x="161359" y="758"/>
                  </a:lnTo>
                  <a:lnTo>
                    <a:pt x="163177" y="909"/>
                  </a:lnTo>
                  <a:lnTo>
                    <a:pt x="163784" y="758"/>
                  </a:lnTo>
                  <a:lnTo>
                    <a:pt x="163632" y="606"/>
                  </a:lnTo>
                  <a:close/>
                  <a:moveTo>
                    <a:pt x="170602" y="606"/>
                  </a:moveTo>
                  <a:lnTo>
                    <a:pt x="169541" y="909"/>
                  </a:lnTo>
                  <a:lnTo>
                    <a:pt x="173026" y="909"/>
                  </a:lnTo>
                  <a:lnTo>
                    <a:pt x="171359" y="606"/>
                  </a:lnTo>
                  <a:close/>
                  <a:moveTo>
                    <a:pt x="156663" y="909"/>
                  </a:moveTo>
                  <a:lnTo>
                    <a:pt x="156704" y="936"/>
                  </a:lnTo>
                  <a:lnTo>
                    <a:pt x="156704" y="936"/>
                  </a:lnTo>
                  <a:lnTo>
                    <a:pt x="156792" y="935"/>
                  </a:lnTo>
                  <a:lnTo>
                    <a:pt x="156792" y="935"/>
                  </a:lnTo>
                  <a:lnTo>
                    <a:pt x="156663" y="909"/>
                  </a:lnTo>
                  <a:close/>
                  <a:moveTo>
                    <a:pt x="159844" y="909"/>
                  </a:moveTo>
                  <a:lnTo>
                    <a:pt x="159779" y="931"/>
                  </a:lnTo>
                  <a:lnTo>
                    <a:pt x="159779" y="931"/>
                  </a:lnTo>
                  <a:lnTo>
                    <a:pt x="160645" y="945"/>
                  </a:lnTo>
                  <a:lnTo>
                    <a:pt x="160645" y="945"/>
                  </a:lnTo>
                  <a:lnTo>
                    <a:pt x="160753" y="909"/>
                  </a:lnTo>
                  <a:close/>
                  <a:moveTo>
                    <a:pt x="154844" y="909"/>
                  </a:moveTo>
                  <a:lnTo>
                    <a:pt x="154406" y="972"/>
                  </a:lnTo>
                  <a:lnTo>
                    <a:pt x="154406" y="972"/>
                  </a:lnTo>
                  <a:lnTo>
                    <a:pt x="154953" y="963"/>
                  </a:lnTo>
                  <a:lnTo>
                    <a:pt x="154953" y="963"/>
                  </a:lnTo>
                  <a:lnTo>
                    <a:pt x="154844" y="909"/>
                  </a:lnTo>
                  <a:close/>
                  <a:moveTo>
                    <a:pt x="162571" y="909"/>
                  </a:moveTo>
                  <a:lnTo>
                    <a:pt x="162787" y="981"/>
                  </a:lnTo>
                  <a:lnTo>
                    <a:pt x="162787" y="981"/>
                  </a:lnTo>
                  <a:lnTo>
                    <a:pt x="163101" y="986"/>
                  </a:lnTo>
                  <a:lnTo>
                    <a:pt x="163101" y="986"/>
                  </a:lnTo>
                  <a:lnTo>
                    <a:pt x="163177" y="909"/>
                  </a:lnTo>
                  <a:close/>
                  <a:moveTo>
                    <a:pt x="153784" y="758"/>
                  </a:moveTo>
                  <a:lnTo>
                    <a:pt x="153329" y="909"/>
                  </a:lnTo>
                  <a:lnTo>
                    <a:pt x="153407" y="987"/>
                  </a:lnTo>
                  <a:lnTo>
                    <a:pt x="153407" y="987"/>
                  </a:lnTo>
                  <a:lnTo>
                    <a:pt x="153710" y="982"/>
                  </a:lnTo>
                  <a:lnTo>
                    <a:pt x="153710" y="982"/>
                  </a:lnTo>
                  <a:lnTo>
                    <a:pt x="153784" y="909"/>
                  </a:lnTo>
                  <a:lnTo>
                    <a:pt x="153784" y="758"/>
                  </a:lnTo>
                  <a:close/>
                  <a:moveTo>
                    <a:pt x="164390" y="909"/>
                  </a:moveTo>
                  <a:lnTo>
                    <a:pt x="163935" y="1000"/>
                  </a:lnTo>
                  <a:lnTo>
                    <a:pt x="163935" y="1000"/>
                  </a:lnTo>
                  <a:lnTo>
                    <a:pt x="164798" y="1014"/>
                  </a:lnTo>
                  <a:lnTo>
                    <a:pt x="164798" y="1014"/>
                  </a:lnTo>
                  <a:lnTo>
                    <a:pt x="164693" y="909"/>
                  </a:lnTo>
                  <a:close/>
                  <a:moveTo>
                    <a:pt x="150148" y="758"/>
                  </a:moveTo>
                  <a:lnTo>
                    <a:pt x="149845" y="909"/>
                  </a:lnTo>
                  <a:lnTo>
                    <a:pt x="149693" y="909"/>
                  </a:lnTo>
                  <a:lnTo>
                    <a:pt x="149693" y="1044"/>
                  </a:lnTo>
                  <a:lnTo>
                    <a:pt x="149693" y="1044"/>
                  </a:lnTo>
                  <a:lnTo>
                    <a:pt x="150408" y="1033"/>
                  </a:lnTo>
                  <a:lnTo>
                    <a:pt x="150408" y="1033"/>
                  </a:lnTo>
                  <a:lnTo>
                    <a:pt x="150905" y="909"/>
                  </a:lnTo>
                  <a:lnTo>
                    <a:pt x="150299" y="909"/>
                  </a:lnTo>
                  <a:lnTo>
                    <a:pt x="150148" y="758"/>
                  </a:lnTo>
                  <a:close/>
                  <a:moveTo>
                    <a:pt x="203479" y="758"/>
                  </a:moveTo>
                  <a:lnTo>
                    <a:pt x="203934" y="1061"/>
                  </a:lnTo>
                  <a:lnTo>
                    <a:pt x="203934" y="1061"/>
                  </a:lnTo>
                  <a:lnTo>
                    <a:pt x="203328" y="909"/>
                  </a:lnTo>
                  <a:lnTo>
                    <a:pt x="203631" y="909"/>
                  </a:lnTo>
                  <a:lnTo>
                    <a:pt x="203025" y="758"/>
                  </a:lnTo>
                  <a:close/>
                  <a:moveTo>
                    <a:pt x="171056" y="1061"/>
                  </a:moveTo>
                  <a:lnTo>
                    <a:pt x="171190" y="1128"/>
                  </a:lnTo>
                  <a:lnTo>
                    <a:pt x="171190" y="1128"/>
                  </a:lnTo>
                  <a:lnTo>
                    <a:pt x="171276" y="1129"/>
                  </a:lnTo>
                  <a:lnTo>
                    <a:pt x="171276" y="1129"/>
                  </a:lnTo>
                  <a:lnTo>
                    <a:pt x="171208" y="1061"/>
                  </a:lnTo>
                  <a:close/>
                  <a:moveTo>
                    <a:pt x="173026" y="1061"/>
                  </a:moveTo>
                  <a:lnTo>
                    <a:pt x="173129" y="1163"/>
                  </a:lnTo>
                  <a:lnTo>
                    <a:pt x="173129" y="1163"/>
                  </a:lnTo>
                  <a:lnTo>
                    <a:pt x="173283" y="1166"/>
                  </a:lnTo>
                  <a:lnTo>
                    <a:pt x="173283" y="1166"/>
                  </a:lnTo>
                  <a:lnTo>
                    <a:pt x="173177" y="1061"/>
                  </a:lnTo>
                  <a:close/>
                  <a:moveTo>
                    <a:pt x="163329" y="1061"/>
                  </a:moveTo>
                  <a:lnTo>
                    <a:pt x="163481" y="1212"/>
                  </a:lnTo>
                  <a:lnTo>
                    <a:pt x="163177" y="1212"/>
                  </a:lnTo>
                  <a:lnTo>
                    <a:pt x="163329" y="1061"/>
                  </a:lnTo>
                  <a:close/>
                  <a:moveTo>
                    <a:pt x="165450" y="1212"/>
                  </a:moveTo>
                  <a:lnTo>
                    <a:pt x="165450" y="1364"/>
                  </a:lnTo>
                  <a:lnTo>
                    <a:pt x="164996" y="1364"/>
                  </a:lnTo>
                  <a:lnTo>
                    <a:pt x="165450" y="1212"/>
                  </a:lnTo>
                  <a:close/>
                  <a:moveTo>
                    <a:pt x="161359" y="1212"/>
                  </a:moveTo>
                  <a:lnTo>
                    <a:pt x="161965" y="1364"/>
                  </a:lnTo>
                  <a:lnTo>
                    <a:pt x="162117" y="1364"/>
                  </a:lnTo>
                  <a:lnTo>
                    <a:pt x="161738" y="1439"/>
                  </a:lnTo>
                  <a:lnTo>
                    <a:pt x="161814" y="1364"/>
                  </a:lnTo>
                  <a:lnTo>
                    <a:pt x="161662" y="1364"/>
                  </a:lnTo>
                  <a:lnTo>
                    <a:pt x="161359" y="1212"/>
                  </a:lnTo>
                  <a:close/>
                  <a:moveTo>
                    <a:pt x="147572" y="1364"/>
                  </a:moveTo>
                  <a:lnTo>
                    <a:pt x="147572" y="1515"/>
                  </a:lnTo>
                  <a:lnTo>
                    <a:pt x="147420" y="1364"/>
                  </a:lnTo>
                  <a:close/>
                  <a:moveTo>
                    <a:pt x="195146" y="1364"/>
                  </a:moveTo>
                  <a:lnTo>
                    <a:pt x="195146" y="1515"/>
                  </a:lnTo>
                  <a:lnTo>
                    <a:pt x="194995" y="1364"/>
                  </a:lnTo>
                  <a:close/>
                  <a:moveTo>
                    <a:pt x="157875" y="1515"/>
                  </a:moveTo>
                  <a:lnTo>
                    <a:pt x="157875" y="1667"/>
                  </a:lnTo>
                  <a:lnTo>
                    <a:pt x="157572" y="1667"/>
                  </a:lnTo>
                  <a:lnTo>
                    <a:pt x="157875" y="1515"/>
                  </a:lnTo>
                  <a:close/>
                  <a:moveTo>
                    <a:pt x="163632" y="1515"/>
                  </a:moveTo>
                  <a:lnTo>
                    <a:pt x="163177" y="1667"/>
                  </a:lnTo>
                  <a:lnTo>
                    <a:pt x="162723" y="1515"/>
                  </a:lnTo>
                  <a:close/>
                  <a:moveTo>
                    <a:pt x="164390" y="1515"/>
                  </a:moveTo>
                  <a:lnTo>
                    <a:pt x="164693" y="1667"/>
                  </a:lnTo>
                  <a:lnTo>
                    <a:pt x="164087" y="1667"/>
                  </a:lnTo>
                  <a:lnTo>
                    <a:pt x="164390" y="1515"/>
                  </a:lnTo>
                  <a:close/>
                  <a:moveTo>
                    <a:pt x="166511" y="1515"/>
                  </a:moveTo>
                  <a:lnTo>
                    <a:pt x="166662" y="1667"/>
                  </a:lnTo>
                  <a:lnTo>
                    <a:pt x="166511" y="1667"/>
                  </a:lnTo>
                  <a:lnTo>
                    <a:pt x="166511" y="1515"/>
                  </a:lnTo>
                  <a:close/>
                  <a:moveTo>
                    <a:pt x="166965" y="1515"/>
                  </a:moveTo>
                  <a:lnTo>
                    <a:pt x="166965" y="1667"/>
                  </a:lnTo>
                  <a:lnTo>
                    <a:pt x="166814" y="1515"/>
                  </a:lnTo>
                  <a:close/>
                  <a:moveTo>
                    <a:pt x="170299" y="1515"/>
                  </a:moveTo>
                  <a:lnTo>
                    <a:pt x="170147" y="1667"/>
                  </a:lnTo>
                  <a:lnTo>
                    <a:pt x="170147" y="1515"/>
                  </a:lnTo>
                  <a:close/>
                  <a:moveTo>
                    <a:pt x="193328" y="1515"/>
                  </a:moveTo>
                  <a:lnTo>
                    <a:pt x="193177" y="1667"/>
                  </a:lnTo>
                  <a:lnTo>
                    <a:pt x="192116" y="1515"/>
                  </a:lnTo>
                  <a:close/>
                  <a:moveTo>
                    <a:pt x="223479" y="1667"/>
                  </a:moveTo>
                  <a:lnTo>
                    <a:pt x="223578" y="1693"/>
                  </a:lnTo>
                  <a:lnTo>
                    <a:pt x="223578" y="1693"/>
                  </a:lnTo>
                  <a:lnTo>
                    <a:pt x="223630" y="1667"/>
                  </a:lnTo>
                  <a:close/>
                  <a:moveTo>
                    <a:pt x="116512" y="1667"/>
                  </a:moveTo>
                  <a:lnTo>
                    <a:pt x="116512" y="1818"/>
                  </a:lnTo>
                  <a:lnTo>
                    <a:pt x="116967" y="1818"/>
                  </a:lnTo>
                  <a:lnTo>
                    <a:pt x="117421" y="1667"/>
                  </a:lnTo>
                  <a:close/>
                  <a:moveTo>
                    <a:pt x="152875" y="1515"/>
                  </a:moveTo>
                  <a:lnTo>
                    <a:pt x="151814" y="1818"/>
                  </a:lnTo>
                  <a:lnTo>
                    <a:pt x="150905" y="1818"/>
                  </a:lnTo>
                  <a:lnTo>
                    <a:pt x="151057" y="1667"/>
                  </a:lnTo>
                  <a:lnTo>
                    <a:pt x="150905" y="1515"/>
                  </a:lnTo>
                  <a:lnTo>
                    <a:pt x="151360" y="1515"/>
                  </a:lnTo>
                  <a:lnTo>
                    <a:pt x="151057" y="1667"/>
                  </a:lnTo>
                  <a:lnTo>
                    <a:pt x="151814" y="1515"/>
                  </a:lnTo>
                  <a:close/>
                  <a:moveTo>
                    <a:pt x="161511" y="1667"/>
                  </a:moveTo>
                  <a:lnTo>
                    <a:pt x="161511" y="1818"/>
                  </a:lnTo>
                  <a:lnTo>
                    <a:pt x="161359" y="1667"/>
                  </a:lnTo>
                  <a:close/>
                  <a:moveTo>
                    <a:pt x="166359" y="1667"/>
                  </a:moveTo>
                  <a:lnTo>
                    <a:pt x="166662" y="1818"/>
                  </a:lnTo>
                  <a:lnTo>
                    <a:pt x="166208" y="1818"/>
                  </a:lnTo>
                  <a:lnTo>
                    <a:pt x="166359" y="1667"/>
                  </a:lnTo>
                  <a:close/>
                  <a:moveTo>
                    <a:pt x="169996" y="1667"/>
                  </a:moveTo>
                  <a:lnTo>
                    <a:pt x="169541" y="1818"/>
                  </a:lnTo>
                  <a:lnTo>
                    <a:pt x="169389" y="1667"/>
                  </a:lnTo>
                  <a:close/>
                  <a:moveTo>
                    <a:pt x="113482" y="1818"/>
                  </a:moveTo>
                  <a:lnTo>
                    <a:pt x="113633" y="1970"/>
                  </a:lnTo>
                  <a:lnTo>
                    <a:pt x="113785" y="1970"/>
                  </a:lnTo>
                  <a:lnTo>
                    <a:pt x="113482" y="1818"/>
                  </a:lnTo>
                  <a:close/>
                  <a:moveTo>
                    <a:pt x="141057" y="1818"/>
                  </a:moveTo>
                  <a:lnTo>
                    <a:pt x="141057" y="1970"/>
                  </a:lnTo>
                  <a:lnTo>
                    <a:pt x="140602" y="1970"/>
                  </a:lnTo>
                  <a:lnTo>
                    <a:pt x="141057" y="1818"/>
                  </a:lnTo>
                  <a:close/>
                  <a:moveTo>
                    <a:pt x="152875" y="1818"/>
                  </a:moveTo>
                  <a:lnTo>
                    <a:pt x="152572" y="1970"/>
                  </a:lnTo>
                  <a:lnTo>
                    <a:pt x="152269" y="1818"/>
                  </a:lnTo>
                  <a:close/>
                  <a:moveTo>
                    <a:pt x="167268" y="1818"/>
                  </a:moveTo>
                  <a:lnTo>
                    <a:pt x="166965" y="1970"/>
                  </a:lnTo>
                  <a:lnTo>
                    <a:pt x="166965" y="1818"/>
                  </a:lnTo>
                  <a:close/>
                  <a:moveTo>
                    <a:pt x="168329" y="1818"/>
                  </a:moveTo>
                  <a:lnTo>
                    <a:pt x="167874" y="1970"/>
                  </a:lnTo>
                  <a:lnTo>
                    <a:pt x="167571" y="1970"/>
                  </a:lnTo>
                  <a:lnTo>
                    <a:pt x="168329" y="1818"/>
                  </a:lnTo>
                  <a:close/>
                  <a:moveTo>
                    <a:pt x="172268" y="1364"/>
                  </a:moveTo>
                  <a:lnTo>
                    <a:pt x="172723" y="1515"/>
                  </a:lnTo>
                  <a:lnTo>
                    <a:pt x="173026" y="1667"/>
                  </a:lnTo>
                  <a:lnTo>
                    <a:pt x="173177" y="1667"/>
                  </a:lnTo>
                  <a:lnTo>
                    <a:pt x="173177" y="1818"/>
                  </a:lnTo>
                  <a:lnTo>
                    <a:pt x="172723" y="1818"/>
                  </a:lnTo>
                  <a:lnTo>
                    <a:pt x="172117" y="1667"/>
                  </a:lnTo>
                  <a:lnTo>
                    <a:pt x="172117" y="1818"/>
                  </a:lnTo>
                  <a:lnTo>
                    <a:pt x="171965" y="1970"/>
                  </a:lnTo>
                  <a:lnTo>
                    <a:pt x="171511" y="1818"/>
                  </a:lnTo>
                  <a:lnTo>
                    <a:pt x="171208" y="1667"/>
                  </a:lnTo>
                  <a:lnTo>
                    <a:pt x="171056" y="1515"/>
                  </a:lnTo>
                  <a:lnTo>
                    <a:pt x="171662" y="1364"/>
                  </a:lnTo>
                  <a:close/>
                  <a:moveTo>
                    <a:pt x="175601" y="1818"/>
                  </a:moveTo>
                  <a:lnTo>
                    <a:pt x="175753" y="1970"/>
                  </a:lnTo>
                  <a:lnTo>
                    <a:pt x="175601" y="1970"/>
                  </a:lnTo>
                  <a:lnTo>
                    <a:pt x="175601" y="1818"/>
                  </a:lnTo>
                  <a:close/>
                  <a:moveTo>
                    <a:pt x="183935" y="1818"/>
                  </a:moveTo>
                  <a:lnTo>
                    <a:pt x="183935" y="1970"/>
                  </a:lnTo>
                  <a:lnTo>
                    <a:pt x="183480" y="1970"/>
                  </a:lnTo>
                  <a:lnTo>
                    <a:pt x="183935" y="1818"/>
                  </a:lnTo>
                  <a:close/>
                  <a:moveTo>
                    <a:pt x="195146" y="1818"/>
                  </a:moveTo>
                  <a:lnTo>
                    <a:pt x="195146" y="1970"/>
                  </a:lnTo>
                  <a:lnTo>
                    <a:pt x="194692" y="1970"/>
                  </a:lnTo>
                  <a:lnTo>
                    <a:pt x="194237" y="1818"/>
                  </a:lnTo>
                  <a:close/>
                  <a:moveTo>
                    <a:pt x="196813" y="1818"/>
                  </a:moveTo>
                  <a:lnTo>
                    <a:pt x="196813" y="1970"/>
                  </a:lnTo>
                  <a:lnTo>
                    <a:pt x="196661" y="1818"/>
                  </a:lnTo>
                  <a:close/>
                  <a:moveTo>
                    <a:pt x="221661" y="1970"/>
                  </a:moveTo>
                  <a:lnTo>
                    <a:pt x="221812" y="2121"/>
                  </a:lnTo>
                  <a:lnTo>
                    <a:pt x="221509" y="1970"/>
                  </a:lnTo>
                  <a:close/>
                  <a:moveTo>
                    <a:pt x="116512" y="1970"/>
                  </a:moveTo>
                  <a:lnTo>
                    <a:pt x="116209" y="2121"/>
                  </a:lnTo>
                  <a:lnTo>
                    <a:pt x="117573" y="2121"/>
                  </a:lnTo>
                  <a:lnTo>
                    <a:pt x="117118" y="1970"/>
                  </a:lnTo>
                  <a:close/>
                  <a:moveTo>
                    <a:pt x="147117" y="1970"/>
                  </a:moveTo>
                  <a:lnTo>
                    <a:pt x="147269" y="2121"/>
                  </a:lnTo>
                  <a:lnTo>
                    <a:pt x="146966" y="2121"/>
                  </a:lnTo>
                  <a:lnTo>
                    <a:pt x="146966" y="1970"/>
                  </a:lnTo>
                  <a:close/>
                  <a:moveTo>
                    <a:pt x="153632" y="1970"/>
                  </a:moveTo>
                  <a:lnTo>
                    <a:pt x="154238" y="2121"/>
                  </a:lnTo>
                  <a:lnTo>
                    <a:pt x="152723" y="2121"/>
                  </a:lnTo>
                  <a:lnTo>
                    <a:pt x="152875" y="1970"/>
                  </a:lnTo>
                  <a:close/>
                  <a:moveTo>
                    <a:pt x="164390" y="1970"/>
                  </a:moveTo>
                  <a:lnTo>
                    <a:pt x="164087" y="2121"/>
                  </a:lnTo>
                  <a:lnTo>
                    <a:pt x="163935" y="2121"/>
                  </a:lnTo>
                  <a:lnTo>
                    <a:pt x="163784" y="1970"/>
                  </a:lnTo>
                  <a:close/>
                  <a:moveTo>
                    <a:pt x="173177" y="1970"/>
                  </a:moveTo>
                  <a:lnTo>
                    <a:pt x="172874" y="2121"/>
                  </a:lnTo>
                  <a:lnTo>
                    <a:pt x="172723" y="2121"/>
                  </a:lnTo>
                  <a:lnTo>
                    <a:pt x="172723" y="1970"/>
                  </a:lnTo>
                  <a:close/>
                  <a:moveTo>
                    <a:pt x="182116" y="1818"/>
                  </a:moveTo>
                  <a:lnTo>
                    <a:pt x="182419" y="1970"/>
                  </a:lnTo>
                  <a:lnTo>
                    <a:pt x="181813" y="1970"/>
                  </a:lnTo>
                  <a:lnTo>
                    <a:pt x="181813" y="2121"/>
                  </a:lnTo>
                  <a:lnTo>
                    <a:pt x="181359" y="1970"/>
                  </a:lnTo>
                  <a:lnTo>
                    <a:pt x="181207" y="1970"/>
                  </a:lnTo>
                  <a:lnTo>
                    <a:pt x="181359" y="1818"/>
                  </a:lnTo>
                  <a:close/>
                  <a:moveTo>
                    <a:pt x="204237" y="1970"/>
                  </a:moveTo>
                  <a:lnTo>
                    <a:pt x="204389" y="2121"/>
                  </a:lnTo>
                  <a:lnTo>
                    <a:pt x="203934" y="2121"/>
                  </a:lnTo>
                  <a:lnTo>
                    <a:pt x="204237" y="1970"/>
                  </a:lnTo>
                  <a:close/>
                  <a:moveTo>
                    <a:pt x="123027" y="2121"/>
                  </a:moveTo>
                  <a:lnTo>
                    <a:pt x="123330" y="2273"/>
                  </a:lnTo>
                  <a:lnTo>
                    <a:pt x="122724" y="2273"/>
                  </a:lnTo>
                  <a:lnTo>
                    <a:pt x="122876" y="2121"/>
                  </a:lnTo>
                  <a:close/>
                  <a:moveTo>
                    <a:pt x="123785" y="2121"/>
                  </a:moveTo>
                  <a:lnTo>
                    <a:pt x="123785" y="2273"/>
                  </a:lnTo>
                  <a:lnTo>
                    <a:pt x="123330" y="2121"/>
                  </a:lnTo>
                  <a:close/>
                  <a:moveTo>
                    <a:pt x="164693" y="2121"/>
                  </a:moveTo>
                  <a:lnTo>
                    <a:pt x="164693" y="2273"/>
                  </a:lnTo>
                  <a:lnTo>
                    <a:pt x="164541" y="2121"/>
                  </a:lnTo>
                  <a:close/>
                  <a:moveTo>
                    <a:pt x="166814" y="2121"/>
                  </a:moveTo>
                  <a:lnTo>
                    <a:pt x="167117" y="2273"/>
                  </a:lnTo>
                  <a:lnTo>
                    <a:pt x="166965" y="2273"/>
                  </a:lnTo>
                  <a:lnTo>
                    <a:pt x="166814" y="2121"/>
                  </a:lnTo>
                  <a:close/>
                  <a:moveTo>
                    <a:pt x="168177" y="2121"/>
                  </a:moveTo>
                  <a:lnTo>
                    <a:pt x="167874" y="2273"/>
                  </a:lnTo>
                  <a:lnTo>
                    <a:pt x="168026" y="2121"/>
                  </a:lnTo>
                  <a:close/>
                  <a:moveTo>
                    <a:pt x="207570" y="2121"/>
                  </a:moveTo>
                  <a:lnTo>
                    <a:pt x="207722" y="2273"/>
                  </a:lnTo>
                  <a:lnTo>
                    <a:pt x="207267" y="2121"/>
                  </a:lnTo>
                  <a:close/>
                  <a:moveTo>
                    <a:pt x="221661" y="2121"/>
                  </a:moveTo>
                  <a:lnTo>
                    <a:pt x="221206" y="2273"/>
                  </a:lnTo>
                  <a:lnTo>
                    <a:pt x="221206" y="2121"/>
                  </a:lnTo>
                  <a:close/>
                  <a:moveTo>
                    <a:pt x="223024" y="2121"/>
                  </a:moveTo>
                  <a:lnTo>
                    <a:pt x="222721" y="2273"/>
                  </a:lnTo>
                  <a:lnTo>
                    <a:pt x="222721" y="2121"/>
                  </a:lnTo>
                  <a:close/>
                  <a:moveTo>
                    <a:pt x="229539" y="2121"/>
                  </a:moveTo>
                  <a:lnTo>
                    <a:pt x="229842" y="2273"/>
                  </a:lnTo>
                  <a:lnTo>
                    <a:pt x="229691" y="2273"/>
                  </a:lnTo>
                  <a:lnTo>
                    <a:pt x="229539" y="2121"/>
                  </a:lnTo>
                  <a:close/>
                  <a:moveTo>
                    <a:pt x="231661" y="2121"/>
                  </a:moveTo>
                  <a:lnTo>
                    <a:pt x="231964" y="2273"/>
                  </a:lnTo>
                  <a:lnTo>
                    <a:pt x="231661" y="2273"/>
                  </a:lnTo>
                  <a:lnTo>
                    <a:pt x="231509" y="2121"/>
                  </a:lnTo>
                  <a:close/>
                  <a:moveTo>
                    <a:pt x="232115" y="2121"/>
                  </a:moveTo>
                  <a:lnTo>
                    <a:pt x="232418" y="2273"/>
                  </a:lnTo>
                  <a:lnTo>
                    <a:pt x="232267" y="2273"/>
                  </a:lnTo>
                  <a:lnTo>
                    <a:pt x="232115" y="2121"/>
                  </a:lnTo>
                  <a:close/>
                  <a:moveTo>
                    <a:pt x="244084" y="2121"/>
                  </a:moveTo>
                  <a:lnTo>
                    <a:pt x="244236" y="2273"/>
                  </a:lnTo>
                  <a:lnTo>
                    <a:pt x="244084" y="2273"/>
                  </a:lnTo>
                  <a:lnTo>
                    <a:pt x="244084" y="2121"/>
                  </a:lnTo>
                  <a:close/>
                  <a:moveTo>
                    <a:pt x="114694" y="2121"/>
                  </a:moveTo>
                  <a:lnTo>
                    <a:pt x="114423" y="2392"/>
                  </a:lnTo>
                  <a:lnTo>
                    <a:pt x="114423" y="2392"/>
                  </a:lnTo>
                  <a:lnTo>
                    <a:pt x="114461" y="2389"/>
                  </a:lnTo>
                  <a:lnTo>
                    <a:pt x="114461" y="2389"/>
                  </a:lnTo>
                  <a:lnTo>
                    <a:pt x="114997" y="2121"/>
                  </a:lnTo>
                  <a:close/>
                  <a:moveTo>
                    <a:pt x="237721" y="2273"/>
                  </a:moveTo>
                  <a:lnTo>
                    <a:pt x="237872" y="2424"/>
                  </a:lnTo>
                  <a:lnTo>
                    <a:pt x="237872" y="2273"/>
                  </a:lnTo>
                  <a:close/>
                  <a:moveTo>
                    <a:pt x="116361" y="2273"/>
                  </a:moveTo>
                  <a:lnTo>
                    <a:pt x="115906" y="2424"/>
                  </a:lnTo>
                  <a:lnTo>
                    <a:pt x="115603" y="2424"/>
                  </a:lnTo>
                  <a:lnTo>
                    <a:pt x="116361" y="2273"/>
                  </a:lnTo>
                  <a:close/>
                  <a:moveTo>
                    <a:pt x="142723" y="2273"/>
                  </a:moveTo>
                  <a:lnTo>
                    <a:pt x="142875" y="2424"/>
                  </a:lnTo>
                  <a:lnTo>
                    <a:pt x="142723" y="2424"/>
                  </a:lnTo>
                  <a:lnTo>
                    <a:pt x="142723" y="2273"/>
                  </a:lnTo>
                  <a:close/>
                  <a:moveTo>
                    <a:pt x="154481" y="2182"/>
                  </a:moveTo>
                  <a:lnTo>
                    <a:pt x="154844" y="2273"/>
                  </a:lnTo>
                  <a:lnTo>
                    <a:pt x="154693" y="2424"/>
                  </a:lnTo>
                  <a:lnTo>
                    <a:pt x="154390" y="2424"/>
                  </a:lnTo>
                  <a:lnTo>
                    <a:pt x="154390" y="2273"/>
                  </a:lnTo>
                  <a:lnTo>
                    <a:pt x="154481" y="2182"/>
                  </a:lnTo>
                  <a:close/>
                  <a:moveTo>
                    <a:pt x="161359" y="1970"/>
                  </a:moveTo>
                  <a:lnTo>
                    <a:pt x="161511" y="2121"/>
                  </a:lnTo>
                  <a:lnTo>
                    <a:pt x="162420" y="2273"/>
                  </a:lnTo>
                  <a:lnTo>
                    <a:pt x="162571" y="2273"/>
                  </a:lnTo>
                  <a:lnTo>
                    <a:pt x="162420" y="2424"/>
                  </a:lnTo>
                  <a:lnTo>
                    <a:pt x="161662" y="2424"/>
                  </a:lnTo>
                  <a:lnTo>
                    <a:pt x="160602" y="2273"/>
                  </a:lnTo>
                  <a:lnTo>
                    <a:pt x="161056" y="2121"/>
                  </a:lnTo>
                  <a:lnTo>
                    <a:pt x="161359" y="1970"/>
                  </a:lnTo>
                  <a:close/>
                  <a:moveTo>
                    <a:pt x="163935" y="2273"/>
                  </a:moveTo>
                  <a:lnTo>
                    <a:pt x="164390" y="2424"/>
                  </a:lnTo>
                  <a:lnTo>
                    <a:pt x="163481" y="2424"/>
                  </a:lnTo>
                  <a:lnTo>
                    <a:pt x="163632" y="2273"/>
                  </a:lnTo>
                  <a:close/>
                  <a:moveTo>
                    <a:pt x="176359" y="2273"/>
                  </a:moveTo>
                  <a:lnTo>
                    <a:pt x="176359" y="2424"/>
                  </a:lnTo>
                  <a:lnTo>
                    <a:pt x="176056" y="2273"/>
                  </a:lnTo>
                  <a:close/>
                  <a:moveTo>
                    <a:pt x="184238" y="2121"/>
                  </a:moveTo>
                  <a:lnTo>
                    <a:pt x="184541" y="2424"/>
                  </a:lnTo>
                  <a:lnTo>
                    <a:pt x="184086" y="2424"/>
                  </a:lnTo>
                  <a:lnTo>
                    <a:pt x="184086" y="2273"/>
                  </a:lnTo>
                  <a:lnTo>
                    <a:pt x="184238" y="2121"/>
                  </a:lnTo>
                  <a:close/>
                  <a:moveTo>
                    <a:pt x="222115" y="2273"/>
                  </a:moveTo>
                  <a:lnTo>
                    <a:pt x="222267" y="2424"/>
                  </a:lnTo>
                  <a:lnTo>
                    <a:pt x="221964" y="2424"/>
                  </a:lnTo>
                  <a:lnTo>
                    <a:pt x="221964" y="2273"/>
                  </a:lnTo>
                  <a:close/>
                  <a:moveTo>
                    <a:pt x="237872" y="2424"/>
                  </a:moveTo>
                  <a:lnTo>
                    <a:pt x="237872" y="2424"/>
                  </a:lnTo>
                  <a:lnTo>
                    <a:pt x="237872" y="2424"/>
                  </a:lnTo>
                  <a:close/>
                  <a:moveTo>
                    <a:pt x="248175" y="2273"/>
                  </a:moveTo>
                  <a:lnTo>
                    <a:pt x="248478" y="2424"/>
                  </a:lnTo>
                  <a:lnTo>
                    <a:pt x="248175" y="2424"/>
                  </a:lnTo>
                  <a:lnTo>
                    <a:pt x="248175" y="2273"/>
                  </a:lnTo>
                  <a:close/>
                  <a:moveTo>
                    <a:pt x="123482" y="2424"/>
                  </a:moveTo>
                  <a:lnTo>
                    <a:pt x="123027" y="2576"/>
                  </a:lnTo>
                  <a:lnTo>
                    <a:pt x="122118" y="2576"/>
                  </a:lnTo>
                  <a:lnTo>
                    <a:pt x="122573" y="2424"/>
                  </a:lnTo>
                  <a:close/>
                  <a:moveTo>
                    <a:pt x="124845" y="2424"/>
                  </a:moveTo>
                  <a:lnTo>
                    <a:pt x="124997" y="2576"/>
                  </a:lnTo>
                  <a:lnTo>
                    <a:pt x="124542" y="2424"/>
                  </a:lnTo>
                  <a:close/>
                  <a:moveTo>
                    <a:pt x="129087" y="2424"/>
                  </a:moveTo>
                  <a:lnTo>
                    <a:pt x="128936" y="2576"/>
                  </a:lnTo>
                  <a:lnTo>
                    <a:pt x="128330" y="2576"/>
                  </a:lnTo>
                  <a:lnTo>
                    <a:pt x="129087" y="2424"/>
                  </a:lnTo>
                  <a:close/>
                  <a:moveTo>
                    <a:pt x="131360" y="2424"/>
                  </a:moveTo>
                  <a:lnTo>
                    <a:pt x="131966" y="2576"/>
                  </a:lnTo>
                  <a:lnTo>
                    <a:pt x="130906" y="2576"/>
                  </a:lnTo>
                  <a:lnTo>
                    <a:pt x="131360" y="2424"/>
                  </a:lnTo>
                  <a:close/>
                  <a:moveTo>
                    <a:pt x="232418" y="2424"/>
                  </a:moveTo>
                  <a:lnTo>
                    <a:pt x="232570" y="2576"/>
                  </a:lnTo>
                  <a:lnTo>
                    <a:pt x="232418" y="2576"/>
                  </a:lnTo>
                  <a:lnTo>
                    <a:pt x="231964" y="2424"/>
                  </a:lnTo>
                  <a:close/>
                  <a:moveTo>
                    <a:pt x="235751" y="2424"/>
                  </a:moveTo>
                  <a:lnTo>
                    <a:pt x="236054" y="2576"/>
                  </a:lnTo>
                  <a:lnTo>
                    <a:pt x="235751" y="2576"/>
                  </a:lnTo>
                  <a:lnTo>
                    <a:pt x="235751" y="2424"/>
                  </a:lnTo>
                  <a:close/>
                  <a:moveTo>
                    <a:pt x="244236" y="2424"/>
                  </a:moveTo>
                  <a:lnTo>
                    <a:pt x="244539" y="2576"/>
                  </a:lnTo>
                  <a:lnTo>
                    <a:pt x="244084" y="2576"/>
                  </a:lnTo>
                  <a:lnTo>
                    <a:pt x="243933" y="2424"/>
                  </a:lnTo>
                  <a:close/>
                  <a:moveTo>
                    <a:pt x="138027" y="2576"/>
                  </a:moveTo>
                  <a:lnTo>
                    <a:pt x="137421" y="2727"/>
                  </a:lnTo>
                  <a:lnTo>
                    <a:pt x="137421" y="2727"/>
                  </a:lnTo>
                  <a:lnTo>
                    <a:pt x="137724" y="2576"/>
                  </a:lnTo>
                  <a:close/>
                  <a:moveTo>
                    <a:pt x="187874" y="2576"/>
                  </a:moveTo>
                  <a:lnTo>
                    <a:pt x="188783" y="2727"/>
                  </a:lnTo>
                  <a:lnTo>
                    <a:pt x="187874" y="2727"/>
                  </a:lnTo>
                  <a:lnTo>
                    <a:pt x="187874" y="2576"/>
                  </a:lnTo>
                  <a:close/>
                  <a:moveTo>
                    <a:pt x="212419" y="2576"/>
                  </a:moveTo>
                  <a:lnTo>
                    <a:pt x="212722" y="2727"/>
                  </a:lnTo>
                  <a:lnTo>
                    <a:pt x="212419" y="2727"/>
                  </a:lnTo>
                  <a:lnTo>
                    <a:pt x="212419" y="2576"/>
                  </a:lnTo>
                  <a:close/>
                  <a:moveTo>
                    <a:pt x="213479" y="2576"/>
                  </a:moveTo>
                  <a:lnTo>
                    <a:pt x="213525" y="2621"/>
                  </a:lnTo>
                  <a:lnTo>
                    <a:pt x="213525" y="2621"/>
                  </a:lnTo>
                  <a:lnTo>
                    <a:pt x="213984" y="2727"/>
                  </a:lnTo>
                  <a:lnTo>
                    <a:pt x="214085" y="2727"/>
                  </a:lnTo>
                  <a:lnTo>
                    <a:pt x="213631" y="2576"/>
                  </a:lnTo>
                  <a:close/>
                  <a:moveTo>
                    <a:pt x="221812" y="2576"/>
                  </a:moveTo>
                  <a:lnTo>
                    <a:pt x="221509" y="2727"/>
                  </a:lnTo>
                  <a:lnTo>
                    <a:pt x="221206" y="2576"/>
                  </a:lnTo>
                  <a:close/>
                  <a:moveTo>
                    <a:pt x="224540" y="2424"/>
                  </a:moveTo>
                  <a:lnTo>
                    <a:pt x="226206" y="2576"/>
                  </a:lnTo>
                  <a:lnTo>
                    <a:pt x="224843" y="2727"/>
                  </a:lnTo>
                  <a:lnTo>
                    <a:pt x="224236" y="2727"/>
                  </a:lnTo>
                  <a:lnTo>
                    <a:pt x="224236" y="2576"/>
                  </a:lnTo>
                  <a:lnTo>
                    <a:pt x="223933" y="2424"/>
                  </a:lnTo>
                  <a:close/>
                  <a:moveTo>
                    <a:pt x="228630" y="2576"/>
                  </a:moveTo>
                  <a:lnTo>
                    <a:pt x="228933" y="2727"/>
                  </a:lnTo>
                  <a:lnTo>
                    <a:pt x="228630" y="2727"/>
                  </a:lnTo>
                  <a:lnTo>
                    <a:pt x="228630" y="2576"/>
                  </a:lnTo>
                  <a:close/>
                  <a:moveTo>
                    <a:pt x="232267" y="2576"/>
                  </a:moveTo>
                  <a:lnTo>
                    <a:pt x="233024" y="2727"/>
                  </a:lnTo>
                  <a:lnTo>
                    <a:pt x="231661" y="2727"/>
                  </a:lnTo>
                  <a:lnTo>
                    <a:pt x="231964" y="2576"/>
                  </a:lnTo>
                  <a:close/>
                  <a:moveTo>
                    <a:pt x="191813" y="2727"/>
                  </a:moveTo>
                  <a:lnTo>
                    <a:pt x="192116" y="2879"/>
                  </a:lnTo>
                  <a:lnTo>
                    <a:pt x="191056" y="2879"/>
                  </a:lnTo>
                  <a:lnTo>
                    <a:pt x="191207" y="2727"/>
                  </a:lnTo>
                  <a:close/>
                  <a:moveTo>
                    <a:pt x="193631" y="2727"/>
                  </a:moveTo>
                  <a:lnTo>
                    <a:pt x="193631" y="2879"/>
                  </a:lnTo>
                  <a:lnTo>
                    <a:pt x="193480" y="2727"/>
                  </a:lnTo>
                  <a:close/>
                  <a:moveTo>
                    <a:pt x="215297" y="2727"/>
                  </a:moveTo>
                  <a:lnTo>
                    <a:pt x="215449" y="2879"/>
                  </a:lnTo>
                  <a:lnTo>
                    <a:pt x="216206" y="2879"/>
                  </a:lnTo>
                  <a:lnTo>
                    <a:pt x="215297" y="2727"/>
                  </a:lnTo>
                  <a:close/>
                  <a:moveTo>
                    <a:pt x="223024" y="2727"/>
                  </a:moveTo>
                  <a:lnTo>
                    <a:pt x="223024" y="2879"/>
                  </a:lnTo>
                  <a:lnTo>
                    <a:pt x="222721" y="2879"/>
                  </a:lnTo>
                  <a:lnTo>
                    <a:pt x="222115" y="2727"/>
                  </a:lnTo>
                  <a:close/>
                  <a:moveTo>
                    <a:pt x="229691" y="2727"/>
                  </a:moveTo>
                  <a:lnTo>
                    <a:pt x="229388" y="2879"/>
                  </a:lnTo>
                  <a:lnTo>
                    <a:pt x="229388" y="2727"/>
                  </a:lnTo>
                  <a:close/>
                  <a:moveTo>
                    <a:pt x="233782" y="2727"/>
                  </a:moveTo>
                  <a:lnTo>
                    <a:pt x="233782" y="2879"/>
                  </a:lnTo>
                  <a:lnTo>
                    <a:pt x="233327" y="2879"/>
                  </a:lnTo>
                  <a:lnTo>
                    <a:pt x="233630" y="2727"/>
                  </a:lnTo>
                  <a:close/>
                  <a:moveTo>
                    <a:pt x="234994" y="2424"/>
                  </a:moveTo>
                  <a:lnTo>
                    <a:pt x="234842" y="2576"/>
                  </a:lnTo>
                  <a:lnTo>
                    <a:pt x="234994" y="2576"/>
                  </a:lnTo>
                  <a:lnTo>
                    <a:pt x="234994" y="2727"/>
                  </a:lnTo>
                  <a:lnTo>
                    <a:pt x="234388" y="2727"/>
                  </a:lnTo>
                  <a:lnTo>
                    <a:pt x="234388" y="2879"/>
                  </a:lnTo>
                  <a:lnTo>
                    <a:pt x="234236" y="2879"/>
                  </a:lnTo>
                  <a:lnTo>
                    <a:pt x="234236" y="2727"/>
                  </a:lnTo>
                  <a:lnTo>
                    <a:pt x="234388" y="2727"/>
                  </a:lnTo>
                  <a:lnTo>
                    <a:pt x="233176" y="2576"/>
                  </a:lnTo>
                  <a:lnTo>
                    <a:pt x="234388" y="2424"/>
                  </a:lnTo>
                  <a:close/>
                  <a:moveTo>
                    <a:pt x="243478" y="2727"/>
                  </a:moveTo>
                  <a:lnTo>
                    <a:pt x="243630" y="2879"/>
                  </a:lnTo>
                  <a:lnTo>
                    <a:pt x="243478" y="2879"/>
                  </a:lnTo>
                  <a:lnTo>
                    <a:pt x="243478" y="2727"/>
                  </a:lnTo>
                  <a:close/>
                  <a:moveTo>
                    <a:pt x="246054" y="2576"/>
                  </a:moveTo>
                  <a:lnTo>
                    <a:pt x="246206" y="2727"/>
                  </a:lnTo>
                  <a:lnTo>
                    <a:pt x="246509" y="2727"/>
                  </a:lnTo>
                  <a:lnTo>
                    <a:pt x="246054" y="2879"/>
                  </a:lnTo>
                  <a:lnTo>
                    <a:pt x="245600" y="2727"/>
                  </a:lnTo>
                  <a:lnTo>
                    <a:pt x="245600" y="2576"/>
                  </a:lnTo>
                  <a:close/>
                  <a:moveTo>
                    <a:pt x="248478" y="2727"/>
                  </a:moveTo>
                  <a:lnTo>
                    <a:pt x="248630" y="2879"/>
                  </a:lnTo>
                  <a:lnTo>
                    <a:pt x="248024" y="2727"/>
                  </a:lnTo>
                  <a:close/>
                  <a:moveTo>
                    <a:pt x="186662" y="2879"/>
                  </a:moveTo>
                  <a:lnTo>
                    <a:pt x="186662" y="2924"/>
                  </a:lnTo>
                  <a:lnTo>
                    <a:pt x="186662" y="2924"/>
                  </a:lnTo>
                  <a:lnTo>
                    <a:pt x="186775" y="2936"/>
                  </a:lnTo>
                  <a:lnTo>
                    <a:pt x="186775" y="2936"/>
                  </a:lnTo>
                  <a:lnTo>
                    <a:pt x="186662" y="2879"/>
                  </a:lnTo>
                  <a:close/>
                  <a:moveTo>
                    <a:pt x="186965" y="2727"/>
                  </a:moveTo>
                  <a:lnTo>
                    <a:pt x="187419" y="2879"/>
                  </a:lnTo>
                  <a:lnTo>
                    <a:pt x="187722" y="2879"/>
                  </a:lnTo>
                  <a:lnTo>
                    <a:pt x="187874" y="3030"/>
                  </a:lnTo>
                  <a:lnTo>
                    <a:pt x="187722" y="3030"/>
                  </a:lnTo>
                  <a:lnTo>
                    <a:pt x="186775" y="2936"/>
                  </a:lnTo>
                  <a:lnTo>
                    <a:pt x="186775" y="2936"/>
                  </a:lnTo>
                  <a:lnTo>
                    <a:pt x="186965" y="3030"/>
                  </a:lnTo>
                  <a:lnTo>
                    <a:pt x="186662" y="3030"/>
                  </a:lnTo>
                  <a:lnTo>
                    <a:pt x="186662" y="2924"/>
                  </a:lnTo>
                  <a:lnTo>
                    <a:pt x="186662" y="2924"/>
                  </a:lnTo>
                  <a:lnTo>
                    <a:pt x="186207" y="2879"/>
                  </a:lnTo>
                  <a:lnTo>
                    <a:pt x="185753" y="2727"/>
                  </a:lnTo>
                  <a:close/>
                  <a:moveTo>
                    <a:pt x="226509" y="2727"/>
                  </a:moveTo>
                  <a:lnTo>
                    <a:pt x="226206" y="2879"/>
                  </a:lnTo>
                  <a:lnTo>
                    <a:pt x="226509" y="2879"/>
                  </a:lnTo>
                  <a:lnTo>
                    <a:pt x="226206" y="3030"/>
                  </a:lnTo>
                  <a:lnTo>
                    <a:pt x="225903" y="2879"/>
                  </a:lnTo>
                  <a:lnTo>
                    <a:pt x="225752" y="2879"/>
                  </a:lnTo>
                  <a:lnTo>
                    <a:pt x="225903" y="2727"/>
                  </a:lnTo>
                  <a:close/>
                  <a:moveTo>
                    <a:pt x="230600" y="2879"/>
                  </a:moveTo>
                  <a:lnTo>
                    <a:pt x="231358" y="3030"/>
                  </a:lnTo>
                  <a:lnTo>
                    <a:pt x="231054" y="3030"/>
                  </a:lnTo>
                  <a:lnTo>
                    <a:pt x="230600" y="2879"/>
                  </a:lnTo>
                  <a:close/>
                  <a:moveTo>
                    <a:pt x="232721" y="2879"/>
                  </a:moveTo>
                  <a:lnTo>
                    <a:pt x="232721" y="3030"/>
                  </a:lnTo>
                  <a:lnTo>
                    <a:pt x="232267" y="3030"/>
                  </a:lnTo>
                  <a:lnTo>
                    <a:pt x="232570" y="2879"/>
                  </a:lnTo>
                  <a:close/>
                  <a:moveTo>
                    <a:pt x="239388" y="2879"/>
                  </a:moveTo>
                  <a:lnTo>
                    <a:pt x="238782" y="3030"/>
                  </a:lnTo>
                  <a:lnTo>
                    <a:pt x="238782" y="2879"/>
                  </a:lnTo>
                  <a:close/>
                  <a:moveTo>
                    <a:pt x="244842" y="2879"/>
                  </a:moveTo>
                  <a:lnTo>
                    <a:pt x="245297" y="3030"/>
                  </a:lnTo>
                  <a:lnTo>
                    <a:pt x="244994" y="3030"/>
                  </a:lnTo>
                  <a:lnTo>
                    <a:pt x="244842" y="2879"/>
                  </a:lnTo>
                  <a:close/>
                  <a:moveTo>
                    <a:pt x="248478" y="2879"/>
                  </a:moveTo>
                  <a:lnTo>
                    <a:pt x="248175" y="3030"/>
                  </a:lnTo>
                  <a:lnTo>
                    <a:pt x="248024" y="3030"/>
                  </a:lnTo>
                  <a:lnTo>
                    <a:pt x="247872" y="2879"/>
                  </a:lnTo>
                  <a:close/>
                  <a:moveTo>
                    <a:pt x="253327" y="2879"/>
                  </a:moveTo>
                  <a:lnTo>
                    <a:pt x="253327" y="2922"/>
                  </a:lnTo>
                  <a:lnTo>
                    <a:pt x="253705" y="3030"/>
                  </a:lnTo>
                  <a:lnTo>
                    <a:pt x="253781" y="3030"/>
                  </a:lnTo>
                  <a:lnTo>
                    <a:pt x="253327" y="2879"/>
                  </a:lnTo>
                  <a:close/>
                  <a:moveTo>
                    <a:pt x="121360" y="3030"/>
                  </a:moveTo>
                  <a:lnTo>
                    <a:pt x="121057" y="3182"/>
                  </a:lnTo>
                  <a:lnTo>
                    <a:pt x="121209" y="3030"/>
                  </a:lnTo>
                  <a:close/>
                  <a:moveTo>
                    <a:pt x="134239" y="3030"/>
                  </a:moveTo>
                  <a:lnTo>
                    <a:pt x="134239" y="3182"/>
                  </a:lnTo>
                  <a:lnTo>
                    <a:pt x="133784" y="3182"/>
                  </a:lnTo>
                  <a:lnTo>
                    <a:pt x="134239" y="3030"/>
                  </a:lnTo>
                  <a:close/>
                  <a:moveTo>
                    <a:pt x="213631" y="3030"/>
                  </a:moveTo>
                  <a:lnTo>
                    <a:pt x="213631" y="3182"/>
                  </a:lnTo>
                  <a:lnTo>
                    <a:pt x="213176" y="3030"/>
                  </a:lnTo>
                  <a:close/>
                  <a:moveTo>
                    <a:pt x="220903" y="3030"/>
                  </a:moveTo>
                  <a:lnTo>
                    <a:pt x="221055" y="3182"/>
                  </a:lnTo>
                  <a:lnTo>
                    <a:pt x="220752" y="3030"/>
                  </a:lnTo>
                  <a:close/>
                  <a:moveTo>
                    <a:pt x="229236" y="3030"/>
                  </a:moveTo>
                  <a:lnTo>
                    <a:pt x="229236" y="3182"/>
                  </a:lnTo>
                  <a:lnTo>
                    <a:pt x="227873" y="3182"/>
                  </a:lnTo>
                  <a:lnTo>
                    <a:pt x="227721" y="3030"/>
                  </a:lnTo>
                  <a:close/>
                  <a:moveTo>
                    <a:pt x="235145" y="2879"/>
                  </a:moveTo>
                  <a:lnTo>
                    <a:pt x="235145" y="3030"/>
                  </a:lnTo>
                  <a:lnTo>
                    <a:pt x="235600" y="3030"/>
                  </a:lnTo>
                  <a:lnTo>
                    <a:pt x="236357" y="3182"/>
                  </a:lnTo>
                  <a:lnTo>
                    <a:pt x="234388" y="3182"/>
                  </a:lnTo>
                  <a:lnTo>
                    <a:pt x="234691" y="3030"/>
                  </a:lnTo>
                  <a:lnTo>
                    <a:pt x="235145" y="3030"/>
                  </a:lnTo>
                  <a:lnTo>
                    <a:pt x="234994" y="2879"/>
                  </a:lnTo>
                  <a:close/>
                  <a:moveTo>
                    <a:pt x="238327" y="3030"/>
                  </a:moveTo>
                  <a:lnTo>
                    <a:pt x="238630" y="3182"/>
                  </a:lnTo>
                  <a:lnTo>
                    <a:pt x="237872" y="3182"/>
                  </a:lnTo>
                  <a:lnTo>
                    <a:pt x="238327" y="3030"/>
                  </a:lnTo>
                  <a:close/>
                  <a:moveTo>
                    <a:pt x="245297" y="2879"/>
                  </a:moveTo>
                  <a:lnTo>
                    <a:pt x="246054" y="3030"/>
                  </a:lnTo>
                  <a:lnTo>
                    <a:pt x="246357" y="3182"/>
                  </a:lnTo>
                  <a:lnTo>
                    <a:pt x="246054" y="3182"/>
                  </a:lnTo>
                  <a:lnTo>
                    <a:pt x="245600" y="3030"/>
                  </a:lnTo>
                  <a:lnTo>
                    <a:pt x="245297" y="2879"/>
                  </a:lnTo>
                  <a:close/>
                  <a:moveTo>
                    <a:pt x="220297" y="3030"/>
                  </a:moveTo>
                  <a:lnTo>
                    <a:pt x="220449" y="3333"/>
                  </a:lnTo>
                  <a:lnTo>
                    <a:pt x="220449" y="3333"/>
                  </a:lnTo>
                  <a:lnTo>
                    <a:pt x="219085" y="3182"/>
                  </a:lnTo>
                  <a:lnTo>
                    <a:pt x="219994" y="3030"/>
                  </a:lnTo>
                  <a:close/>
                  <a:moveTo>
                    <a:pt x="191662" y="3182"/>
                  </a:moveTo>
                  <a:lnTo>
                    <a:pt x="191813" y="3333"/>
                  </a:lnTo>
                  <a:lnTo>
                    <a:pt x="191359" y="3333"/>
                  </a:lnTo>
                  <a:lnTo>
                    <a:pt x="191510" y="3182"/>
                  </a:lnTo>
                  <a:close/>
                  <a:moveTo>
                    <a:pt x="211207" y="3182"/>
                  </a:moveTo>
                  <a:lnTo>
                    <a:pt x="211661" y="3333"/>
                  </a:lnTo>
                  <a:lnTo>
                    <a:pt x="211358" y="3333"/>
                  </a:lnTo>
                  <a:lnTo>
                    <a:pt x="211207" y="3182"/>
                  </a:lnTo>
                  <a:close/>
                  <a:moveTo>
                    <a:pt x="212570" y="2879"/>
                  </a:moveTo>
                  <a:lnTo>
                    <a:pt x="212722" y="3030"/>
                  </a:lnTo>
                  <a:lnTo>
                    <a:pt x="212570" y="3030"/>
                  </a:lnTo>
                  <a:lnTo>
                    <a:pt x="212722" y="3182"/>
                  </a:lnTo>
                  <a:lnTo>
                    <a:pt x="212722" y="3333"/>
                  </a:lnTo>
                  <a:lnTo>
                    <a:pt x="211964" y="3333"/>
                  </a:lnTo>
                  <a:lnTo>
                    <a:pt x="212116" y="3030"/>
                  </a:lnTo>
                  <a:lnTo>
                    <a:pt x="212267" y="3030"/>
                  </a:lnTo>
                  <a:lnTo>
                    <a:pt x="212570" y="2879"/>
                  </a:lnTo>
                  <a:close/>
                  <a:moveTo>
                    <a:pt x="225146" y="3182"/>
                  </a:moveTo>
                  <a:lnTo>
                    <a:pt x="225297" y="3333"/>
                  </a:lnTo>
                  <a:lnTo>
                    <a:pt x="224691" y="3333"/>
                  </a:lnTo>
                  <a:lnTo>
                    <a:pt x="224994" y="3182"/>
                  </a:lnTo>
                  <a:close/>
                  <a:moveTo>
                    <a:pt x="240448" y="3182"/>
                  </a:moveTo>
                  <a:lnTo>
                    <a:pt x="240448" y="3333"/>
                  </a:lnTo>
                  <a:lnTo>
                    <a:pt x="240145" y="3333"/>
                  </a:lnTo>
                  <a:lnTo>
                    <a:pt x="240145" y="3182"/>
                  </a:lnTo>
                  <a:close/>
                  <a:moveTo>
                    <a:pt x="247418" y="3030"/>
                  </a:moveTo>
                  <a:lnTo>
                    <a:pt x="247872" y="3182"/>
                  </a:lnTo>
                  <a:lnTo>
                    <a:pt x="247721" y="3333"/>
                  </a:lnTo>
                  <a:lnTo>
                    <a:pt x="246812" y="3333"/>
                  </a:lnTo>
                  <a:lnTo>
                    <a:pt x="246660" y="3182"/>
                  </a:lnTo>
                  <a:lnTo>
                    <a:pt x="246812" y="3182"/>
                  </a:lnTo>
                  <a:lnTo>
                    <a:pt x="246812" y="3030"/>
                  </a:lnTo>
                  <a:close/>
                  <a:moveTo>
                    <a:pt x="228327" y="3333"/>
                  </a:moveTo>
                  <a:lnTo>
                    <a:pt x="227873" y="3485"/>
                  </a:lnTo>
                  <a:lnTo>
                    <a:pt x="228024" y="3333"/>
                  </a:lnTo>
                  <a:close/>
                  <a:moveTo>
                    <a:pt x="231509" y="3333"/>
                  </a:moveTo>
                  <a:lnTo>
                    <a:pt x="231509" y="3485"/>
                  </a:lnTo>
                  <a:lnTo>
                    <a:pt x="230903" y="3485"/>
                  </a:lnTo>
                  <a:lnTo>
                    <a:pt x="231509" y="3333"/>
                  </a:lnTo>
                  <a:close/>
                  <a:moveTo>
                    <a:pt x="233933" y="3182"/>
                  </a:moveTo>
                  <a:lnTo>
                    <a:pt x="235297" y="3333"/>
                  </a:lnTo>
                  <a:lnTo>
                    <a:pt x="235145" y="3485"/>
                  </a:lnTo>
                  <a:lnTo>
                    <a:pt x="235297" y="3485"/>
                  </a:lnTo>
                  <a:lnTo>
                    <a:pt x="235751" y="3636"/>
                  </a:lnTo>
                  <a:lnTo>
                    <a:pt x="233024" y="3636"/>
                  </a:lnTo>
                  <a:lnTo>
                    <a:pt x="232570" y="3485"/>
                  </a:lnTo>
                  <a:lnTo>
                    <a:pt x="232418" y="3333"/>
                  </a:lnTo>
                  <a:lnTo>
                    <a:pt x="232418" y="3182"/>
                  </a:lnTo>
                  <a:close/>
                  <a:moveTo>
                    <a:pt x="239691" y="3485"/>
                  </a:moveTo>
                  <a:lnTo>
                    <a:pt x="239388" y="3636"/>
                  </a:lnTo>
                  <a:lnTo>
                    <a:pt x="239085" y="3485"/>
                  </a:lnTo>
                  <a:close/>
                  <a:moveTo>
                    <a:pt x="247418" y="3485"/>
                  </a:moveTo>
                  <a:lnTo>
                    <a:pt x="246812" y="3636"/>
                  </a:lnTo>
                  <a:lnTo>
                    <a:pt x="246812" y="3485"/>
                  </a:lnTo>
                  <a:close/>
                  <a:moveTo>
                    <a:pt x="254690" y="3485"/>
                  </a:moveTo>
                  <a:lnTo>
                    <a:pt x="255296" y="3636"/>
                  </a:lnTo>
                  <a:lnTo>
                    <a:pt x="254993" y="3636"/>
                  </a:lnTo>
                  <a:lnTo>
                    <a:pt x="254690" y="3485"/>
                  </a:lnTo>
                  <a:close/>
                  <a:moveTo>
                    <a:pt x="90452" y="3485"/>
                  </a:moveTo>
                  <a:lnTo>
                    <a:pt x="89543" y="3636"/>
                  </a:lnTo>
                  <a:lnTo>
                    <a:pt x="89392" y="3636"/>
                  </a:lnTo>
                  <a:lnTo>
                    <a:pt x="89089" y="3788"/>
                  </a:lnTo>
                  <a:lnTo>
                    <a:pt x="89846" y="3788"/>
                  </a:lnTo>
                  <a:lnTo>
                    <a:pt x="90452" y="3636"/>
                  </a:lnTo>
                  <a:lnTo>
                    <a:pt x="90452" y="3485"/>
                  </a:lnTo>
                  <a:close/>
                  <a:moveTo>
                    <a:pt x="243781" y="3636"/>
                  </a:moveTo>
                  <a:lnTo>
                    <a:pt x="243630" y="3788"/>
                  </a:lnTo>
                  <a:lnTo>
                    <a:pt x="243327" y="3636"/>
                  </a:lnTo>
                  <a:close/>
                  <a:moveTo>
                    <a:pt x="246509" y="3636"/>
                  </a:moveTo>
                  <a:lnTo>
                    <a:pt x="246206" y="3788"/>
                  </a:lnTo>
                  <a:lnTo>
                    <a:pt x="245903" y="3788"/>
                  </a:lnTo>
                  <a:lnTo>
                    <a:pt x="246206" y="3636"/>
                  </a:lnTo>
                  <a:close/>
                  <a:moveTo>
                    <a:pt x="256357" y="3636"/>
                  </a:moveTo>
                  <a:lnTo>
                    <a:pt x="256508" y="3788"/>
                  </a:lnTo>
                  <a:lnTo>
                    <a:pt x="256963" y="3636"/>
                  </a:lnTo>
                  <a:close/>
                  <a:moveTo>
                    <a:pt x="258933" y="3788"/>
                  </a:moveTo>
                  <a:lnTo>
                    <a:pt x="258895" y="3826"/>
                  </a:lnTo>
                  <a:lnTo>
                    <a:pt x="259192" y="3853"/>
                  </a:lnTo>
                  <a:lnTo>
                    <a:pt x="259192" y="3853"/>
                  </a:lnTo>
                  <a:lnTo>
                    <a:pt x="258933" y="3788"/>
                  </a:lnTo>
                  <a:close/>
                  <a:moveTo>
                    <a:pt x="89392" y="3788"/>
                  </a:moveTo>
                  <a:lnTo>
                    <a:pt x="88634" y="3939"/>
                  </a:lnTo>
                  <a:lnTo>
                    <a:pt x="88937" y="3939"/>
                  </a:lnTo>
                  <a:lnTo>
                    <a:pt x="89392" y="3788"/>
                  </a:lnTo>
                  <a:close/>
                  <a:moveTo>
                    <a:pt x="89998" y="3788"/>
                  </a:moveTo>
                  <a:lnTo>
                    <a:pt x="89543" y="3939"/>
                  </a:lnTo>
                  <a:lnTo>
                    <a:pt x="89695" y="3939"/>
                  </a:lnTo>
                  <a:lnTo>
                    <a:pt x="89998" y="3788"/>
                  </a:lnTo>
                  <a:close/>
                  <a:moveTo>
                    <a:pt x="221964" y="3788"/>
                  </a:moveTo>
                  <a:lnTo>
                    <a:pt x="221661" y="3939"/>
                  </a:lnTo>
                  <a:lnTo>
                    <a:pt x="221509" y="3939"/>
                  </a:lnTo>
                  <a:lnTo>
                    <a:pt x="221964" y="3788"/>
                  </a:lnTo>
                  <a:close/>
                  <a:moveTo>
                    <a:pt x="223782" y="3636"/>
                  </a:moveTo>
                  <a:lnTo>
                    <a:pt x="223933" y="3788"/>
                  </a:lnTo>
                  <a:lnTo>
                    <a:pt x="224085" y="3939"/>
                  </a:lnTo>
                  <a:lnTo>
                    <a:pt x="223630" y="3788"/>
                  </a:lnTo>
                  <a:lnTo>
                    <a:pt x="223782" y="3636"/>
                  </a:lnTo>
                  <a:close/>
                  <a:moveTo>
                    <a:pt x="228933" y="3788"/>
                  </a:moveTo>
                  <a:lnTo>
                    <a:pt x="228024" y="3939"/>
                  </a:lnTo>
                  <a:lnTo>
                    <a:pt x="228479" y="3788"/>
                  </a:lnTo>
                  <a:close/>
                  <a:moveTo>
                    <a:pt x="233933" y="3788"/>
                  </a:moveTo>
                  <a:lnTo>
                    <a:pt x="234236" y="3939"/>
                  </a:lnTo>
                  <a:lnTo>
                    <a:pt x="233782" y="3939"/>
                  </a:lnTo>
                  <a:lnTo>
                    <a:pt x="233630" y="3788"/>
                  </a:lnTo>
                  <a:close/>
                  <a:moveTo>
                    <a:pt x="235903" y="3788"/>
                  </a:moveTo>
                  <a:lnTo>
                    <a:pt x="235751" y="3939"/>
                  </a:lnTo>
                  <a:lnTo>
                    <a:pt x="235600" y="3788"/>
                  </a:lnTo>
                  <a:close/>
                  <a:moveTo>
                    <a:pt x="244236" y="3788"/>
                  </a:moveTo>
                  <a:lnTo>
                    <a:pt x="244387" y="3939"/>
                  </a:lnTo>
                  <a:lnTo>
                    <a:pt x="244084" y="3939"/>
                  </a:lnTo>
                  <a:lnTo>
                    <a:pt x="244084" y="3788"/>
                  </a:lnTo>
                  <a:close/>
                  <a:moveTo>
                    <a:pt x="85149" y="3939"/>
                  </a:moveTo>
                  <a:lnTo>
                    <a:pt x="85301" y="4091"/>
                  </a:lnTo>
                  <a:lnTo>
                    <a:pt x="85301" y="3939"/>
                  </a:lnTo>
                  <a:close/>
                  <a:moveTo>
                    <a:pt x="211358" y="3636"/>
                  </a:moveTo>
                  <a:lnTo>
                    <a:pt x="211813" y="3788"/>
                  </a:lnTo>
                  <a:lnTo>
                    <a:pt x="212570" y="3939"/>
                  </a:lnTo>
                  <a:lnTo>
                    <a:pt x="213176" y="3939"/>
                  </a:lnTo>
                  <a:lnTo>
                    <a:pt x="212419" y="4091"/>
                  </a:lnTo>
                  <a:lnTo>
                    <a:pt x="211813" y="3788"/>
                  </a:lnTo>
                  <a:lnTo>
                    <a:pt x="211358" y="3788"/>
                  </a:lnTo>
                  <a:lnTo>
                    <a:pt x="211207" y="3636"/>
                  </a:lnTo>
                  <a:close/>
                  <a:moveTo>
                    <a:pt x="225297" y="3939"/>
                  </a:moveTo>
                  <a:lnTo>
                    <a:pt x="225146" y="4091"/>
                  </a:lnTo>
                  <a:lnTo>
                    <a:pt x="224994" y="3939"/>
                  </a:lnTo>
                  <a:close/>
                  <a:moveTo>
                    <a:pt x="240448" y="3939"/>
                  </a:moveTo>
                  <a:lnTo>
                    <a:pt x="240600" y="4091"/>
                  </a:lnTo>
                  <a:lnTo>
                    <a:pt x="240448" y="4091"/>
                  </a:lnTo>
                  <a:lnTo>
                    <a:pt x="240448" y="3939"/>
                  </a:lnTo>
                  <a:close/>
                  <a:moveTo>
                    <a:pt x="246660" y="3939"/>
                  </a:moveTo>
                  <a:lnTo>
                    <a:pt x="246660" y="4091"/>
                  </a:lnTo>
                  <a:lnTo>
                    <a:pt x="246357" y="4091"/>
                  </a:lnTo>
                  <a:lnTo>
                    <a:pt x="246357" y="3939"/>
                  </a:lnTo>
                  <a:close/>
                  <a:moveTo>
                    <a:pt x="89695" y="4091"/>
                  </a:moveTo>
                  <a:lnTo>
                    <a:pt x="89714" y="4110"/>
                  </a:lnTo>
                  <a:lnTo>
                    <a:pt x="89714" y="4110"/>
                  </a:lnTo>
                  <a:lnTo>
                    <a:pt x="89947" y="4091"/>
                  </a:lnTo>
                  <a:close/>
                  <a:moveTo>
                    <a:pt x="88179" y="4091"/>
                  </a:moveTo>
                  <a:lnTo>
                    <a:pt x="87876" y="4242"/>
                  </a:lnTo>
                  <a:lnTo>
                    <a:pt x="88331" y="4091"/>
                  </a:lnTo>
                  <a:close/>
                  <a:moveTo>
                    <a:pt x="215146" y="4091"/>
                  </a:moveTo>
                  <a:lnTo>
                    <a:pt x="214994" y="4242"/>
                  </a:lnTo>
                  <a:lnTo>
                    <a:pt x="214540" y="4242"/>
                  </a:lnTo>
                  <a:lnTo>
                    <a:pt x="215146" y="4091"/>
                  </a:lnTo>
                  <a:close/>
                  <a:moveTo>
                    <a:pt x="228782" y="4091"/>
                  </a:moveTo>
                  <a:lnTo>
                    <a:pt x="228933" y="4242"/>
                  </a:lnTo>
                  <a:lnTo>
                    <a:pt x="228479" y="4242"/>
                  </a:lnTo>
                  <a:lnTo>
                    <a:pt x="228327" y="4091"/>
                  </a:lnTo>
                  <a:close/>
                  <a:moveTo>
                    <a:pt x="233479" y="3939"/>
                  </a:moveTo>
                  <a:lnTo>
                    <a:pt x="233024" y="4091"/>
                  </a:lnTo>
                  <a:lnTo>
                    <a:pt x="233176" y="4091"/>
                  </a:lnTo>
                  <a:lnTo>
                    <a:pt x="233024" y="4242"/>
                  </a:lnTo>
                  <a:lnTo>
                    <a:pt x="232721" y="4091"/>
                  </a:lnTo>
                  <a:lnTo>
                    <a:pt x="232873" y="3939"/>
                  </a:lnTo>
                  <a:close/>
                  <a:moveTo>
                    <a:pt x="242721" y="4091"/>
                  </a:moveTo>
                  <a:lnTo>
                    <a:pt x="242569" y="4242"/>
                  </a:lnTo>
                  <a:lnTo>
                    <a:pt x="242418" y="4091"/>
                  </a:lnTo>
                  <a:close/>
                  <a:moveTo>
                    <a:pt x="87573" y="4242"/>
                  </a:moveTo>
                  <a:lnTo>
                    <a:pt x="87057" y="4328"/>
                  </a:lnTo>
                  <a:lnTo>
                    <a:pt x="87057" y="4328"/>
                  </a:lnTo>
                  <a:lnTo>
                    <a:pt x="87469" y="4294"/>
                  </a:lnTo>
                  <a:lnTo>
                    <a:pt x="87469" y="4294"/>
                  </a:lnTo>
                  <a:lnTo>
                    <a:pt x="87573" y="4242"/>
                  </a:lnTo>
                  <a:close/>
                  <a:moveTo>
                    <a:pt x="230297" y="4242"/>
                  </a:moveTo>
                  <a:lnTo>
                    <a:pt x="230600" y="4394"/>
                  </a:lnTo>
                  <a:lnTo>
                    <a:pt x="229236" y="4394"/>
                  </a:lnTo>
                  <a:lnTo>
                    <a:pt x="229842" y="4242"/>
                  </a:lnTo>
                  <a:close/>
                  <a:moveTo>
                    <a:pt x="251054" y="4091"/>
                  </a:moveTo>
                  <a:lnTo>
                    <a:pt x="251508" y="4242"/>
                  </a:lnTo>
                  <a:lnTo>
                    <a:pt x="251054" y="4242"/>
                  </a:lnTo>
                  <a:lnTo>
                    <a:pt x="250902" y="4394"/>
                  </a:lnTo>
                  <a:lnTo>
                    <a:pt x="250599" y="4242"/>
                  </a:lnTo>
                  <a:lnTo>
                    <a:pt x="250296" y="4242"/>
                  </a:lnTo>
                  <a:lnTo>
                    <a:pt x="250599" y="4091"/>
                  </a:lnTo>
                  <a:close/>
                  <a:moveTo>
                    <a:pt x="215297" y="4394"/>
                  </a:moveTo>
                  <a:lnTo>
                    <a:pt x="215146" y="4545"/>
                  </a:lnTo>
                  <a:lnTo>
                    <a:pt x="214388" y="4545"/>
                  </a:lnTo>
                  <a:lnTo>
                    <a:pt x="214388" y="4394"/>
                  </a:lnTo>
                  <a:close/>
                  <a:moveTo>
                    <a:pt x="222267" y="4091"/>
                  </a:moveTo>
                  <a:lnTo>
                    <a:pt x="222418" y="4242"/>
                  </a:lnTo>
                  <a:lnTo>
                    <a:pt x="222570" y="4394"/>
                  </a:lnTo>
                  <a:lnTo>
                    <a:pt x="223327" y="4394"/>
                  </a:lnTo>
                  <a:lnTo>
                    <a:pt x="223176" y="4545"/>
                  </a:lnTo>
                  <a:lnTo>
                    <a:pt x="222570" y="4545"/>
                  </a:lnTo>
                  <a:lnTo>
                    <a:pt x="221964" y="4394"/>
                  </a:lnTo>
                  <a:lnTo>
                    <a:pt x="221812" y="4091"/>
                  </a:lnTo>
                  <a:close/>
                  <a:moveTo>
                    <a:pt x="246206" y="4394"/>
                  </a:moveTo>
                  <a:lnTo>
                    <a:pt x="246357" y="4545"/>
                  </a:lnTo>
                  <a:lnTo>
                    <a:pt x="245600" y="4394"/>
                  </a:lnTo>
                  <a:close/>
                  <a:moveTo>
                    <a:pt x="249084" y="4394"/>
                  </a:moveTo>
                  <a:lnTo>
                    <a:pt x="248933" y="4545"/>
                  </a:lnTo>
                  <a:lnTo>
                    <a:pt x="248478" y="4545"/>
                  </a:lnTo>
                  <a:lnTo>
                    <a:pt x="248630" y="4394"/>
                  </a:lnTo>
                  <a:close/>
                  <a:moveTo>
                    <a:pt x="89240" y="4545"/>
                  </a:moveTo>
                  <a:lnTo>
                    <a:pt x="89543" y="4697"/>
                  </a:lnTo>
                  <a:lnTo>
                    <a:pt x="89240" y="4697"/>
                  </a:lnTo>
                  <a:lnTo>
                    <a:pt x="89089" y="4545"/>
                  </a:lnTo>
                  <a:close/>
                  <a:moveTo>
                    <a:pt x="218025" y="3788"/>
                  </a:moveTo>
                  <a:lnTo>
                    <a:pt x="218328" y="3939"/>
                  </a:lnTo>
                  <a:lnTo>
                    <a:pt x="218631" y="4091"/>
                  </a:lnTo>
                  <a:lnTo>
                    <a:pt x="219388" y="4242"/>
                  </a:lnTo>
                  <a:lnTo>
                    <a:pt x="219388" y="4394"/>
                  </a:lnTo>
                  <a:lnTo>
                    <a:pt x="219237" y="4242"/>
                  </a:lnTo>
                  <a:lnTo>
                    <a:pt x="219388" y="4242"/>
                  </a:lnTo>
                  <a:lnTo>
                    <a:pt x="218328" y="4091"/>
                  </a:lnTo>
                  <a:lnTo>
                    <a:pt x="216964" y="4091"/>
                  </a:lnTo>
                  <a:lnTo>
                    <a:pt x="217570" y="4242"/>
                  </a:lnTo>
                  <a:lnTo>
                    <a:pt x="216964" y="4242"/>
                  </a:lnTo>
                  <a:lnTo>
                    <a:pt x="217418" y="4394"/>
                  </a:lnTo>
                  <a:lnTo>
                    <a:pt x="218025" y="4242"/>
                  </a:lnTo>
                  <a:lnTo>
                    <a:pt x="217115" y="4697"/>
                  </a:lnTo>
                  <a:lnTo>
                    <a:pt x="216206" y="4697"/>
                  </a:lnTo>
                  <a:lnTo>
                    <a:pt x="216055" y="4545"/>
                  </a:lnTo>
                  <a:lnTo>
                    <a:pt x="215903" y="4091"/>
                  </a:lnTo>
                  <a:lnTo>
                    <a:pt x="215752" y="3939"/>
                  </a:lnTo>
                  <a:lnTo>
                    <a:pt x="215297" y="3939"/>
                  </a:lnTo>
                  <a:lnTo>
                    <a:pt x="217115" y="3788"/>
                  </a:lnTo>
                  <a:close/>
                  <a:moveTo>
                    <a:pt x="218176" y="4545"/>
                  </a:moveTo>
                  <a:lnTo>
                    <a:pt x="218025" y="4697"/>
                  </a:lnTo>
                  <a:lnTo>
                    <a:pt x="217722" y="4697"/>
                  </a:lnTo>
                  <a:lnTo>
                    <a:pt x="218176" y="4545"/>
                  </a:lnTo>
                  <a:close/>
                  <a:moveTo>
                    <a:pt x="234539" y="4545"/>
                  </a:moveTo>
                  <a:lnTo>
                    <a:pt x="234388" y="4697"/>
                  </a:lnTo>
                  <a:lnTo>
                    <a:pt x="234085" y="4697"/>
                  </a:lnTo>
                  <a:lnTo>
                    <a:pt x="233933" y="4545"/>
                  </a:lnTo>
                  <a:close/>
                  <a:moveTo>
                    <a:pt x="244842" y="4545"/>
                  </a:moveTo>
                  <a:lnTo>
                    <a:pt x="244842" y="4697"/>
                  </a:lnTo>
                  <a:lnTo>
                    <a:pt x="244690" y="4697"/>
                  </a:lnTo>
                  <a:lnTo>
                    <a:pt x="244842" y="4545"/>
                  </a:lnTo>
                  <a:close/>
                  <a:moveTo>
                    <a:pt x="249539" y="4545"/>
                  </a:moveTo>
                  <a:lnTo>
                    <a:pt x="249539" y="4697"/>
                  </a:lnTo>
                  <a:lnTo>
                    <a:pt x="249387" y="4545"/>
                  </a:lnTo>
                  <a:close/>
                  <a:moveTo>
                    <a:pt x="79695" y="4697"/>
                  </a:moveTo>
                  <a:lnTo>
                    <a:pt x="79695" y="4848"/>
                  </a:lnTo>
                  <a:lnTo>
                    <a:pt x="79846" y="4848"/>
                  </a:lnTo>
                  <a:lnTo>
                    <a:pt x="79846" y="4697"/>
                  </a:lnTo>
                  <a:close/>
                  <a:moveTo>
                    <a:pt x="215146" y="4697"/>
                  </a:moveTo>
                  <a:lnTo>
                    <a:pt x="215146" y="4848"/>
                  </a:lnTo>
                  <a:lnTo>
                    <a:pt x="214843" y="4848"/>
                  </a:lnTo>
                  <a:lnTo>
                    <a:pt x="214843" y="4697"/>
                  </a:lnTo>
                  <a:close/>
                  <a:moveTo>
                    <a:pt x="219085" y="4697"/>
                  </a:moveTo>
                  <a:lnTo>
                    <a:pt x="219540" y="4848"/>
                  </a:lnTo>
                  <a:lnTo>
                    <a:pt x="219237" y="4848"/>
                  </a:lnTo>
                  <a:lnTo>
                    <a:pt x="219085" y="4697"/>
                  </a:lnTo>
                  <a:close/>
                  <a:moveTo>
                    <a:pt x="220600" y="4697"/>
                  </a:moveTo>
                  <a:lnTo>
                    <a:pt x="220600" y="4848"/>
                  </a:lnTo>
                  <a:lnTo>
                    <a:pt x="220449" y="4697"/>
                  </a:lnTo>
                  <a:close/>
                  <a:moveTo>
                    <a:pt x="245600" y="4394"/>
                  </a:moveTo>
                  <a:lnTo>
                    <a:pt x="245600" y="4545"/>
                  </a:lnTo>
                  <a:lnTo>
                    <a:pt x="245448" y="4545"/>
                  </a:lnTo>
                  <a:lnTo>
                    <a:pt x="245297" y="4697"/>
                  </a:lnTo>
                  <a:lnTo>
                    <a:pt x="245903" y="4848"/>
                  </a:lnTo>
                  <a:lnTo>
                    <a:pt x="245297" y="4848"/>
                  </a:lnTo>
                  <a:lnTo>
                    <a:pt x="244994" y="4697"/>
                  </a:lnTo>
                  <a:lnTo>
                    <a:pt x="245297" y="4697"/>
                  </a:lnTo>
                  <a:lnTo>
                    <a:pt x="244994" y="4545"/>
                  </a:lnTo>
                  <a:lnTo>
                    <a:pt x="244690" y="4394"/>
                  </a:lnTo>
                  <a:close/>
                  <a:moveTo>
                    <a:pt x="249387" y="2424"/>
                  </a:moveTo>
                  <a:lnTo>
                    <a:pt x="249993" y="2576"/>
                  </a:lnTo>
                  <a:lnTo>
                    <a:pt x="249387" y="2576"/>
                  </a:lnTo>
                  <a:lnTo>
                    <a:pt x="249842" y="2879"/>
                  </a:lnTo>
                  <a:lnTo>
                    <a:pt x="250751" y="3030"/>
                  </a:lnTo>
                  <a:lnTo>
                    <a:pt x="251205" y="3030"/>
                  </a:lnTo>
                  <a:lnTo>
                    <a:pt x="251812" y="3182"/>
                  </a:lnTo>
                  <a:lnTo>
                    <a:pt x="253933" y="3485"/>
                  </a:lnTo>
                  <a:lnTo>
                    <a:pt x="254842" y="3636"/>
                  </a:lnTo>
                  <a:lnTo>
                    <a:pt x="255448" y="3939"/>
                  </a:lnTo>
                  <a:lnTo>
                    <a:pt x="255599" y="4091"/>
                  </a:lnTo>
                  <a:lnTo>
                    <a:pt x="255448" y="4242"/>
                  </a:lnTo>
                  <a:lnTo>
                    <a:pt x="254690" y="4394"/>
                  </a:lnTo>
                  <a:lnTo>
                    <a:pt x="257266" y="4697"/>
                  </a:lnTo>
                  <a:lnTo>
                    <a:pt x="257872" y="4697"/>
                  </a:lnTo>
                  <a:lnTo>
                    <a:pt x="255296" y="4848"/>
                  </a:lnTo>
                  <a:lnTo>
                    <a:pt x="251963" y="4545"/>
                  </a:lnTo>
                  <a:lnTo>
                    <a:pt x="251660" y="4545"/>
                  </a:lnTo>
                  <a:lnTo>
                    <a:pt x="253024" y="4394"/>
                  </a:lnTo>
                  <a:lnTo>
                    <a:pt x="251357" y="3939"/>
                  </a:lnTo>
                  <a:lnTo>
                    <a:pt x="250448" y="3485"/>
                  </a:lnTo>
                  <a:lnTo>
                    <a:pt x="249236" y="2727"/>
                  </a:lnTo>
                  <a:lnTo>
                    <a:pt x="248781" y="2576"/>
                  </a:lnTo>
                  <a:lnTo>
                    <a:pt x="248933" y="2424"/>
                  </a:lnTo>
                  <a:close/>
                  <a:moveTo>
                    <a:pt x="84392" y="4848"/>
                  </a:moveTo>
                  <a:lnTo>
                    <a:pt x="84357" y="4860"/>
                  </a:lnTo>
                  <a:lnTo>
                    <a:pt x="84357" y="4860"/>
                  </a:lnTo>
                  <a:lnTo>
                    <a:pt x="84366" y="4861"/>
                  </a:lnTo>
                  <a:lnTo>
                    <a:pt x="84366" y="4861"/>
                  </a:lnTo>
                  <a:lnTo>
                    <a:pt x="84392" y="4848"/>
                  </a:lnTo>
                  <a:close/>
                  <a:moveTo>
                    <a:pt x="85301" y="4697"/>
                  </a:moveTo>
                  <a:lnTo>
                    <a:pt x="86210" y="4848"/>
                  </a:lnTo>
                  <a:lnTo>
                    <a:pt x="86361" y="4848"/>
                  </a:lnTo>
                  <a:lnTo>
                    <a:pt x="86361" y="5000"/>
                  </a:lnTo>
                  <a:lnTo>
                    <a:pt x="85755" y="5000"/>
                  </a:lnTo>
                  <a:lnTo>
                    <a:pt x="84366" y="4861"/>
                  </a:lnTo>
                  <a:lnTo>
                    <a:pt x="84366" y="4861"/>
                  </a:lnTo>
                  <a:lnTo>
                    <a:pt x="84089" y="5000"/>
                  </a:lnTo>
                  <a:lnTo>
                    <a:pt x="83937" y="5000"/>
                  </a:lnTo>
                  <a:lnTo>
                    <a:pt x="84357" y="4860"/>
                  </a:lnTo>
                  <a:lnTo>
                    <a:pt x="84357" y="4860"/>
                  </a:lnTo>
                  <a:lnTo>
                    <a:pt x="84240" y="4848"/>
                  </a:lnTo>
                  <a:lnTo>
                    <a:pt x="85301" y="4697"/>
                  </a:lnTo>
                  <a:close/>
                  <a:moveTo>
                    <a:pt x="89998" y="4848"/>
                  </a:moveTo>
                  <a:lnTo>
                    <a:pt x="89695" y="5000"/>
                  </a:lnTo>
                  <a:lnTo>
                    <a:pt x="89392" y="5000"/>
                  </a:lnTo>
                  <a:lnTo>
                    <a:pt x="89998" y="4848"/>
                  </a:lnTo>
                  <a:close/>
                  <a:moveTo>
                    <a:pt x="232721" y="4697"/>
                  </a:moveTo>
                  <a:lnTo>
                    <a:pt x="232873" y="4848"/>
                  </a:lnTo>
                  <a:lnTo>
                    <a:pt x="233479" y="4848"/>
                  </a:lnTo>
                  <a:lnTo>
                    <a:pt x="233176" y="5000"/>
                  </a:lnTo>
                  <a:lnTo>
                    <a:pt x="232873" y="4848"/>
                  </a:lnTo>
                  <a:lnTo>
                    <a:pt x="232570" y="4848"/>
                  </a:lnTo>
                  <a:lnTo>
                    <a:pt x="232721" y="4697"/>
                  </a:lnTo>
                  <a:close/>
                  <a:moveTo>
                    <a:pt x="261054" y="5000"/>
                  </a:moveTo>
                  <a:lnTo>
                    <a:pt x="261114" y="5060"/>
                  </a:lnTo>
                  <a:lnTo>
                    <a:pt x="261114" y="5060"/>
                  </a:lnTo>
                  <a:lnTo>
                    <a:pt x="261281" y="5076"/>
                  </a:lnTo>
                  <a:lnTo>
                    <a:pt x="261281" y="5076"/>
                  </a:lnTo>
                  <a:lnTo>
                    <a:pt x="261054" y="5000"/>
                  </a:lnTo>
                  <a:close/>
                  <a:moveTo>
                    <a:pt x="229994" y="5000"/>
                  </a:moveTo>
                  <a:lnTo>
                    <a:pt x="230448" y="5151"/>
                  </a:lnTo>
                  <a:lnTo>
                    <a:pt x="230448" y="5151"/>
                  </a:lnTo>
                  <a:lnTo>
                    <a:pt x="229691" y="5000"/>
                  </a:lnTo>
                  <a:close/>
                  <a:moveTo>
                    <a:pt x="79695" y="5000"/>
                  </a:moveTo>
                  <a:lnTo>
                    <a:pt x="79392" y="5151"/>
                  </a:lnTo>
                  <a:lnTo>
                    <a:pt x="79392" y="5151"/>
                  </a:lnTo>
                  <a:lnTo>
                    <a:pt x="79543" y="5000"/>
                  </a:lnTo>
                  <a:close/>
                  <a:moveTo>
                    <a:pt x="252266" y="4697"/>
                  </a:moveTo>
                  <a:lnTo>
                    <a:pt x="252418" y="4848"/>
                  </a:lnTo>
                  <a:lnTo>
                    <a:pt x="250145" y="4848"/>
                  </a:lnTo>
                  <a:lnTo>
                    <a:pt x="250902" y="5000"/>
                  </a:lnTo>
                  <a:lnTo>
                    <a:pt x="251357" y="5151"/>
                  </a:lnTo>
                  <a:lnTo>
                    <a:pt x="251357" y="5151"/>
                  </a:lnTo>
                  <a:lnTo>
                    <a:pt x="249842" y="5000"/>
                  </a:lnTo>
                  <a:lnTo>
                    <a:pt x="249690" y="5000"/>
                  </a:lnTo>
                  <a:lnTo>
                    <a:pt x="249690" y="4848"/>
                  </a:lnTo>
                  <a:lnTo>
                    <a:pt x="249993" y="4848"/>
                  </a:lnTo>
                  <a:lnTo>
                    <a:pt x="250751" y="4697"/>
                  </a:lnTo>
                  <a:close/>
                  <a:moveTo>
                    <a:pt x="80604" y="5000"/>
                  </a:moveTo>
                  <a:lnTo>
                    <a:pt x="80452" y="5151"/>
                  </a:lnTo>
                  <a:lnTo>
                    <a:pt x="80149" y="5000"/>
                  </a:lnTo>
                  <a:close/>
                  <a:moveTo>
                    <a:pt x="84998" y="5000"/>
                  </a:moveTo>
                  <a:lnTo>
                    <a:pt x="84240" y="5151"/>
                  </a:lnTo>
                  <a:lnTo>
                    <a:pt x="84543" y="5000"/>
                  </a:lnTo>
                  <a:close/>
                  <a:moveTo>
                    <a:pt x="225903" y="5000"/>
                  </a:moveTo>
                  <a:lnTo>
                    <a:pt x="225600" y="5151"/>
                  </a:lnTo>
                  <a:lnTo>
                    <a:pt x="225297" y="5000"/>
                  </a:lnTo>
                  <a:close/>
                  <a:moveTo>
                    <a:pt x="228479" y="5000"/>
                  </a:moveTo>
                  <a:lnTo>
                    <a:pt x="228176" y="5151"/>
                  </a:lnTo>
                  <a:lnTo>
                    <a:pt x="228024" y="5000"/>
                  </a:lnTo>
                  <a:close/>
                  <a:moveTo>
                    <a:pt x="255448" y="5000"/>
                  </a:moveTo>
                  <a:lnTo>
                    <a:pt x="255448" y="5151"/>
                  </a:lnTo>
                  <a:lnTo>
                    <a:pt x="255296" y="5000"/>
                  </a:lnTo>
                  <a:close/>
                  <a:moveTo>
                    <a:pt x="257872" y="5000"/>
                  </a:moveTo>
                  <a:lnTo>
                    <a:pt x="258023" y="5151"/>
                  </a:lnTo>
                  <a:lnTo>
                    <a:pt x="257569" y="5000"/>
                  </a:lnTo>
                  <a:close/>
                  <a:moveTo>
                    <a:pt x="259236" y="5000"/>
                  </a:moveTo>
                  <a:lnTo>
                    <a:pt x="259387" y="5151"/>
                  </a:lnTo>
                  <a:lnTo>
                    <a:pt x="259236" y="5151"/>
                  </a:lnTo>
                  <a:lnTo>
                    <a:pt x="259084" y="5000"/>
                  </a:lnTo>
                  <a:close/>
                  <a:moveTo>
                    <a:pt x="273175" y="5000"/>
                  </a:moveTo>
                  <a:lnTo>
                    <a:pt x="273175" y="5151"/>
                  </a:lnTo>
                  <a:lnTo>
                    <a:pt x="273023" y="5151"/>
                  </a:lnTo>
                  <a:lnTo>
                    <a:pt x="272872" y="5000"/>
                  </a:lnTo>
                  <a:close/>
                  <a:moveTo>
                    <a:pt x="227115" y="5000"/>
                  </a:moveTo>
                  <a:lnTo>
                    <a:pt x="227267" y="5151"/>
                  </a:lnTo>
                  <a:lnTo>
                    <a:pt x="226964" y="5151"/>
                  </a:lnTo>
                  <a:lnTo>
                    <a:pt x="227267" y="5303"/>
                  </a:lnTo>
                  <a:lnTo>
                    <a:pt x="226812" y="5303"/>
                  </a:lnTo>
                  <a:lnTo>
                    <a:pt x="226964" y="5151"/>
                  </a:lnTo>
                  <a:lnTo>
                    <a:pt x="226964" y="5000"/>
                  </a:lnTo>
                  <a:close/>
                  <a:moveTo>
                    <a:pt x="232873" y="5151"/>
                  </a:moveTo>
                  <a:lnTo>
                    <a:pt x="233176" y="5303"/>
                  </a:lnTo>
                  <a:lnTo>
                    <a:pt x="233024" y="5303"/>
                  </a:lnTo>
                  <a:lnTo>
                    <a:pt x="232418" y="5151"/>
                  </a:lnTo>
                  <a:close/>
                  <a:moveTo>
                    <a:pt x="233479" y="5151"/>
                  </a:moveTo>
                  <a:lnTo>
                    <a:pt x="233327" y="5303"/>
                  </a:lnTo>
                  <a:lnTo>
                    <a:pt x="233024" y="5151"/>
                  </a:lnTo>
                  <a:close/>
                  <a:moveTo>
                    <a:pt x="73786" y="5151"/>
                  </a:moveTo>
                  <a:lnTo>
                    <a:pt x="73634" y="5303"/>
                  </a:lnTo>
                  <a:lnTo>
                    <a:pt x="73483" y="5454"/>
                  </a:lnTo>
                  <a:lnTo>
                    <a:pt x="73786" y="5454"/>
                  </a:lnTo>
                  <a:lnTo>
                    <a:pt x="73937" y="5303"/>
                  </a:lnTo>
                  <a:lnTo>
                    <a:pt x="73786" y="5151"/>
                  </a:lnTo>
                  <a:close/>
                  <a:moveTo>
                    <a:pt x="158178" y="5303"/>
                  </a:moveTo>
                  <a:lnTo>
                    <a:pt x="158632" y="5454"/>
                  </a:lnTo>
                  <a:lnTo>
                    <a:pt x="158178" y="5454"/>
                  </a:lnTo>
                  <a:lnTo>
                    <a:pt x="158178" y="5303"/>
                  </a:lnTo>
                  <a:close/>
                  <a:moveTo>
                    <a:pt x="225752" y="5303"/>
                  </a:moveTo>
                  <a:lnTo>
                    <a:pt x="226055" y="5454"/>
                  </a:lnTo>
                  <a:lnTo>
                    <a:pt x="225752" y="5454"/>
                  </a:lnTo>
                  <a:lnTo>
                    <a:pt x="225752" y="5303"/>
                  </a:lnTo>
                  <a:close/>
                  <a:moveTo>
                    <a:pt x="226206" y="5303"/>
                  </a:moveTo>
                  <a:lnTo>
                    <a:pt x="226509" y="5454"/>
                  </a:lnTo>
                  <a:lnTo>
                    <a:pt x="226358" y="5454"/>
                  </a:lnTo>
                  <a:lnTo>
                    <a:pt x="226206" y="5303"/>
                  </a:lnTo>
                  <a:close/>
                  <a:moveTo>
                    <a:pt x="260296" y="5303"/>
                  </a:moveTo>
                  <a:lnTo>
                    <a:pt x="260145" y="5454"/>
                  </a:lnTo>
                  <a:lnTo>
                    <a:pt x="259842" y="5454"/>
                  </a:lnTo>
                  <a:lnTo>
                    <a:pt x="260145" y="5303"/>
                  </a:lnTo>
                  <a:close/>
                  <a:moveTo>
                    <a:pt x="271659" y="5303"/>
                  </a:moveTo>
                  <a:lnTo>
                    <a:pt x="271053" y="5454"/>
                  </a:lnTo>
                  <a:lnTo>
                    <a:pt x="270447" y="5454"/>
                  </a:lnTo>
                  <a:lnTo>
                    <a:pt x="270902" y="5303"/>
                  </a:lnTo>
                  <a:close/>
                  <a:moveTo>
                    <a:pt x="230448" y="5454"/>
                  </a:moveTo>
                  <a:lnTo>
                    <a:pt x="230600" y="5606"/>
                  </a:lnTo>
                  <a:lnTo>
                    <a:pt x="230145" y="5606"/>
                  </a:lnTo>
                  <a:lnTo>
                    <a:pt x="230145" y="5454"/>
                  </a:lnTo>
                  <a:close/>
                  <a:moveTo>
                    <a:pt x="246054" y="5454"/>
                  </a:moveTo>
                  <a:lnTo>
                    <a:pt x="246054" y="5606"/>
                  </a:lnTo>
                  <a:lnTo>
                    <a:pt x="245903" y="5606"/>
                  </a:lnTo>
                  <a:lnTo>
                    <a:pt x="245903" y="5454"/>
                  </a:lnTo>
                  <a:close/>
                  <a:moveTo>
                    <a:pt x="225903" y="5606"/>
                  </a:moveTo>
                  <a:lnTo>
                    <a:pt x="226509" y="5757"/>
                  </a:lnTo>
                  <a:lnTo>
                    <a:pt x="225449" y="5606"/>
                  </a:lnTo>
                  <a:close/>
                  <a:moveTo>
                    <a:pt x="227873" y="5606"/>
                  </a:moveTo>
                  <a:lnTo>
                    <a:pt x="228024" y="5757"/>
                  </a:lnTo>
                  <a:lnTo>
                    <a:pt x="227721" y="5757"/>
                  </a:lnTo>
                  <a:lnTo>
                    <a:pt x="227721" y="5606"/>
                  </a:lnTo>
                  <a:close/>
                  <a:moveTo>
                    <a:pt x="232418" y="5606"/>
                  </a:moveTo>
                  <a:lnTo>
                    <a:pt x="232570" y="5757"/>
                  </a:lnTo>
                  <a:lnTo>
                    <a:pt x="231661" y="5757"/>
                  </a:lnTo>
                  <a:lnTo>
                    <a:pt x="231358" y="5606"/>
                  </a:lnTo>
                  <a:close/>
                  <a:moveTo>
                    <a:pt x="255751" y="5454"/>
                  </a:moveTo>
                  <a:lnTo>
                    <a:pt x="256054" y="5606"/>
                  </a:lnTo>
                  <a:lnTo>
                    <a:pt x="256054" y="5757"/>
                  </a:lnTo>
                  <a:lnTo>
                    <a:pt x="255751" y="5606"/>
                  </a:lnTo>
                  <a:lnTo>
                    <a:pt x="255751" y="5454"/>
                  </a:lnTo>
                  <a:close/>
                  <a:moveTo>
                    <a:pt x="262266" y="5454"/>
                  </a:moveTo>
                  <a:lnTo>
                    <a:pt x="262417" y="5757"/>
                  </a:lnTo>
                  <a:lnTo>
                    <a:pt x="262266" y="5757"/>
                  </a:lnTo>
                  <a:lnTo>
                    <a:pt x="261811" y="5606"/>
                  </a:lnTo>
                  <a:lnTo>
                    <a:pt x="262266" y="5454"/>
                  </a:lnTo>
                  <a:close/>
                  <a:moveTo>
                    <a:pt x="266660" y="5757"/>
                  </a:moveTo>
                  <a:lnTo>
                    <a:pt x="266660" y="5803"/>
                  </a:lnTo>
                  <a:lnTo>
                    <a:pt x="266660" y="5803"/>
                  </a:lnTo>
                  <a:lnTo>
                    <a:pt x="266715" y="5813"/>
                  </a:lnTo>
                  <a:lnTo>
                    <a:pt x="266715" y="5813"/>
                  </a:lnTo>
                  <a:lnTo>
                    <a:pt x="266660" y="5757"/>
                  </a:lnTo>
                  <a:close/>
                  <a:moveTo>
                    <a:pt x="76362" y="5757"/>
                  </a:moveTo>
                  <a:lnTo>
                    <a:pt x="75907" y="5909"/>
                  </a:lnTo>
                  <a:lnTo>
                    <a:pt x="75604" y="5909"/>
                  </a:lnTo>
                  <a:lnTo>
                    <a:pt x="76362" y="5757"/>
                  </a:lnTo>
                  <a:close/>
                  <a:moveTo>
                    <a:pt x="76665" y="5757"/>
                  </a:moveTo>
                  <a:lnTo>
                    <a:pt x="76665" y="5909"/>
                  </a:lnTo>
                  <a:lnTo>
                    <a:pt x="76513" y="5757"/>
                  </a:lnTo>
                  <a:close/>
                  <a:moveTo>
                    <a:pt x="84695" y="5757"/>
                  </a:moveTo>
                  <a:lnTo>
                    <a:pt x="84089" y="5909"/>
                  </a:lnTo>
                  <a:lnTo>
                    <a:pt x="83483" y="5909"/>
                  </a:lnTo>
                  <a:lnTo>
                    <a:pt x="83483" y="5757"/>
                  </a:lnTo>
                  <a:close/>
                  <a:moveTo>
                    <a:pt x="228782" y="5757"/>
                  </a:moveTo>
                  <a:lnTo>
                    <a:pt x="228933" y="5909"/>
                  </a:lnTo>
                  <a:lnTo>
                    <a:pt x="228782" y="5909"/>
                  </a:lnTo>
                  <a:lnTo>
                    <a:pt x="228782" y="5757"/>
                  </a:lnTo>
                  <a:close/>
                  <a:moveTo>
                    <a:pt x="257417" y="5757"/>
                  </a:moveTo>
                  <a:lnTo>
                    <a:pt x="257266" y="5909"/>
                  </a:lnTo>
                  <a:lnTo>
                    <a:pt x="256963" y="5757"/>
                  </a:lnTo>
                  <a:close/>
                  <a:moveTo>
                    <a:pt x="78786" y="5909"/>
                  </a:moveTo>
                  <a:lnTo>
                    <a:pt x="78483" y="6060"/>
                  </a:lnTo>
                  <a:lnTo>
                    <a:pt x="78331" y="6060"/>
                  </a:lnTo>
                  <a:lnTo>
                    <a:pt x="78180" y="5909"/>
                  </a:lnTo>
                  <a:close/>
                  <a:moveTo>
                    <a:pt x="74543" y="5909"/>
                  </a:moveTo>
                  <a:lnTo>
                    <a:pt x="73937" y="6212"/>
                  </a:lnTo>
                  <a:lnTo>
                    <a:pt x="73634" y="6212"/>
                  </a:lnTo>
                  <a:lnTo>
                    <a:pt x="74543" y="5909"/>
                  </a:lnTo>
                  <a:close/>
                  <a:moveTo>
                    <a:pt x="75150" y="6060"/>
                  </a:moveTo>
                  <a:lnTo>
                    <a:pt x="74695" y="6212"/>
                  </a:lnTo>
                  <a:lnTo>
                    <a:pt x="74543" y="6212"/>
                  </a:lnTo>
                  <a:lnTo>
                    <a:pt x="74392" y="6060"/>
                  </a:lnTo>
                  <a:close/>
                  <a:moveTo>
                    <a:pt x="83331" y="6060"/>
                  </a:moveTo>
                  <a:lnTo>
                    <a:pt x="83028" y="6212"/>
                  </a:lnTo>
                  <a:lnTo>
                    <a:pt x="82422" y="6060"/>
                  </a:lnTo>
                  <a:close/>
                  <a:moveTo>
                    <a:pt x="250296" y="5909"/>
                  </a:moveTo>
                  <a:lnTo>
                    <a:pt x="250145" y="6212"/>
                  </a:lnTo>
                  <a:lnTo>
                    <a:pt x="249387" y="6060"/>
                  </a:lnTo>
                  <a:lnTo>
                    <a:pt x="249236" y="5909"/>
                  </a:lnTo>
                  <a:close/>
                  <a:moveTo>
                    <a:pt x="250902" y="6060"/>
                  </a:moveTo>
                  <a:lnTo>
                    <a:pt x="251205" y="6212"/>
                  </a:lnTo>
                  <a:lnTo>
                    <a:pt x="250448" y="6212"/>
                  </a:lnTo>
                  <a:lnTo>
                    <a:pt x="250902" y="6060"/>
                  </a:lnTo>
                  <a:close/>
                  <a:moveTo>
                    <a:pt x="258933" y="5909"/>
                  </a:moveTo>
                  <a:lnTo>
                    <a:pt x="258630" y="6060"/>
                  </a:lnTo>
                  <a:lnTo>
                    <a:pt x="259084" y="6060"/>
                  </a:lnTo>
                  <a:lnTo>
                    <a:pt x="258933" y="6212"/>
                  </a:lnTo>
                  <a:lnTo>
                    <a:pt x="258478" y="6060"/>
                  </a:lnTo>
                  <a:lnTo>
                    <a:pt x="258175" y="5909"/>
                  </a:lnTo>
                  <a:close/>
                  <a:moveTo>
                    <a:pt x="81210" y="5757"/>
                  </a:moveTo>
                  <a:lnTo>
                    <a:pt x="81665" y="5909"/>
                  </a:lnTo>
                  <a:lnTo>
                    <a:pt x="81816" y="6060"/>
                  </a:lnTo>
                  <a:lnTo>
                    <a:pt x="81058" y="6212"/>
                  </a:lnTo>
                  <a:lnTo>
                    <a:pt x="79543" y="6363"/>
                  </a:lnTo>
                  <a:lnTo>
                    <a:pt x="78937" y="6212"/>
                  </a:lnTo>
                  <a:lnTo>
                    <a:pt x="78483" y="6212"/>
                  </a:lnTo>
                  <a:lnTo>
                    <a:pt x="78937" y="5909"/>
                  </a:lnTo>
                  <a:lnTo>
                    <a:pt x="81058" y="5909"/>
                  </a:lnTo>
                  <a:lnTo>
                    <a:pt x="81210" y="5757"/>
                  </a:lnTo>
                  <a:close/>
                  <a:moveTo>
                    <a:pt x="264538" y="5909"/>
                  </a:moveTo>
                  <a:lnTo>
                    <a:pt x="265296" y="6060"/>
                  </a:lnTo>
                  <a:lnTo>
                    <a:pt x="266811" y="6060"/>
                  </a:lnTo>
                  <a:lnTo>
                    <a:pt x="267266" y="6212"/>
                  </a:lnTo>
                  <a:lnTo>
                    <a:pt x="267266" y="6363"/>
                  </a:lnTo>
                  <a:lnTo>
                    <a:pt x="266963" y="6363"/>
                  </a:lnTo>
                  <a:lnTo>
                    <a:pt x="266054" y="6212"/>
                  </a:lnTo>
                  <a:lnTo>
                    <a:pt x="266508" y="6212"/>
                  </a:lnTo>
                  <a:lnTo>
                    <a:pt x="265902" y="6060"/>
                  </a:lnTo>
                  <a:lnTo>
                    <a:pt x="265296" y="6363"/>
                  </a:lnTo>
                  <a:lnTo>
                    <a:pt x="265145" y="6363"/>
                  </a:lnTo>
                  <a:lnTo>
                    <a:pt x="264993" y="6060"/>
                  </a:lnTo>
                  <a:lnTo>
                    <a:pt x="264538" y="5909"/>
                  </a:lnTo>
                  <a:close/>
                  <a:moveTo>
                    <a:pt x="78483" y="6363"/>
                  </a:moveTo>
                  <a:lnTo>
                    <a:pt x="78786" y="6515"/>
                  </a:lnTo>
                  <a:lnTo>
                    <a:pt x="78180" y="6515"/>
                  </a:lnTo>
                  <a:lnTo>
                    <a:pt x="78483" y="6363"/>
                  </a:lnTo>
                  <a:close/>
                  <a:moveTo>
                    <a:pt x="70756" y="6515"/>
                  </a:moveTo>
                  <a:lnTo>
                    <a:pt x="71059" y="6666"/>
                  </a:lnTo>
                  <a:lnTo>
                    <a:pt x="70907" y="6666"/>
                  </a:lnTo>
                  <a:lnTo>
                    <a:pt x="70756" y="6515"/>
                  </a:lnTo>
                  <a:close/>
                  <a:moveTo>
                    <a:pt x="72422" y="6515"/>
                  </a:moveTo>
                  <a:lnTo>
                    <a:pt x="72119" y="6666"/>
                  </a:lnTo>
                  <a:lnTo>
                    <a:pt x="71513" y="6666"/>
                  </a:lnTo>
                  <a:lnTo>
                    <a:pt x="72119" y="6515"/>
                  </a:lnTo>
                  <a:close/>
                  <a:moveTo>
                    <a:pt x="267266" y="6515"/>
                  </a:moveTo>
                  <a:lnTo>
                    <a:pt x="267417" y="6666"/>
                  </a:lnTo>
                  <a:lnTo>
                    <a:pt x="266660" y="6666"/>
                  </a:lnTo>
                  <a:lnTo>
                    <a:pt x="266508" y="6515"/>
                  </a:lnTo>
                  <a:close/>
                  <a:moveTo>
                    <a:pt x="81361" y="6515"/>
                  </a:moveTo>
                  <a:lnTo>
                    <a:pt x="80452" y="6818"/>
                  </a:lnTo>
                  <a:lnTo>
                    <a:pt x="79998" y="6818"/>
                  </a:lnTo>
                  <a:lnTo>
                    <a:pt x="79695" y="6666"/>
                  </a:lnTo>
                  <a:lnTo>
                    <a:pt x="80452" y="6666"/>
                  </a:lnTo>
                  <a:lnTo>
                    <a:pt x="81361" y="6515"/>
                  </a:lnTo>
                  <a:close/>
                  <a:moveTo>
                    <a:pt x="67119" y="6666"/>
                  </a:moveTo>
                  <a:lnTo>
                    <a:pt x="67574" y="6818"/>
                  </a:lnTo>
                  <a:lnTo>
                    <a:pt x="68029" y="6818"/>
                  </a:lnTo>
                  <a:lnTo>
                    <a:pt x="68029" y="6969"/>
                  </a:lnTo>
                  <a:lnTo>
                    <a:pt x="67574" y="6818"/>
                  </a:lnTo>
                  <a:lnTo>
                    <a:pt x="66816" y="6818"/>
                  </a:lnTo>
                  <a:lnTo>
                    <a:pt x="67119" y="6666"/>
                  </a:lnTo>
                  <a:close/>
                  <a:moveTo>
                    <a:pt x="72271" y="6818"/>
                  </a:moveTo>
                  <a:lnTo>
                    <a:pt x="72574" y="6969"/>
                  </a:lnTo>
                  <a:lnTo>
                    <a:pt x="71665" y="6969"/>
                  </a:lnTo>
                  <a:lnTo>
                    <a:pt x="71968" y="6818"/>
                  </a:lnTo>
                  <a:close/>
                  <a:moveTo>
                    <a:pt x="74695" y="6666"/>
                  </a:moveTo>
                  <a:lnTo>
                    <a:pt x="74240" y="6818"/>
                  </a:lnTo>
                  <a:lnTo>
                    <a:pt x="74089" y="6818"/>
                  </a:lnTo>
                  <a:lnTo>
                    <a:pt x="74240" y="6969"/>
                  </a:lnTo>
                  <a:lnTo>
                    <a:pt x="73786" y="6969"/>
                  </a:lnTo>
                  <a:lnTo>
                    <a:pt x="74089" y="6818"/>
                  </a:lnTo>
                  <a:lnTo>
                    <a:pt x="73937" y="6818"/>
                  </a:lnTo>
                  <a:lnTo>
                    <a:pt x="74543" y="6666"/>
                  </a:lnTo>
                  <a:close/>
                  <a:moveTo>
                    <a:pt x="79089" y="6666"/>
                  </a:moveTo>
                  <a:lnTo>
                    <a:pt x="78634" y="6818"/>
                  </a:lnTo>
                  <a:lnTo>
                    <a:pt x="78028" y="6818"/>
                  </a:lnTo>
                  <a:lnTo>
                    <a:pt x="76513" y="6969"/>
                  </a:lnTo>
                  <a:lnTo>
                    <a:pt x="75756" y="6818"/>
                  </a:lnTo>
                  <a:lnTo>
                    <a:pt x="75907" y="6818"/>
                  </a:lnTo>
                  <a:lnTo>
                    <a:pt x="76210" y="6742"/>
                  </a:lnTo>
                  <a:lnTo>
                    <a:pt x="76210" y="6742"/>
                  </a:lnTo>
                  <a:lnTo>
                    <a:pt x="76210" y="6818"/>
                  </a:lnTo>
                  <a:lnTo>
                    <a:pt x="77119" y="6818"/>
                  </a:lnTo>
                  <a:lnTo>
                    <a:pt x="79089" y="6666"/>
                  </a:lnTo>
                  <a:close/>
                  <a:moveTo>
                    <a:pt x="266963" y="6818"/>
                  </a:moveTo>
                  <a:lnTo>
                    <a:pt x="266508" y="6969"/>
                  </a:lnTo>
                  <a:lnTo>
                    <a:pt x="266357" y="6969"/>
                  </a:lnTo>
                  <a:lnTo>
                    <a:pt x="266508" y="6818"/>
                  </a:lnTo>
                  <a:close/>
                  <a:moveTo>
                    <a:pt x="279841" y="6818"/>
                  </a:moveTo>
                  <a:lnTo>
                    <a:pt x="280296" y="6969"/>
                  </a:lnTo>
                  <a:lnTo>
                    <a:pt x="279538" y="6969"/>
                  </a:lnTo>
                  <a:lnTo>
                    <a:pt x="279235" y="6818"/>
                  </a:lnTo>
                  <a:close/>
                  <a:moveTo>
                    <a:pt x="67119" y="6969"/>
                  </a:moveTo>
                  <a:lnTo>
                    <a:pt x="67119" y="7121"/>
                  </a:lnTo>
                  <a:lnTo>
                    <a:pt x="66968" y="6969"/>
                  </a:lnTo>
                  <a:close/>
                  <a:moveTo>
                    <a:pt x="78331" y="6969"/>
                  </a:moveTo>
                  <a:lnTo>
                    <a:pt x="77877" y="7121"/>
                  </a:lnTo>
                  <a:lnTo>
                    <a:pt x="77422" y="7121"/>
                  </a:lnTo>
                  <a:lnTo>
                    <a:pt x="77877" y="6969"/>
                  </a:lnTo>
                  <a:close/>
                  <a:moveTo>
                    <a:pt x="267872" y="6969"/>
                  </a:moveTo>
                  <a:lnTo>
                    <a:pt x="268175" y="7121"/>
                  </a:lnTo>
                  <a:lnTo>
                    <a:pt x="268023" y="7121"/>
                  </a:lnTo>
                  <a:lnTo>
                    <a:pt x="267569" y="6969"/>
                  </a:lnTo>
                  <a:close/>
                  <a:moveTo>
                    <a:pt x="70150" y="7121"/>
                  </a:moveTo>
                  <a:lnTo>
                    <a:pt x="69847" y="7272"/>
                  </a:lnTo>
                  <a:lnTo>
                    <a:pt x="69695" y="7121"/>
                  </a:lnTo>
                  <a:close/>
                  <a:moveTo>
                    <a:pt x="76362" y="7121"/>
                  </a:moveTo>
                  <a:lnTo>
                    <a:pt x="76210" y="7272"/>
                  </a:lnTo>
                  <a:lnTo>
                    <a:pt x="76059" y="7272"/>
                  </a:lnTo>
                  <a:lnTo>
                    <a:pt x="75907" y="7121"/>
                  </a:lnTo>
                  <a:close/>
                  <a:moveTo>
                    <a:pt x="79846" y="6969"/>
                  </a:moveTo>
                  <a:lnTo>
                    <a:pt x="79543" y="7121"/>
                  </a:lnTo>
                  <a:lnTo>
                    <a:pt x="79846" y="7272"/>
                  </a:lnTo>
                  <a:lnTo>
                    <a:pt x="79089" y="7272"/>
                  </a:lnTo>
                  <a:lnTo>
                    <a:pt x="79392" y="7121"/>
                  </a:lnTo>
                  <a:lnTo>
                    <a:pt x="79695" y="6969"/>
                  </a:lnTo>
                  <a:close/>
                  <a:moveTo>
                    <a:pt x="223782" y="7121"/>
                  </a:moveTo>
                  <a:lnTo>
                    <a:pt x="223782" y="7272"/>
                  </a:lnTo>
                  <a:lnTo>
                    <a:pt x="223479" y="7272"/>
                  </a:lnTo>
                  <a:lnTo>
                    <a:pt x="223479" y="7121"/>
                  </a:lnTo>
                  <a:close/>
                  <a:moveTo>
                    <a:pt x="267266" y="7121"/>
                  </a:moveTo>
                  <a:lnTo>
                    <a:pt x="267417" y="7272"/>
                  </a:lnTo>
                  <a:lnTo>
                    <a:pt x="266963" y="7121"/>
                  </a:lnTo>
                  <a:close/>
                  <a:moveTo>
                    <a:pt x="280447" y="7121"/>
                  </a:moveTo>
                  <a:lnTo>
                    <a:pt x="280750" y="7272"/>
                  </a:lnTo>
                  <a:lnTo>
                    <a:pt x="280447" y="7272"/>
                  </a:lnTo>
                  <a:lnTo>
                    <a:pt x="280447" y="7121"/>
                  </a:lnTo>
                  <a:close/>
                  <a:moveTo>
                    <a:pt x="59695" y="7121"/>
                  </a:moveTo>
                  <a:lnTo>
                    <a:pt x="59241" y="7272"/>
                  </a:lnTo>
                  <a:lnTo>
                    <a:pt x="59135" y="7325"/>
                  </a:lnTo>
                  <a:lnTo>
                    <a:pt x="59135" y="7325"/>
                  </a:lnTo>
                  <a:lnTo>
                    <a:pt x="59847" y="7225"/>
                  </a:lnTo>
                  <a:lnTo>
                    <a:pt x="59847" y="7225"/>
                  </a:lnTo>
                  <a:lnTo>
                    <a:pt x="59847" y="7121"/>
                  </a:lnTo>
                  <a:close/>
                  <a:moveTo>
                    <a:pt x="75756" y="7121"/>
                  </a:moveTo>
                  <a:lnTo>
                    <a:pt x="75150" y="7424"/>
                  </a:lnTo>
                  <a:lnTo>
                    <a:pt x="74543" y="7424"/>
                  </a:lnTo>
                  <a:lnTo>
                    <a:pt x="74998" y="7272"/>
                  </a:lnTo>
                  <a:lnTo>
                    <a:pt x="75756" y="7121"/>
                  </a:lnTo>
                  <a:close/>
                  <a:moveTo>
                    <a:pt x="267114" y="7272"/>
                  </a:moveTo>
                  <a:lnTo>
                    <a:pt x="267266" y="7424"/>
                  </a:lnTo>
                  <a:lnTo>
                    <a:pt x="267114" y="7424"/>
                  </a:lnTo>
                  <a:lnTo>
                    <a:pt x="267114" y="7272"/>
                  </a:lnTo>
                  <a:close/>
                  <a:moveTo>
                    <a:pt x="72725" y="7121"/>
                  </a:moveTo>
                  <a:lnTo>
                    <a:pt x="72574" y="7272"/>
                  </a:lnTo>
                  <a:lnTo>
                    <a:pt x="72877" y="7424"/>
                  </a:lnTo>
                  <a:lnTo>
                    <a:pt x="71968" y="7575"/>
                  </a:lnTo>
                  <a:lnTo>
                    <a:pt x="71816" y="7424"/>
                  </a:lnTo>
                  <a:lnTo>
                    <a:pt x="72271" y="7272"/>
                  </a:lnTo>
                  <a:lnTo>
                    <a:pt x="72725" y="7121"/>
                  </a:lnTo>
                  <a:close/>
                  <a:moveTo>
                    <a:pt x="266508" y="7424"/>
                  </a:moveTo>
                  <a:lnTo>
                    <a:pt x="267114" y="7575"/>
                  </a:lnTo>
                  <a:lnTo>
                    <a:pt x="266811" y="7575"/>
                  </a:lnTo>
                  <a:lnTo>
                    <a:pt x="266508" y="7424"/>
                  </a:lnTo>
                  <a:close/>
                  <a:moveTo>
                    <a:pt x="268175" y="7272"/>
                  </a:moveTo>
                  <a:lnTo>
                    <a:pt x="268023" y="7575"/>
                  </a:lnTo>
                  <a:lnTo>
                    <a:pt x="267417" y="7575"/>
                  </a:lnTo>
                  <a:lnTo>
                    <a:pt x="268175" y="7272"/>
                  </a:lnTo>
                  <a:close/>
                  <a:moveTo>
                    <a:pt x="272417" y="7424"/>
                  </a:moveTo>
                  <a:lnTo>
                    <a:pt x="272417" y="7575"/>
                  </a:lnTo>
                  <a:lnTo>
                    <a:pt x="271963" y="7424"/>
                  </a:lnTo>
                  <a:close/>
                  <a:moveTo>
                    <a:pt x="55453" y="7878"/>
                  </a:moveTo>
                  <a:lnTo>
                    <a:pt x="55453" y="8030"/>
                  </a:lnTo>
                  <a:lnTo>
                    <a:pt x="54847" y="8030"/>
                  </a:lnTo>
                  <a:lnTo>
                    <a:pt x="55453" y="7878"/>
                  </a:lnTo>
                  <a:close/>
                  <a:moveTo>
                    <a:pt x="268326" y="7878"/>
                  </a:moveTo>
                  <a:lnTo>
                    <a:pt x="268326" y="8030"/>
                  </a:lnTo>
                  <a:lnTo>
                    <a:pt x="268175" y="8030"/>
                  </a:lnTo>
                  <a:lnTo>
                    <a:pt x="268326" y="7878"/>
                  </a:lnTo>
                  <a:close/>
                  <a:moveTo>
                    <a:pt x="279993" y="7878"/>
                  </a:moveTo>
                  <a:lnTo>
                    <a:pt x="280144" y="8030"/>
                  </a:lnTo>
                  <a:lnTo>
                    <a:pt x="279538" y="8030"/>
                  </a:lnTo>
                  <a:lnTo>
                    <a:pt x="279387" y="7878"/>
                  </a:lnTo>
                  <a:close/>
                  <a:moveTo>
                    <a:pt x="269084" y="6060"/>
                  </a:moveTo>
                  <a:lnTo>
                    <a:pt x="268932" y="6212"/>
                  </a:lnTo>
                  <a:lnTo>
                    <a:pt x="268932" y="6363"/>
                  </a:lnTo>
                  <a:lnTo>
                    <a:pt x="269387" y="6515"/>
                  </a:lnTo>
                  <a:lnTo>
                    <a:pt x="271205" y="6818"/>
                  </a:lnTo>
                  <a:lnTo>
                    <a:pt x="272569" y="6969"/>
                  </a:lnTo>
                  <a:lnTo>
                    <a:pt x="272720" y="6969"/>
                  </a:lnTo>
                  <a:lnTo>
                    <a:pt x="272569" y="7121"/>
                  </a:lnTo>
                  <a:lnTo>
                    <a:pt x="272417" y="7272"/>
                  </a:lnTo>
                  <a:lnTo>
                    <a:pt x="272266" y="7272"/>
                  </a:lnTo>
                  <a:lnTo>
                    <a:pt x="272569" y="7121"/>
                  </a:lnTo>
                  <a:lnTo>
                    <a:pt x="271508" y="7121"/>
                  </a:lnTo>
                  <a:lnTo>
                    <a:pt x="271811" y="7272"/>
                  </a:lnTo>
                  <a:lnTo>
                    <a:pt x="271811" y="7424"/>
                  </a:lnTo>
                  <a:lnTo>
                    <a:pt x="271205" y="7878"/>
                  </a:lnTo>
                  <a:lnTo>
                    <a:pt x="270750" y="8030"/>
                  </a:lnTo>
                  <a:lnTo>
                    <a:pt x="270144" y="8182"/>
                  </a:lnTo>
                  <a:lnTo>
                    <a:pt x="269690" y="8182"/>
                  </a:lnTo>
                  <a:lnTo>
                    <a:pt x="269235" y="7878"/>
                  </a:lnTo>
                  <a:lnTo>
                    <a:pt x="269993" y="7878"/>
                  </a:lnTo>
                  <a:lnTo>
                    <a:pt x="270144" y="7727"/>
                  </a:lnTo>
                  <a:lnTo>
                    <a:pt x="269993" y="7575"/>
                  </a:lnTo>
                  <a:lnTo>
                    <a:pt x="269235" y="7121"/>
                  </a:lnTo>
                  <a:lnTo>
                    <a:pt x="268326" y="6969"/>
                  </a:lnTo>
                  <a:lnTo>
                    <a:pt x="269538" y="6969"/>
                  </a:lnTo>
                  <a:lnTo>
                    <a:pt x="269084" y="6818"/>
                  </a:lnTo>
                  <a:lnTo>
                    <a:pt x="268175" y="6666"/>
                  </a:lnTo>
                  <a:lnTo>
                    <a:pt x="268023" y="6515"/>
                  </a:lnTo>
                  <a:lnTo>
                    <a:pt x="268326" y="6363"/>
                  </a:lnTo>
                  <a:lnTo>
                    <a:pt x="268478" y="6212"/>
                  </a:lnTo>
                  <a:lnTo>
                    <a:pt x="268175" y="6060"/>
                  </a:lnTo>
                  <a:close/>
                  <a:moveTo>
                    <a:pt x="52271" y="8182"/>
                  </a:moveTo>
                  <a:lnTo>
                    <a:pt x="52145" y="8308"/>
                  </a:lnTo>
                  <a:lnTo>
                    <a:pt x="52145" y="8308"/>
                  </a:lnTo>
                  <a:lnTo>
                    <a:pt x="52441" y="8266"/>
                  </a:lnTo>
                  <a:lnTo>
                    <a:pt x="52441" y="8266"/>
                  </a:lnTo>
                  <a:lnTo>
                    <a:pt x="52271" y="8182"/>
                  </a:lnTo>
                  <a:close/>
                  <a:moveTo>
                    <a:pt x="52145" y="8308"/>
                  </a:moveTo>
                  <a:lnTo>
                    <a:pt x="51968" y="8333"/>
                  </a:lnTo>
                  <a:lnTo>
                    <a:pt x="52120" y="8333"/>
                  </a:lnTo>
                  <a:lnTo>
                    <a:pt x="52145" y="8308"/>
                  </a:lnTo>
                  <a:close/>
                  <a:moveTo>
                    <a:pt x="55453" y="8182"/>
                  </a:moveTo>
                  <a:lnTo>
                    <a:pt x="54696" y="8333"/>
                  </a:lnTo>
                  <a:lnTo>
                    <a:pt x="54544" y="8333"/>
                  </a:lnTo>
                  <a:lnTo>
                    <a:pt x="55453" y="8182"/>
                  </a:lnTo>
                  <a:close/>
                  <a:moveTo>
                    <a:pt x="51817" y="8333"/>
                  </a:moveTo>
                  <a:lnTo>
                    <a:pt x="51685" y="8377"/>
                  </a:lnTo>
                  <a:lnTo>
                    <a:pt x="51968" y="8333"/>
                  </a:lnTo>
                  <a:close/>
                  <a:moveTo>
                    <a:pt x="56817" y="8333"/>
                  </a:moveTo>
                  <a:lnTo>
                    <a:pt x="56665" y="8485"/>
                  </a:lnTo>
                  <a:lnTo>
                    <a:pt x="56514" y="8485"/>
                  </a:lnTo>
                  <a:lnTo>
                    <a:pt x="56817" y="8333"/>
                  </a:lnTo>
                  <a:close/>
                  <a:moveTo>
                    <a:pt x="270296" y="8333"/>
                  </a:moveTo>
                  <a:lnTo>
                    <a:pt x="269993" y="8485"/>
                  </a:lnTo>
                  <a:lnTo>
                    <a:pt x="269841" y="8485"/>
                  </a:lnTo>
                  <a:lnTo>
                    <a:pt x="269690" y="8333"/>
                  </a:lnTo>
                  <a:close/>
                  <a:moveTo>
                    <a:pt x="278477" y="8333"/>
                  </a:moveTo>
                  <a:lnTo>
                    <a:pt x="278629" y="8485"/>
                  </a:lnTo>
                  <a:lnTo>
                    <a:pt x="278023" y="8333"/>
                  </a:lnTo>
                  <a:close/>
                  <a:moveTo>
                    <a:pt x="57120" y="8636"/>
                  </a:moveTo>
                  <a:lnTo>
                    <a:pt x="56817" y="8788"/>
                  </a:lnTo>
                  <a:lnTo>
                    <a:pt x="56665" y="8636"/>
                  </a:lnTo>
                  <a:close/>
                  <a:moveTo>
                    <a:pt x="269841" y="8788"/>
                  </a:moveTo>
                  <a:lnTo>
                    <a:pt x="269690" y="8939"/>
                  </a:lnTo>
                  <a:lnTo>
                    <a:pt x="269538" y="8939"/>
                  </a:lnTo>
                  <a:lnTo>
                    <a:pt x="269841" y="9091"/>
                  </a:lnTo>
                  <a:lnTo>
                    <a:pt x="269235" y="9091"/>
                  </a:lnTo>
                  <a:lnTo>
                    <a:pt x="269538" y="9242"/>
                  </a:lnTo>
                  <a:lnTo>
                    <a:pt x="268781" y="9242"/>
                  </a:lnTo>
                  <a:lnTo>
                    <a:pt x="269235" y="9091"/>
                  </a:lnTo>
                  <a:lnTo>
                    <a:pt x="269235" y="8939"/>
                  </a:lnTo>
                  <a:lnTo>
                    <a:pt x="269538" y="8939"/>
                  </a:lnTo>
                  <a:lnTo>
                    <a:pt x="269841" y="8788"/>
                  </a:lnTo>
                  <a:close/>
                  <a:moveTo>
                    <a:pt x="270902" y="9091"/>
                  </a:moveTo>
                  <a:lnTo>
                    <a:pt x="270599" y="9242"/>
                  </a:lnTo>
                  <a:lnTo>
                    <a:pt x="270447" y="9091"/>
                  </a:lnTo>
                  <a:close/>
                  <a:moveTo>
                    <a:pt x="29393" y="9394"/>
                  </a:moveTo>
                  <a:lnTo>
                    <a:pt x="29545" y="9545"/>
                  </a:lnTo>
                  <a:lnTo>
                    <a:pt x="29545" y="9394"/>
                  </a:lnTo>
                  <a:close/>
                  <a:moveTo>
                    <a:pt x="268326" y="9394"/>
                  </a:moveTo>
                  <a:lnTo>
                    <a:pt x="268781" y="9545"/>
                  </a:lnTo>
                  <a:lnTo>
                    <a:pt x="268478" y="9545"/>
                  </a:lnTo>
                  <a:lnTo>
                    <a:pt x="268326" y="9394"/>
                  </a:lnTo>
                  <a:close/>
                  <a:moveTo>
                    <a:pt x="31817" y="9697"/>
                  </a:moveTo>
                  <a:lnTo>
                    <a:pt x="31363" y="9848"/>
                  </a:lnTo>
                  <a:lnTo>
                    <a:pt x="32272" y="9848"/>
                  </a:lnTo>
                  <a:lnTo>
                    <a:pt x="32423" y="9697"/>
                  </a:lnTo>
                  <a:close/>
                  <a:moveTo>
                    <a:pt x="45453" y="9697"/>
                  </a:moveTo>
                  <a:lnTo>
                    <a:pt x="44696" y="9848"/>
                  </a:lnTo>
                  <a:lnTo>
                    <a:pt x="44847" y="9697"/>
                  </a:lnTo>
                  <a:close/>
                  <a:moveTo>
                    <a:pt x="268932" y="9697"/>
                  </a:moveTo>
                  <a:lnTo>
                    <a:pt x="268932" y="9848"/>
                  </a:lnTo>
                  <a:lnTo>
                    <a:pt x="268478" y="9697"/>
                  </a:lnTo>
                  <a:close/>
                  <a:moveTo>
                    <a:pt x="29393" y="9848"/>
                  </a:moveTo>
                  <a:lnTo>
                    <a:pt x="29696" y="10000"/>
                  </a:lnTo>
                  <a:lnTo>
                    <a:pt x="29999" y="9848"/>
                  </a:lnTo>
                  <a:close/>
                  <a:moveTo>
                    <a:pt x="32878" y="9848"/>
                  </a:moveTo>
                  <a:lnTo>
                    <a:pt x="32575" y="10000"/>
                  </a:lnTo>
                  <a:lnTo>
                    <a:pt x="33029" y="10000"/>
                  </a:lnTo>
                  <a:lnTo>
                    <a:pt x="32878" y="9848"/>
                  </a:lnTo>
                  <a:close/>
                  <a:moveTo>
                    <a:pt x="44847" y="9848"/>
                  </a:moveTo>
                  <a:lnTo>
                    <a:pt x="45150" y="10000"/>
                  </a:lnTo>
                  <a:lnTo>
                    <a:pt x="44696" y="10000"/>
                  </a:lnTo>
                  <a:lnTo>
                    <a:pt x="44847" y="9848"/>
                  </a:lnTo>
                  <a:close/>
                  <a:moveTo>
                    <a:pt x="31969" y="10000"/>
                  </a:moveTo>
                  <a:lnTo>
                    <a:pt x="31583" y="10096"/>
                  </a:lnTo>
                  <a:lnTo>
                    <a:pt x="31583" y="10096"/>
                  </a:lnTo>
                  <a:lnTo>
                    <a:pt x="31666" y="10091"/>
                  </a:lnTo>
                  <a:lnTo>
                    <a:pt x="31666" y="10091"/>
                  </a:lnTo>
                  <a:lnTo>
                    <a:pt x="32120" y="10000"/>
                  </a:lnTo>
                  <a:close/>
                  <a:moveTo>
                    <a:pt x="39847" y="10000"/>
                  </a:moveTo>
                  <a:lnTo>
                    <a:pt x="39696" y="10151"/>
                  </a:lnTo>
                  <a:lnTo>
                    <a:pt x="40302" y="10000"/>
                  </a:lnTo>
                  <a:close/>
                  <a:moveTo>
                    <a:pt x="267569" y="10000"/>
                  </a:moveTo>
                  <a:lnTo>
                    <a:pt x="267569" y="10151"/>
                  </a:lnTo>
                  <a:lnTo>
                    <a:pt x="267266" y="10151"/>
                  </a:lnTo>
                  <a:lnTo>
                    <a:pt x="267569" y="10000"/>
                  </a:lnTo>
                  <a:close/>
                  <a:moveTo>
                    <a:pt x="32423" y="10151"/>
                  </a:moveTo>
                  <a:lnTo>
                    <a:pt x="32423" y="10303"/>
                  </a:lnTo>
                  <a:lnTo>
                    <a:pt x="32575" y="10303"/>
                  </a:lnTo>
                  <a:lnTo>
                    <a:pt x="32272" y="10454"/>
                  </a:lnTo>
                  <a:lnTo>
                    <a:pt x="32272" y="10454"/>
                  </a:lnTo>
                  <a:lnTo>
                    <a:pt x="32423" y="10303"/>
                  </a:lnTo>
                  <a:lnTo>
                    <a:pt x="32272" y="10303"/>
                  </a:lnTo>
                  <a:lnTo>
                    <a:pt x="31817" y="10151"/>
                  </a:lnTo>
                  <a:close/>
                  <a:moveTo>
                    <a:pt x="30908" y="10303"/>
                  </a:moveTo>
                  <a:lnTo>
                    <a:pt x="30757" y="10454"/>
                  </a:lnTo>
                  <a:lnTo>
                    <a:pt x="30757" y="10303"/>
                  </a:lnTo>
                  <a:close/>
                  <a:moveTo>
                    <a:pt x="277114" y="10303"/>
                  </a:moveTo>
                  <a:lnTo>
                    <a:pt x="277114" y="10454"/>
                  </a:lnTo>
                  <a:lnTo>
                    <a:pt x="276811" y="10303"/>
                  </a:lnTo>
                  <a:close/>
                  <a:moveTo>
                    <a:pt x="39999" y="10909"/>
                  </a:moveTo>
                  <a:lnTo>
                    <a:pt x="39393" y="11060"/>
                  </a:lnTo>
                  <a:lnTo>
                    <a:pt x="39090" y="11060"/>
                  </a:lnTo>
                  <a:lnTo>
                    <a:pt x="39090" y="10909"/>
                  </a:lnTo>
                  <a:close/>
                  <a:moveTo>
                    <a:pt x="276811" y="10909"/>
                  </a:moveTo>
                  <a:lnTo>
                    <a:pt x="277417" y="11060"/>
                  </a:lnTo>
                  <a:lnTo>
                    <a:pt x="276356" y="11060"/>
                  </a:lnTo>
                  <a:lnTo>
                    <a:pt x="276659" y="10909"/>
                  </a:lnTo>
                  <a:close/>
                  <a:moveTo>
                    <a:pt x="36211" y="11212"/>
                  </a:moveTo>
                  <a:lnTo>
                    <a:pt x="35908" y="11363"/>
                  </a:lnTo>
                  <a:lnTo>
                    <a:pt x="36211" y="11363"/>
                  </a:lnTo>
                  <a:lnTo>
                    <a:pt x="36211" y="11515"/>
                  </a:lnTo>
                  <a:lnTo>
                    <a:pt x="35605" y="11363"/>
                  </a:lnTo>
                  <a:lnTo>
                    <a:pt x="36211" y="11212"/>
                  </a:lnTo>
                  <a:close/>
                  <a:moveTo>
                    <a:pt x="279538" y="11363"/>
                  </a:moveTo>
                  <a:lnTo>
                    <a:pt x="279538" y="11515"/>
                  </a:lnTo>
                  <a:lnTo>
                    <a:pt x="279387" y="11363"/>
                  </a:lnTo>
                  <a:close/>
                  <a:moveTo>
                    <a:pt x="34242" y="11666"/>
                  </a:moveTo>
                  <a:lnTo>
                    <a:pt x="34090" y="11818"/>
                  </a:lnTo>
                  <a:lnTo>
                    <a:pt x="33938" y="11666"/>
                  </a:lnTo>
                  <a:close/>
                  <a:moveTo>
                    <a:pt x="39544" y="11666"/>
                  </a:moveTo>
                  <a:lnTo>
                    <a:pt x="39241" y="11818"/>
                  </a:lnTo>
                  <a:lnTo>
                    <a:pt x="39241" y="11666"/>
                  </a:lnTo>
                  <a:close/>
                  <a:moveTo>
                    <a:pt x="36363" y="12121"/>
                  </a:moveTo>
                  <a:lnTo>
                    <a:pt x="35757" y="12272"/>
                  </a:lnTo>
                  <a:lnTo>
                    <a:pt x="35908" y="12121"/>
                  </a:lnTo>
                  <a:close/>
                  <a:moveTo>
                    <a:pt x="151814" y="12727"/>
                  </a:moveTo>
                  <a:lnTo>
                    <a:pt x="151663" y="12878"/>
                  </a:lnTo>
                  <a:lnTo>
                    <a:pt x="150602" y="12878"/>
                  </a:lnTo>
                  <a:lnTo>
                    <a:pt x="151814" y="12727"/>
                  </a:lnTo>
                  <a:close/>
                  <a:moveTo>
                    <a:pt x="17272" y="12878"/>
                  </a:moveTo>
                  <a:lnTo>
                    <a:pt x="17228" y="12922"/>
                  </a:lnTo>
                  <a:lnTo>
                    <a:pt x="17228" y="12922"/>
                  </a:lnTo>
                  <a:lnTo>
                    <a:pt x="17345" y="12902"/>
                  </a:lnTo>
                  <a:lnTo>
                    <a:pt x="17345" y="12902"/>
                  </a:lnTo>
                  <a:lnTo>
                    <a:pt x="17272" y="12878"/>
                  </a:lnTo>
                  <a:close/>
                  <a:moveTo>
                    <a:pt x="149390" y="13181"/>
                  </a:moveTo>
                  <a:lnTo>
                    <a:pt x="149390" y="13333"/>
                  </a:lnTo>
                  <a:lnTo>
                    <a:pt x="149087" y="13333"/>
                  </a:lnTo>
                  <a:lnTo>
                    <a:pt x="149087" y="13181"/>
                  </a:lnTo>
                  <a:close/>
                  <a:moveTo>
                    <a:pt x="148935" y="13333"/>
                  </a:moveTo>
                  <a:lnTo>
                    <a:pt x="148784" y="13484"/>
                  </a:lnTo>
                  <a:lnTo>
                    <a:pt x="148329" y="13333"/>
                  </a:lnTo>
                  <a:close/>
                  <a:moveTo>
                    <a:pt x="150299" y="13333"/>
                  </a:moveTo>
                  <a:lnTo>
                    <a:pt x="150299" y="13484"/>
                  </a:lnTo>
                  <a:lnTo>
                    <a:pt x="149087" y="13484"/>
                  </a:lnTo>
                  <a:lnTo>
                    <a:pt x="149541" y="13333"/>
                  </a:lnTo>
                  <a:close/>
                  <a:moveTo>
                    <a:pt x="278629" y="13333"/>
                  </a:moveTo>
                  <a:lnTo>
                    <a:pt x="278326" y="13484"/>
                  </a:lnTo>
                  <a:lnTo>
                    <a:pt x="277871" y="13333"/>
                  </a:lnTo>
                  <a:close/>
                  <a:moveTo>
                    <a:pt x="14394" y="13484"/>
                  </a:moveTo>
                  <a:lnTo>
                    <a:pt x="14545" y="13636"/>
                  </a:lnTo>
                  <a:lnTo>
                    <a:pt x="14091" y="13636"/>
                  </a:lnTo>
                  <a:lnTo>
                    <a:pt x="14394" y="13484"/>
                  </a:lnTo>
                  <a:close/>
                  <a:moveTo>
                    <a:pt x="15909" y="13484"/>
                  </a:moveTo>
                  <a:lnTo>
                    <a:pt x="15606" y="13636"/>
                  </a:lnTo>
                  <a:lnTo>
                    <a:pt x="15454" y="13484"/>
                  </a:lnTo>
                  <a:close/>
                  <a:moveTo>
                    <a:pt x="146511" y="13333"/>
                  </a:moveTo>
                  <a:lnTo>
                    <a:pt x="146663" y="13636"/>
                  </a:lnTo>
                  <a:lnTo>
                    <a:pt x="146208" y="13636"/>
                  </a:lnTo>
                  <a:lnTo>
                    <a:pt x="146360" y="13484"/>
                  </a:lnTo>
                  <a:lnTo>
                    <a:pt x="146208" y="13333"/>
                  </a:lnTo>
                  <a:close/>
                  <a:moveTo>
                    <a:pt x="145754" y="13636"/>
                  </a:moveTo>
                  <a:lnTo>
                    <a:pt x="145451" y="13787"/>
                  </a:lnTo>
                  <a:lnTo>
                    <a:pt x="145148" y="13787"/>
                  </a:lnTo>
                  <a:lnTo>
                    <a:pt x="144390" y="13636"/>
                  </a:lnTo>
                  <a:close/>
                  <a:moveTo>
                    <a:pt x="147269" y="13636"/>
                  </a:moveTo>
                  <a:lnTo>
                    <a:pt x="147117" y="13787"/>
                  </a:lnTo>
                  <a:lnTo>
                    <a:pt x="146663" y="13787"/>
                  </a:lnTo>
                  <a:lnTo>
                    <a:pt x="147269" y="13636"/>
                  </a:lnTo>
                  <a:close/>
                  <a:moveTo>
                    <a:pt x="152117" y="13636"/>
                  </a:moveTo>
                  <a:lnTo>
                    <a:pt x="152269" y="13787"/>
                  </a:lnTo>
                  <a:lnTo>
                    <a:pt x="151814" y="13787"/>
                  </a:lnTo>
                  <a:lnTo>
                    <a:pt x="152117" y="13636"/>
                  </a:lnTo>
                  <a:close/>
                  <a:moveTo>
                    <a:pt x="10909" y="13636"/>
                  </a:moveTo>
                  <a:lnTo>
                    <a:pt x="10757" y="13787"/>
                  </a:lnTo>
                  <a:lnTo>
                    <a:pt x="10757" y="13901"/>
                  </a:lnTo>
                  <a:lnTo>
                    <a:pt x="10757" y="13901"/>
                  </a:lnTo>
                  <a:lnTo>
                    <a:pt x="10977" y="13870"/>
                  </a:lnTo>
                  <a:lnTo>
                    <a:pt x="10977" y="13870"/>
                  </a:lnTo>
                  <a:lnTo>
                    <a:pt x="11060" y="13787"/>
                  </a:lnTo>
                  <a:lnTo>
                    <a:pt x="11060" y="13636"/>
                  </a:lnTo>
                  <a:close/>
                  <a:moveTo>
                    <a:pt x="13181" y="13787"/>
                  </a:moveTo>
                  <a:lnTo>
                    <a:pt x="12878" y="13939"/>
                  </a:lnTo>
                  <a:lnTo>
                    <a:pt x="12878" y="13787"/>
                  </a:lnTo>
                  <a:close/>
                  <a:moveTo>
                    <a:pt x="173935" y="13787"/>
                  </a:moveTo>
                  <a:lnTo>
                    <a:pt x="173783" y="13939"/>
                  </a:lnTo>
                  <a:lnTo>
                    <a:pt x="173632" y="13787"/>
                  </a:lnTo>
                  <a:close/>
                  <a:moveTo>
                    <a:pt x="155299" y="13939"/>
                  </a:moveTo>
                  <a:lnTo>
                    <a:pt x="154996" y="14090"/>
                  </a:lnTo>
                  <a:lnTo>
                    <a:pt x="154238" y="14090"/>
                  </a:lnTo>
                  <a:lnTo>
                    <a:pt x="155147" y="13939"/>
                  </a:lnTo>
                  <a:close/>
                  <a:moveTo>
                    <a:pt x="156814" y="13939"/>
                  </a:moveTo>
                  <a:lnTo>
                    <a:pt x="157117" y="14090"/>
                  </a:lnTo>
                  <a:lnTo>
                    <a:pt x="156208" y="14090"/>
                  </a:lnTo>
                  <a:lnTo>
                    <a:pt x="156663" y="13939"/>
                  </a:lnTo>
                  <a:close/>
                  <a:moveTo>
                    <a:pt x="159238" y="13939"/>
                  </a:moveTo>
                  <a:lnTo>
                    <a:pt x="159541" y="14090"/>
                  </a:lnTo>
                  <a:lnTo>
                    <a:pt x="157875" y="14090"/>
                  </a:lnTo>
                  <a:lnTo>
                    <a:pt x="158178" y="13939"/>
                  </a:lnTo>
                  <a:close/>
                  <a:moveTo>
                    <a:pt x="157269" y="14141"/>
                  </a:moveTo>
                  <a:lnTo>
                    <a:pt x="157269" y="14242"/>
                  </a:lnTo>
                  <a:lnTo>
                    <a:pt x="156966" y="14242"/>
                  </a:lnTo>
                  <a:lnTo>
                    <a:pt x="157269" y="14141"/>
                  </a:lnTo>
                  <a:close/>
                  <a:moveTo>
                    <a:pt x="174559" y="14236"/>
                  </a:moveTo>
                  <a:lnTo>
                    <a:pt x="174535" y="14236"/>
                  </a:lnTo>
                  <a:lnTo>
                    <a:pt x="174535" y="14236"/>
                  </a:lnTo>
                  <a:lnTo>
                    <a:pt x="174541" y="14242"/>
                  </a:lnTo>
                  <a:lnTo>
                    <a:pt x="174559" y="14236"/>
                  </a:lnTo>
                  <a:close/>
                  <a:moveTo>
                    <a:pt x="175983" y="14218"/>
                  </a:moveTo>
                  <a:lnTo>
                    <a:pt x="175433" y="14225"/>
                  </a:lnTo>
                  <a:lnTo>
                    <a:pt x="175433" y="14225"/>
                  </a:lnTo>
                  <a:lnTo>
                    <a:pt x="175450" y="14242"/>
                  </a:lnTo>
                  <a:lnTo>
                    <a:pt x="176056" y="14242"/>
                  </a:lnTo>
                  <a:lnTo>
                    <a:pt x="175983" y="14218"/>
                  </a:lnTo>
                  <a:close/>
                  <a:moveTo>
                    <a:pt x="156208" y="14242"/>
                  </a:moveTo>
                  <a:lnTo>
                    <a:pt x="156208" y="14393"/>
                  </a:lnTo>
                  <a:lnTo>
                    <a:pt x="156056" y="14393"/>
                  </a:lnTo>
                  <a:lnTo>
                    <a:pt x="155450" y="14242"/>
                  </a:lnTo>
                  <a:close/>
                  <a:moveTo>
                    <a:pt x="175147" y="14242"/>
                  </a:moveTo>
                  <a:lnTo>
                    <a:pt x="174995" y="14393"/>
                  </a:lnTo>
                  <a:lnTo>
                    <a:pt x="175147" y="14393"/>
                  </a:lnTo>
                  <a:lnTo>
                    <a:pt x="175147" y="14242"/>
                  </a:lnTo>
                  <a:close/>
                  <a:moveTo>
                    <a:pt x="190298" y="14242"/>
                  </a:moveTo>
                  <a:lnTo>
                    <a:pt x="190601" y="14393"/>
                  </a:lnTo>
                  <a:lnTo>
                    <a:pt x="190904" y="14393"/>
                  </a:lnTo>
                  <a:lnTo>
                    <a:pt x="190298" y="14242"/>
                  </a:lnTo>
                  <a:close/>
                  <a:moveTo>
                    <a:pt x="173632" y="14393"/>
                  </a:moveTo>
                  <a:lnTo>
                    <a:pt x="173329" y="14545"/>
                  </a:lnTo>
                  <a:lnTo>
                    <a:pt x="173329" y="14545"/>
                  </a:lnTo>
                  <a:lnTo>
                    <a:pt x="173935" y="14393"/>
                  </a:lnTo>
                  <a:close/>
                  <a:moveTo>
                    <a:pt x="126360" y="14393"/>
                  </a:moveTo>
                  <a:lnTo>
                    <a:pt x="126815" y="14545"/>
                  </a:lnTo>
                  <a:lnTo>
                    <a:pt x="126057" y="14545"/>
                  </a:lnTo>
                  <a:lnTo>
                    <a:pt x="125754" y="14393"/>
                  </a:lnTo>
                  <a:close/>
                  <a:moveTo>
                    <a:pt x="171043" y="14321"/>
                  </a:moveTo>
                  <a:lnTo>
                    <a:pt x="170728" y="14329"/>
                  </a:lnTo>
                  <a:lnTo>
                    <a:pt x="170728" y="14329"/>
                  </a:lnTo>
                  <a:lnTo>
                    <a:pt x="169541" y="14545"/>
                  </a:lnTo>
                  <a:lnTo>
                    <a:pt x="171662" y="14545"/>
                  </a:lnTo>
                  <a:lnTo>
                    <a:pt x="171814" y="14393"/>
                  </a:lnTo>
                  <a:lnTo>
                    <a:pt x="170753" y="14393"/>
                  </a:lnTo>
                  <a:lnTo>
                    <a:pt x="171043" y="14321"/>
                  </a:lnTo>
                  <a:close/>
                  <a:moveTo>
                    <a:pt x="207873" y="14393"/>
                  </a:moveTo>
                  <a:lnTo>
                    <a:pt x="208176" y="14545"/>
                  </a:lnTo>
                  <a:lnTo>
                    <a:pt x="208479" y="14393"/>
                  </a:lnTo>
                  <a:close/>
                  <a:moveTo>
                    <a:pt x="126360" y="14696"/>
                  </a:moveTo>
                  <a:lnTo>
                    <a:pt x="126360" y="14848"/>
                  </a:lnTo>
                  <a:lnTo>
                    <a:pt x="126057" y="14848"/>
                  </a:lnTo>
                  <a:lnTo>
                    <a:pt x="126360" y="14696"/>
                  </a:lnTo>
                  <a:close/>
                  <a:moveTo>
                    <a:pt x="235145" y="14848"/>
                  </a:moveTo>
                  <a:lnTo>
                    <a:pt x="234842" y="14999"/>
                  </a:lnTo>
                  <a:lnTo>
                    <a:pt x="235600" y="14999"/>
                  </a:lnTo>
                  <a:lnTo>
                    <a:pt x="235145" y="14848"/>
                  </a:lnTo>
                  <a:close/>
                  <a:moveTo>
                    <a:pt x="237625" y="14967"/>
                  </a:moveTo>
                  <a:lnTo>
                    <a:pt x="237721" y="14999"/>
                  </a:lnTo>
                  <a:lnTo>
                    <a:pt x="237747" y="14973"/>
                  </a:lnTo>
                  <a:lnTo>
                    <a:pt x="237747" y="14973"/>
                  </a:lnTo>
                  <a:lnTo>
                    <a:pt x="237625" y="14967"/>
                  </a:lnTo>
                  <a:close/>
                  <a:moveTo>
                    <a:pt x="237872" y="14999"/>
                  </a:moveTo>
                  <a:lnTo>
                    <a:pt x="238327" y="15151"/>
                  </a:lnTo>
                  <a:lnTo>
                    <a:pt x="238327" y="15001"/>
                  </a:lnTo>
                  <a:lnTo>
                    <a:pt x="238327" y="15001"/>
                  </a:lnTo>
                  <a:lnTo>
                    <a:pt x="238289" y="14999"/>
                  </a:lnTo>
                  <a:close/>
                  <a:moveTo>
                    <a:pt x="235600" y="15151"/>
                  </a:moveTo>
                  <a:lnTo>
                    <a:pt x="234691" y="15302"/>
                  </a:lnTo>
                  <a:lnTo>
                    <a:pt x="235448" y="15302"/>
                  </a:lnTo>
                  <a:lnTo>
                    <a:pt x="235600" y="15151"/>
                  </a:lnTo>
                  <a:close/>
                  <a:moveTo>
                    <a:pt x="129087" y="15302"/>
                  </a:moveTo>
                  <a:lnTo>
                    <a:pt x="128784" y="15454"/>
                  </a:lnTo>
                  <a:lnTo>
                    <a:pt x="128936" y="15302"/>
                  </a:lnTo>
                  <a:close/>
                  <a:moveTo>
                    <a:pt x="239539" y="15302"/>
                  </a:moveTo>
                  <a:lnTo>
                    <a:pt x="239539" y="15454"/>
                  </a:lnTo>
                  <a:lnTo>
                    <a:pt x="239691" y="15454"/>
                  </a:lnTo>
                  <a:lnTo>
                    <a:pt x="239539" y="15302"/>
                  </a:lnTo>
                  <a:close/>
                  <a:moveTo>
                    <a:pt x="241054" y="15302"/>
                  </a:moveTo>
                  <a:lnTo>
                    <a:pt x="240751" y="15454"/>
                  </a:lnTo>
                  <a:lnTo>
                    <a:pt x="241509" y="15454"/>
                  </a:lnTo>
                  <a:lnTo>
                    <a:pt x="241054" y="15302"/>
                  </a:lnTo>
                  <a:close/>
                  <a:moveTo>
                    <a:pt x="14545" y="15605"/>
                  </a:moveTo>
                  <a:lnTo>
                    <a:pt x="14394" y="15757"/>
                  </a:lnTo>
                  <a:lnTo>
                    <a:pt x="14242" y="15605"/>
                  </a:lnTo>
                  <a:close/>
                  <a:moveTo>
                    <a:pt x="250599" y="15757"/>
                  </a:moveTo>
                  <a:lnTo>
                    <a:pt x="250448" y="15908"/>
                  </a:lnTo>
                  <a:lnTo>
                    <a:pt x="250599" y="15908"/>
                  </a:lnTo>
                  <a:lnTo>
                    <a:pt x="250599" y="15757"/>
                  </a:lnTo>
                  <a:close/>
                  <a:moveTo>
                    <a:pt x="251660" y="15757"/>
                  </a:moveTo>
                  <a:lnTo>
                    <a:pt x="252115" y="15908"/>
                  </a:lnTo>
                  <a:lnTo>
                    <a:pt x="252266" y="15757"/>
                  </a:lnTo>
                  <a:close/>
                  <a:moveTo>
                    <a:pt x="252418" y="15757"/>
                  </a:moveTo>
                  <a:lnTo>
                    <a:pt x="252721" y="15908"/>
                  </a:lnTo>
                  <a:lnTo>
                    <a:pt x="253327" y="15908"/>
                  </a:lnTo>
                  <a:lnTo>
                    <a:pt x="252418" y="15757"/>
                  </a:lnTo>
                  <a:close/>
                  <a:moveTo>
                    <a:pt x="9091" y="15908"/>
                  </a:moveTo>
                  <a:lnTo>
                    <a:pt x="8636" y="16060"/>
                  </a:lnTo>
                  <a:lnTo>
                    <a:pt x="8636" y="16060"/>
                  </a:lnTo>
                  <a:lnTo>
                    <a:pt x="8939" y="15908"/>
                  </a:lnTo>
                  <a:close/>
                  <a:moveTo>
                    <a:pt x="8636" y="16060"/>
                  </a:moveTo>
                  <a:lnTo>
                    <a:pt x="7879" y="16211"/>
                  </a:lnTo>
                  <a:lnTo>
                    <a:pt x="7879" y="16211"/>
                  </a:lnTo>
                  <a:lnTo>
                    <a:pt x="8182" y="16060"/>
                  </a:lnTo>
                  <a:close/>
                  <a:moveTo>
                    <a:pt x="253024" y="16211"/>
                  </a:moveTo>
                  <a:lnTo>
                    <a:pt x="253630" y="16363"/>
                  </a:lnTo>
                  <a:lnTo>
                    <a:pt x="253630" y="16211"/>
                  </a:lnTo>
                  <a:close/>
                  <a:moveTo>
                    <a:pt x="249993" y="16211"/>
                  </a:moveTo>
                  <a:lnTo>
                    <a:pt x="249539" y="16363"/>
                  </a:lnTo>
                  <a:lnTo>
                    <a:pt x="249993" y="16514"/>
                  </a:lnTo>
                  <a:lnTo>
                    <a:pt x="251054" y="16514"/>
                  </a:lnTo>
                  <a:lnTo>
                    <a:pt x="251660" y="16363"/>
                  </a:lnTo>
                  <a:lnTo>
                    <a:pt x="251054" y="16363"/>
                  </a:lnTo>
                  <a:lnTo>
                    <a:pt x="250599" y="16211"/>
                  </a:lnTo>
                  <a:close/>
                  <a:moveTo>
                    <a:pt x="252721" y="16363"/>
                  </a:moveTo>
                  <a:lnTo>
                    <a:pt x="253478" y="16514"/>
                  </a:lnTo>
                  <a:lnTo>
                    <a:pt x="253781" y="16514"/>
                  </a:lnTo>
                  <a:lnTo>
                    <a:pt x="253933" y="16363"/>
                  </a:lnTo>
                  <a:close/>
                  <a:moveTo>
                    <a:pt x="266054" y="16211"/>
                  </a:moveTo>
                  <a:lnTo>
                    <a:pt x="266054" y="16363"/>
                  </a:lnTo>
                  <a:lnTo>
                    <a:pt x="266054" y="16514"/>
                  </a:lnTo>
                  <a:lnTo>
                    <a:pt x="265751" y="16514"/>
                  </a:lnTo>
                  <a:lnTo>
                    <a:pt x="265296" y="16363"/>
                  </a:lnTo>
                  <a:lnTo>
                    <a:pt x="266054" y="16363"/>
                  </a:lnTo>
                  <a:lnTo>
                    <a:pt x="265751" y="16211"/>
                  </a:lnTo>
                  <a:close/>
                  <a:moveTo>
                    <a:pt x="277871" y="16363"/>
                  </a:moveTo>
                  <a:lnTo>
                    <a:pt x="278023" y="16514"/>
                  </a:lnTo>
                  <a:lnTo>
                    <a:pt x="277568" y="16514"/>
                  </a:lnTo>
                  <a:lnTo>
                    <a:pt x="277871" y="16363"/>
                  </a:lnTo>
                  <a:close/>
                  <a:moveTo>
                    <a:pt x="256205" y="16514"/>
                  </a:moveTo>
                  <a:lnTo>
                    <a:pt x="255751" y="16666"/>
                  </a:lnTo>
                  <a:lnTo>
                    <a:pt x="256205" y="16666"/>
                  </a:lnTo>
                  <a:lnTo>
                    <a:pt x="256205" y="16514"/>
                  </a:lnTo>
                  <a:close/>
                  <a:moveTo>
                    <a:pt x="264433" y="16560"/>
                  </a:moveTo>
                  <a:lnTo>
                    <a:pt x="264538" y="16666"/>
                  </a:lnTo>
                  <a:lnTo>
                    <a:pt x="264993" y="16666"/>
                  </a:lnTo>
                  <a:lnTo>
                    <a:pt x="264993" y="16608"/>
                  </a:lnTo>
                  <a:lnTo>
                    <a:pt x="264993" y="16608"/>
                  </a:lnTo>
                  <a:lnTo>
                    <a:pt x="264433" y="16560"/>
                  </a:lnTo>
                  <a:close/>
                  <a:moveTo>
                    <a:pt x="250296" y="16666"/>
                  </a:moveTo>
                  <a:lnTo>
                    <a:pt x="250296" y="16818"/>
                  </a:lnTo>
                  <a:lnTo>
                    <a:pt x="250448" y="16818"/>
                  </a:lnTo>
                  <a:lnTo>
                    <a:pt x="250751" y="16666"/>
                  </a:lnTo>
                  <a:close/>
                  <a:moveTo>
                    <a:pt x="257720" y="16666"/>
                  </a:moveTo>
                  <a:lnTo>
                    <a:pt x="258023" y="16818"/>
                  </a:lnTo>
                  <a:lnTo>
                    <a:pt x="257872" y="16666"/>
                  </a:lnTo>
                  <a:close/>
                  <a:moveTo>
                    <a:pt x="265599" y="16666"/>
                  </a:moveTo>
                  <a:lnTo>
                    <a:pt x="266054" y="16818"/>
                  </a:lnTo>
                  <a:lnTo>
                    <a:pt x="266811" y="16818"/>
                  </a:lnTo>
                  <a:lnTo>
                    <a:pt x="266470" y="16732"/>
                  </a:lnTo>
                  <a:lnTo>
                    <a:pt x="266470" y="16732"/>
                  </a:lnTo>
                  <a:lnTo>
                    <a:pt x="265686" y="16666"/>
                  </a:lnTo>
                  <a:close/>
                  <a:moveTo>
                    <a:pt x="277417" y="16666"/>
                  </a:moveTo>
                  <a:lnTo>
                    <a:pt x="277417" y="16818"/>
                  </a:lnTo>
                  <a:lnTo>
                    <a:pt x="277265" y="16666"/>
                  </a:lnTo>
                  <a:close/>
                  <a:moveTo>
                    <a:pt x="8485" y="16666"/>
                  </a:moveTo>
                  <a:lnTo>
                    <a:pt x="8788" y="16818"/>
                  </a:lnTo>
                  <a:lnTo>
                    <a:pt x="8333" y="16969"/>
                  </a:lnTo>
                  <a:lnTo>
                    <a:pt x="8182" y="16969"/>
                  </a:lnTo>
                  <a:lnTo>
                    <a:pt x="8182" y="16818"/>
                  </a:lnTo>
                  <a:lnTo>
                    <a:pt x="8485" y="16666"/>
                  </a:lnTo>
                  <a:close/>
                  <a:moveTo>
                    <a:pt x="278326" y="16818"/>
                  </a:moveTo>
                  <a:lnTo>
                    <a:pt x="278326" y="16969"/>
                  </a:lnTo>
                  <a:lnTo>
                    <a:pt x="278023" y="16969"/>
                  </a:lnTo>
                  <a:lnTo>
                    <a:pt x="278326" y="16818"/>
                  </a:lnTo>
                  <a:close/>
                  <a:moveTo>
                    <a:pt x="258175" y="16969"/>
                  </a:moveTo>
                  <a:lnTo>
                    <a:pt x="258781" y="17121"/>
                  </a:lnTo>
                  <a:lnTo>
                    <a:pt x="258781" y="17121"/>
                  </a:lnTo>
                  <a:lnTo>
                    <a:pt x="258478" y="16969"/>
                  </a:lnTo>
                  <a:close/>
                  <a:moveTo>
                    <a:pt x="259084" y="16969"/>
                  </a:moveTo>
                  <a:lnTo>
                    <a:pt x="259236" y="17121"/>
                  </a:lnTo>
                  <a:lnTo>
                    <a:pt x="259084" y="17121"/>
                  </a:lnTo>
                  <a:lnTo>
                    <a:pt x="258933" y="17272"/>
                  </a:lnTo>
                  <a:lnTo>
                    <a:pt x="259842" y="17272"/>
                  </a:lnTo>
                  <a:lnTo>
                    <a:pt x="260145" y="17121"/>
                  </a:lnTo>
                  <a:lnTo>
                    <a:pt x="259842" y="17121"/>
                  </a:lnTo>
                  <a:lnTo>
                    <a:pt x="259084" y="16969"/>
                  </a:lnTo>
                  <a:close/>
                  <a:moveTo>
                    <a:pt x="268629" y="16969"/>
                  </a:moveTo>
                  <a:lnTo>
                    <a:pt x="268629" y="17121"/>
                  </a:lnTo>
                  <a:lnTo>
                    <a:pt x="269084" y="17272"/>
                  </a:lnTo>
                  <a:lnTo>
                    <a:pt x="269387" y="17121"/>
                  </a:lnTo>
                  <a:lnTo>
                    <a:pt x="268932" y="16969"/>
                  </a:lnTo>
                  <a:close/>
                  <a:moveTo>
                    <a:pt x="261508" y="17272"/>
                  </a:moveTo>
                  <a:lnTo>
                    <a:pt x="261811" y="17424"/>
                  </a:lnTo>
                  <a:lnTo>
                    <a:pt x="262114" y="17424"/>
                  </a:lnTo>
                  <a:lnTo>
                    <a:pt x="261811" y="17272"/>
                  </a:lnTo>
                  <a:close/>
                  <a:moveTo>
                    <a:pt x="272872" y="17272"/>
                  </a:moveTo>
                  <a:lnTo>
                    <a:pt x="273023" y="17424"/>
                  </a:lnTo>
                  <a:lnTo>
                    <a:pt x="273023" y="17288"/>
                  </a:lnTo>
                  <a:lnTo>
                    <a:pt x="272872" y="17272"/>
                  </a:lnTo>
                  <a:close/>
                  <a:moveTo>
                    <a:pt x="7121" y="17424"/>
                  </a:moveTo>
                  <a:lnTo>
                    <a:pt x="6666" y="17575"/>
                  </a:lnTo>
                  <a:lnTo>
                    <a:pt x="6666" y="17424"/>
                  </a:lnTo>
                  <a:close/>
                  <a:moveTo>
                    <a:pt x="275587" y="17563"/>
                  </a:moveTo>
                  <a:lnTo>
                    <a:pt x="275599" y="17575"/>
                  </a:lnTo>
                  <a:lnTo>
                    <a:pt x="275700" y="17575"/>
                  </a:lnTo>
                  <a:lnTo>
                    <a:pt x="275587" y="17563"/>
                  </a:lnTo>
                  <a:close/>
                  <a:moveTo>
                    <a:pt x="279538" y="17424"/>
                  </a:moveTo>
                  <a:lnTo>
                    <a:pt x="279993" y="17575"/>
                  </a:lnTo>
                  <a:lnTo>
                    <a:pt x="279538" y="17575"/>
                  </a:lnTo>
                  <a:lnTo>
                    <a:pt x="279235" y="17424"/>
                  </a:lnTo>
                  <a:close/>
                  <a:moveTo>
                    <a:pt x="281962" y="17575"/>
                  </a:moveTo>
                  <a:lnTo>
                    <a:pt x="282114" y="17727"/>
                  </a:lnTo>
                  <a:lnTo>
                    <a:pt x="282114" y="17727"/>
                  </a:lnTo>
                  <a:lnTo>
                    <a:pt x="281508" y="17575"/>
                  </a:lnTo>
                  <a:close/>
                  <a:moveTo>
                    <a:pt x="274235" y="17424"/>
                  </a:moveTo>
                  <a:lnTo>
                    <a:pt x="274084" y="17575"/>
                  </a:lnTo>
                  <a:lnTo>
                    <a:pt x="273175" y="17575"/>
                  </a:lnTo>
                  <a:lnTo>
                    <a:pt x="274993" y="17727"/>
                  </a:lnTo>
                  <a:lnTo>
                    <a:pt x="274235" y="17424"/>
                  </a:lnTo>
                  <a:close/>
                  <a:moveTo>
                    <a:pt x="277720" y="17424"/>
                  </a:moveTo>
                  <a:lnTo>
                    <a:pt x="277871" y="17575"/>
                  </a:lnTo>
                  <a:lnTo>
                    <a:pt x="278023" y="17727"/>
                  </a:lnTo>
                  <a:lnTo>
                    <a:pt x="277568" y="17727"/>
                  </a:lnTo>
                  <a:lnTo>
                    <a:pt x="276356" y="17575"/>
                  </a:lnTo>
                  <a:lnTo>
                    <a:pt x="277265" y="17424"/>
                  </a:lnTo>
                  <a:close/>
                  <a:moveTo>
                    <a:pt x="278781" y="17575"/>
                  </a:moveTo>
                  <a:lnTo>
                    <a:pt x="279235" y="17727"/>
                  </a:lnTo>
                  <a:lnTo>
                    <a:pt x="278326" y="17575"/>
                  </a:lnTo>
                  <a:close/>
                  <a:moveTo>
                    <a:pt x="282417" y="17424"/>
                  </a:moveTo>
                  <a:lnTo>
                    <a:pt x="282871" y="17575"/>
                  </a:lnTo>
                  <a:lnTo>
                    <a:pt x="282417" y="17727"/>
                  </a:lnTo>
                  <a:lnTo>
                    <a:pt x="282417" y="17575"/>
                  </a:lnTo>
                  <a:lnTo>
                    <a:pt x="282265" y="17424"/>
                  </a:lnTo>
                  <a:close/>
                  <a:moveTo>
                    <a:pt x="7273" y="17575"/>
                  </a:moveTo>
                  <a:lnTo>
                    <a:pt x="6666" y="17878"/>
                  </a:lnTo>
                  <a:lnTo>
                    <a:pt x="7273" y="17878"/>
                  </a:lnTo>
                  <a:lnTo>
                    <a:pt x="6666" y="18030"/>
                  </a:lnTo>
                  <a:lnTo>
                    <a:pt x="6666" y="17878"/>
                  </a:lnTo>
                  <a:lnTo>
                    <a:pt x="6666" y="17727"/>
                  </a:lnTo>
                  <a:lnTo>
                    <a:pt x="6970" y="17575"/>
                  </a:lnTo>
                  <a:close/>
                  <a:moveTo>
                    <a:pt x="275599" y="17727"/>
                  </a:moveTo>
                  <a:lnTo>
                    <a:pt x="275750" y="17878"/>
                  </a:lnTo>
                  <a:lnTo>
                    <a:pt x="276508" y="17878"/>
                  </a:lnTo>
                  <a:lnTo>
                    <a:pt x="276659" y="18030"/>
                  </a:lnTo>
                  <a:lnTo>
                    <a:pt x="276962" y="18030"/>
                  </a:lnTo>
                  <a:lnTo>
                    <a:pt x="276659" y="17878"/>
                  </a:lnTo>
                  <a:lnTo>
                    <a:pt x="276205" y="17727"/>
                  </a:lnTo>
                  <a:close/>
                  <a:moveTo>
                    <a:pt x="283780" y="17878"/>
                  </a:moveTo>
                  <a:lnTo>
                    <a:pt x="283932" y="18030"/>
                  </a:lnTo>
                  <a:lnTo>
                    <a:pt x="283780" y="18030"/>
                  </a:lnTo>
                  <a:lnTo>
                    <a:pt x="283780" y="17878"/>
                  </a:lnTo>
                  <a:close/>
                  <a:moveTo>
                    <a:pt x="283730" y="18173"/>
                  </a:moveTo>
                  <a:lnTo>
                    <a:pt x="283629" y="18181"/>
                  </a:lnTo>
                  <a:lnTo>
                    <a:pt x="283780" y="18195"/>
                  </a:lnTo>
                  <a:lnTo>
                    <a:pt x="283780" y="18195"/>
                  </a:lnTo>
                  <a:lnTo>
                    <a:pt x="283780" y="18181"/>
                  </a:lnTo>
                  <a:lnTo>
                    <a:pt x="283730" y="18173"/>
                  </a:lnTo>
                  <a:close/>
                  <a:moveTo>
                    <a:pt x="280095" y="18046"/>
                  </a:moveTo>
                  <a:lnTo>
                    <a:pt x="279690" y="18181"/>
                  </a:lnTo>
                  <a:lnTo>
                    <a:pt x="282114" y="18484"/>
                  </a:lnTo>
                  <a:lnTo>
                    <a:pt x="283174" y="18484"/>
                  </a:lnTo>
                  <a:lnTo>
                    <a:pt x="282720" y="18333"/>
                  </a:lnTo>
                  <a:lnTo>
                    <a:pt x="282770" y="18333"/>
                  </a:lnTo>
                  <a:lnTo>
                    <a:pt x="280095" y="18046"/>
                  </a:lnTo>
                  <a:close/>
                  <a:moveTo>
                    <a:pt x="77574" y="18484"/>
                  </a:moveTo>
                  <a:lnTo>
                    <a:pt x="76816" y="18636"/>
                  </a:lnTo>
                  <a:lnTo>
                    <a:pt x="76816" y="18636"/>
                  </a:lnTo>
                  <a:lnTo>
                    <a:pt x="76968" y="18484"/>
                  </a:lnTo>
                  <a:close/>
                  <a:moveTo>
                    <a:pt x="283780" y="18195"/>
                  </a:moveTo>
                  <a:lnTo>
                    <a:pt x="283780" y="18333"/>
                  </a:lnTo>
                  <a:lnTo>
                    <a:pt x="282770" y="18333"/>
                  </a:lnTo>
                  <a:lnTo>
                    <a:pt x="285599" y="18636"/>
                  </a:lnTo>
                  <a:lnTo>
                    <a:pt x="285750" y="18484"/>
                  </a:lnTo>
                  <a:lnTo>
                    <a:pt x="285295" y="18333"/>
                  </a:lnTo>
                  <a:lnTo>
                    <a:pt x="283780" y="18195"/>
                  </a:lnTo>
                  <a:close/>
                  <a:moveTo>
                    <a:pt x="69241" y="18484"/>
                  </a:moveTo>
                  <a:lnTo>
                    <a:pt x="68938" y="18636"/>
                  </a:lnTo>
                  <a:lnTo>
                    <a:pt x="68483" y="18787"/>
                  </a:lnTo>
                  <a:lnTo>
                    <a:pt x="67119" y="18787"/>
                  </a:lnTo>
                  <a:lnTo>
                    <a:pt x="68180" y="18636"/>
                  </a:lnTo>
                  <a:lnTo>
                    <a:pt x="69241" y="18484"/>
                  </a:lnTo>
                  <a:close/>
                  <a:moveTo>
                    <a:pt x="82271" y="18787"/>
                  </a:moveTo>
                  <a:lnTo>
                    <a:pt x="81968" y="18939"/>
                  </a:lnTo>
                  <a:lnTo>
                    <a:pt x="81513" y="18939"/>
                  </a:lnTo>
                  <a:lnTo>
                    <a:pt x="82271" y="18787"/>
                  </a:lnTo>
                  <a:close/>
                  <a:moveTo>
                    <a:pt x="71210" y="18484"/>
                  </a:moveTo>
                  <a:lnTo>
                    <a:pt x="74392" y="18636"/>
                  </a:lnTo>
                  <a:lnTo>
                    <a:pt x="70604" y="19090"/>
                  </a:lnTo>
                  <a:lnTo>
                    <a:pt x="66968" y="19242"/>
                  </a:lnTo>
                  <a:lnTo>
                    <a:pt x="66968" y="19242"/>
                  </a:lnTo>
                  <a:lnTo>
                    <a:pt x="68180" y="18939"/>
                  </a:lnTo>
                  <a:lnTo>
                    <a:pt x="69241" y="18787"/>
                  </a:lnTo>
                  <a:lnTo>
                    <a:pt x="71210" y="18484"/>
                  </a:lnTo>
                  <a:close/>
                  <a:moveTo>
                    <a:pt x="73483" y="19242"/>
                  </a:moveTo>
                  <a:lnTo>
                    <a:pt x="73483" y="19393"/>
                  </a:lnTo>
                  <a:lnTo>
                    <a:pt x="73028" y="19242"/>
                  </a:lnTo>
                  <a:close/>
                  <a:moveTo>
                    <a:pt x="74089" y="19242"/>
                  </a:moveTo>
                  <a:lnTo>
                    <a:pt x="74089" y="19393"/>
                  </a:lnTo>
                  <a:lnTo>
                    <a:pt x="73634" y="19393"/>
                  </a:lnTo>
                  <a:lnTo>
                    <a:pt x="74089" y="19242"/>
                  </a:lnTo>
                  <a:close/>
                  <a:moveTo>
                    <a:pt x="79998" y="19242"/>
                  </a:moveTo>
                  <a:lnTo>
                    <a:pt x="80149" y="19393"/>
                  </a:lnTo>
                  <a:lnTo>
                    <a:pt x="79998" y="19393"/>
                  </a:lnTo>
                  <a:lnTo>
                    <a:pt x="79998" y="19242"/>
                  </a:lnTo>
                  <a:close/>
                  <a:moveTo>
                    <a:pt x="81260" y="19368"/>
                  </a:moveTo>
                  <a:lnTo>
                    <a:pt x="81210" y="19372"/>
                  </a:lnTo>
                  <a:lnTo>
                    <a:pt x="81210" y="19372"/>
                  </a:lnTo>
                  <a:lnTo>
                    <a:pt x="81210" y="19393"/>
                  </a:lnTo>
                  <a:lnTo>
                    <a:pt x="81260" y="19368"/>
                  </a:lnTo>
                  <a:close/>
                  <a:moveTo>
                    <a:pt x="72271" y="19242"/>
                  </a:moveTo>
                  <a:lnTo>
                    <a:pt x="71968" y="19393"/>
                  </a:lnTo>
                  <a:lnTo>
                    <a:pt x="72119" y="19545"/>
                  </a:lnTo>
                  <a:lnTo>
                    <a:pt x="71816" y="19545"/>
                  </a:lnTo>
                  <a:lnTo>
                    <a:pt x="71513" y="19393"/>
                  </a:lnTo>
                  <a:lnTo>
                    <a:pt x="71968" y="19242"/>
                  </a:lnTo>
                  <a:close/>
                  <a:moveTo>
                    <a:pt x="68332" y="19696"/>
                  </a:moveTo>
                  <a:lnTo>
                    <a:pt x="68029" y="19848"/>
                  </a:lnTo>
                  <a:lnTo>
                    <a:pt x="68180" y="19848"/>
                  </a:lnTo>
                  <a:lnTo>
                    <a:pt x="67877" y="19999"/>
                  </a:lnTo>
                  <a:lnTo>
                    <a:pt x="67422" y="19999"/>
                  </a:lnTo>
                  <a:lnTo>
                    <a:pt x="67271" y="19848"/>
                  </a:lnTo>
                  <a:lnTo>
                    <a:pt x="67271" y="19696"/>
                  </a:lnTo>
                  <a:close/>
                  <a:moveTo>
                    <a:pt x="6970" y="19696"/>
                  </a:moveTo>
                  <a:lnTo>
                    <a:pt x="6212" y="19999"/>
                  </a:lnTo>
                  <a:lnTo>
                    <a:pt x="6970" y="19999"/>
                  </a:lnTo>
                  <a:lnTo>
                    <a:pt x="6515" y="20151"/>
                  </a:lnTo>
                  <a:lnTo>
                    <a:pt x="5151" y="20151"/>
                  </a:lnTo>
                  <a:lnTo>
                    <a:pt x="5757" y="19999"/>
                  </a:lnTo>
                  <a:lnTo>
                    <a:pt x="6212" y="19999"/>
                  </a:lnTo>
                  <a:lnTo>
                    <a:pt x="6515" y="19848"/>
                  </a:lnTo>
                  <a:lnTo>
                    <a:pt x="6970" y="19696"/>
                  </a:lnTo>
                  <a:close/>
                  <a:moveTo>
                    <a:pt x="59544" y="19848"/>
                  </a:moveTo>
                  <a:lnTo>
                    <a:pt x="59847" y="19999"/>
                  </a:lnTo>
                  <a:lnTo>
                    <a:pt x="59695" y="19999"/>
                  </a:lnTo>
                  <a:lnTo>
                    <a:pt x="59544" y="20151"/>
                  </a:lnTo>
                  <a:lnTo>
                    <a:pt x="59392" y="20151"/>
                  </a:lnTo>
                  <a:lnTo>
                    <a:pt x="59544" y="19848"/>
                  </a:lnTo>
                  <a:close/>
                  <a:moveTo>
                    <a:pt x="7727" y="20302"/>
                  </a:moveTo>
                  <a:lnTo>
                    <a:pt x="7424" y="20454"/>
                  </a:lnTo>
                  <a:lnTo>
                    <a:pt x="7424" y="20302"/>
                  </a:lnTo>
                  <a:close/>
                  <a:moveTo>
                    <a:pt x="41060" y="20454"/>
                  </a:moveTo>
                  <a:lnTo>
                    <a:pt x="41211" y="20605"/>
                  </a:lnTo>
                  <a:lnTo>
                    <a:pt x="41211" y="20605"/>
                  </a:lnTo>
                  <a:lnTo>
                    <a:pt x="40908" y="20454"/>
                  </a:lnTo>
                  <a:close/>
                  <a:moveTo>
                    <a:pt x="4394" y="20454"/>
                  </a:moveTo>
                  <a:lnTo>
                    <a:pt x="4091" y="20605"/>
                  </a:lnTo>
                  <a:lnTo>
                    <a:pt x="3788" y="20605"/>
                  </a:lnTo>
                  <a:lnTo>
                    <a:pt x="4394" y="20454"/>
                  </a:lnTo>
                  <a:close/>
                  <a:moveTo>
                    <a:pt x="5151" y="20454"/>
                  </a:moveTo>
                  <a:lnTo>
                    <a:pt x="4848" y="20605"/>
                  </a:lnTo>
                  <a:lnTo>
                    <a:pt x="4545" y="20605"/>
                  </a:lnTo>
                  <a:lnTo>
                    <a:pt x="5151" y="20454"/>
                  </a:lnTo>
                  <a:close/>
                  <a:moveTo>
                    <a:pt x="6970" y="20454"/>
                  </a:moveTo>
                  <a:lnTo>
                    <a:pt x="6970" y="20605"/>
                  </a:lnTo>
                  <a:lnTo>
                    <a:pt x="6818" y="20605"/>
                  </a:lnTo>
                  <a:lnTo>
                    <a:pt x="6970" y="20454"/>
                  </a:lnTo>
                  <a:close/>
                  <a:moveTo>
                    <a:pt x="50756" y="20454"/>
                  </a:moveTo>
                  <a:lnTo>
                    <a:pt x="50453" y="20605"/>
                  </a:lnTo>
                  <a:lnTo>
                    <a:pt x="50302" y="20605"/>
                  </a:lnTo>
                  <a:lnTo>
                    <a:pt x="50302" y="20454"/>
                  </a:lnTo>
                  <a:close/>
                  <a:moveTo>
                    <a:pt x="53483" y="20302"/>
                  </a:moveTo>
                  <a:lnTo>
                    <a:pt x="53938" y="20454"/>
                  </a:lnTo>
                  <a:lnTo>
                    <a:pt x="54241" y="20454"/>
                  </a:lnTo>
                  <a:lnTo>
                    <a:pt x="53938" y="20605"/>
                  </a:lnTo>
                  <a:lnTo>
                    <a:pt x="53938" y="20454"/>
                  </a:lnTo>
                  <a:lnTo>
                    <a:pt x="53332" y="20454"/>
                  </a:lnTo>
                  <a:lnTo>
                    <a:pt x="53483" y="20302"/>
                  </a:lnTo>
                  <a:close/>
                  <a:moveTo>
                    <a:pt x="65756" y="20454"/>
                  </a:moveTo>
                  <a:lnTo>
                    <a:pt x="65453" y="20605"/>
                  </a:lnTo>
                  <a:lnTo>
                    <a:pt x="65301" y="20454"/>
                  </a:lnTo>
                  <a:close/>
                  <a:moveTo>
                    <a:pt x="27424" y="20605"/>
                  </a:moveTo>
                  <a:lnTo>
                    <a:pt x="27424" y="20757"/>
                  </a:lnTo>
                  <a:lnTo>
                    <a:pt x="27120" y="20757"/>
                  </a:lnTo>
                  <a:lnTo>
                    <a:pt x="27272" y="20605"/>
                  </a:lnTo>
                  <a:close/>
                  <a:moveTo>
                    <a:pt x="45908" y="20605"/>
                  </a:moveTo>
                  <a:lnTo>
                    <a:pt x="45756" y="20757"/>
                  </a:lnTo>
                  <a:lnTo>
                    <a:pt x="45605" y="20757"/>
                  </a:lnTo>
                  <a:lnTo>
                    <a:pt x="45908" y="20605"/>
                  </a:lnTo>
                  <a:close/>
                  <a:moveTo>
                    <a:pt x="46514" y="20605"/>
                  </a:moveTo>
                  <a:lnTo>
                    <a:pt x="46514" y="20757"/>
                  </a:lnTo>
                  <a:lnTo>
                    <a:pt x="46362" y="20605"/>
                  </a:lnTo>
                  <a:close/>
                  <a:moveTo>
                    <a:pt x="3788" y="20757"/>
                  </a:moveTo>
                  <a:lnTo>
                    <a:pt x="3182" y="20908"/>
                  </a:lnTo>
                  <a:lnTo>
                    <a:pt x="3485" y="20757"/>
                  </a:lnTo>
                  <a:close/>
                  <a:moveTo>
                    <a:pt x="36969" y="20757"/>
                  </a:moveTo>
                  <a:lnTo>
                    <a:pt x="36969" y="20908"/>
                  </a:lnTo>
                  <a:lnTo>
                    <a:pt x="36817" y="20757"/>
                  </a:lnTo>
                  <a:close/>
                  <a:moveTo>
                    <a:pt x="46211" y="20454"/>
                  </a:moveTo>
                  <a:lnTo>
                    <a:pt x="45150" y="20757"/>
                  </a:lnTo>
                  <a:lnTo>
                    <a:pt x="44696" y="20908"/>
                  </a:lnTo>
                  <a:lnTo>
                    <a:pt x="44393" y="20757"/>
                  </a:lnTo>
                  <a:lnTo>
                    <a:pt x="45302" y="20605"/>
                  </a:lnTo>
                  <a:lnTo>
                    <a:pt x="46211" y="20454"/>
                  </a:lnTo>
                  <a:close/>
                  <a:moveTo>
                    <a:pt x="3636" y="20908"/>
                  </a:moveTo>
                  <a:lnTo>
                    <a:pt x="3333" y="21060"/>
                  </a:lnTo>
                  <a:lnTo>
                    <a:pt x="3333" y="20908"/>
                  </a:lnTo>
                  <a:close/>
                  <a:moveTo>
                    <a:pt x="34545" y="20908"/>
                  </a:moveTo>
                  <a:lnTo>
                    <a:pt x="34696" y="21060"/>
                  </a:lnTo>
                  <a:lnTo>
                    <a:pt x="34242" y="21060"/>
                  </a:lnTo>
                  <a:lnTo>
                    <a:pt x="34545" y="20908"/>
                  </a:lnTo>
                  <a:close/>
                  <a:moveTo>
                    <a:pt x="35757" y="20757"/>
                  </a:moveTo>
                  <a:lnTo>
                    <a:pt x="35908" y="20908"/>
                  </a:lnTo>
                  <a:lnTo>
                    <a:pt x="35757" y="20908"/>
                  </a:lnTo>
                  <a:lnTo>
                    <a:pt x="35454" y="21060"/>
                  </a:lnTo>
                  <a:lnTo>
                    <a:pt x="35151" y="21060"/>
                  </a:lnTo>
                  <a:lnTo>
                    <a:pt x="35302" y="20908"/>
                  </a:lnTo>
                  <a:lnTo>
                    <a:pt x="35151" y="20757"/>
                  </a:lnTo>
                  <a:close/>
                  <a:moveTo>
                    <a:pt x="46665" y="21060"/>
                  </a:moveTo>
                  <a:lnTo>
                    <a:pt x="46059" y="21211"/>
                  </a:lnTo>
                  <a:lnTo>
                    <a:pt x="46059" y="21211"/>
                  </a:lnTo>
                  <a:lnTo>
                    <a:pt x="46211" y="21060"/>
                  </a:lnTo>
                  <a:close/>
                  <a:moveTo>
                    <a:pt x="40150" y="20757"/>
                  </a:moveTo>
                  <a:lnTo>
                    <a:pt x="39999" y="20908"/>
                  </a:lnTo>
                  <a:lnTo>
                    <a:pt x="39393" y="21060"/>
                  </a:lnTo>
                  <a:lnTo>
                    <a:pt x="38635" y="21211"/>
                  </a:lnTo>
                  <a:lnTo>
                    <a:pt x="39393" y="20908"/>
                  </a:lnTo>
                  <a:lnTo>
                    <a:pt x="40150" y="20757"/>
                  </a:lnTo>
                  <a:close/>
                  <a:moveTo>
                    <a:pt x="46211" y="21211"/>
                  </a:moveTo>
                  <a:lnTo>
                    <a:pt x="46211" y="21363"/>
                  </a:lnTo>
                  <a:lnTo>
                    <a:pt x="46059" y="21211"/>
                  </a:lnTo>
                  <a:close/>
                  <a:moveTo>
                    <a:pt x="32726" y="21211"/>
                  </a:moveTo>
                  <a:lnTo>
                    <a:pt x="32575" y="21363"/>
                  </a:lnTo>
                  <a:lnTo>
                    <a:pt x="32272" y="21514"/>
                  </a:lnTo>
                  <a:lnTo>
                    <a:pt x="32272" y="21514"/>
                  </a:lnTo>
                  <a:lnTo>
                    <a:pt x="32423" y="21363"/>
                  </a:lnTo>
                  <a:lnTo>
                    <a:pt x="32726" y="21211"/>
                  </a:lnTo>
                  <a:close/>
                  <a:moveTo>
                    <a:pt x="7424" y="20757"/>
                  </a:moveTo>
                  <a:lnTo>
                    <a:pt x="7273" y="21060"/>
                  </a:lnTo>
                  <a:lnTo>
                    <a:pt x="6363" y="21363"/>
                  </a:lnTo>
                  <a:lnTo>
                    <a:pt x="5909" y="21514"/>
                  </a:lnTo>
                  <a:lnTo>
                    <a:pt x="5909" y="21363"/>
                  </a:lnTo>
                  <a:lnTo>
                    <a:pt x="5454" y="21514"/>
                  </a:lnTo>
                  <a:lnTo>
                    <a:pt x="5454" y="21514"/>
                  </a:lnTo>
                  <a:lnTo>
                    <a:pt x="6212" y="21060"/>
                  </a:lnTo>
                  <a:lnTo>
                    <a:pt x="7273" y="20757"/>
                  </a:lnTo>
                  <a:close/>
                  <a:moveTo>
                    <a:pt x="32423" y="21060"/>
                  </a:moveTo>
                  <a:lnTo>
                    <a:pt x="32575" y="21211"/>
                  </a:lnTo>
                  <a:lnTo>
                    <a:pt x="31666" y="21514"/>
                  </a:lnTo>
                  <a:lnTo>
                    <a:pt x="31514" y="21363"/>
                  </a:lnTo>
                  <a:lnTo>
                    <a:pt x="31363" y="21211"/>
                  </a:lnTo>
                  <a:lnTo>
                    <a:pt x="32120" y="21060"/>
                  </a:lnTo>
                  <a:close/>
                  <a:moveTo>
                    <a:pt x="4091" y="21060"/>
                  </a:moveTo>
                  <a:lnTo>
                    <a:pt x="3788" y="21211"/>
                  </a:lnTo>
                  <a:lnTo>
                    <a:pt x="3485" y="21363"/>
                  </a:lnTo>
                  <a:lnTo>
                    <a:pt x="3788" y="21363"/>
                  </a:lnTo>
                  <a:lnTo>
                    <a:pt x="3939" y="21514"/>
                  </a:lnTo>
                  <a:lnTo>
                    <a:pt x="2727" y="21666"/>
                  </a:lnTo>
                  <a:lnTo>
                    <a:pt x="2727" y="21666"/>
                  </a:lnTo>
                  <a:lnTo>
                    <a:pt x="3030" y="21514"/>
                  </a:lnTo>
                  <a:lnTo>
                    <a:pt x="3030" y="21393"/>
                  </a:lnTo>
                  <a:lnTo>
                    <a:pt x="3030" y="21393"/>
                  </a:lnTo>
                  <a:lnTo>
                    <a:pt x="2424" y="21514"/>
                  </a:lnTo>
                  <a:lnTo>
                    <a:pt x="2424" y="21514"/>
                  </a:lnTo>
                  <a:lnTo>
                    <a:pt x="2727" y="21363"/>
                  </a:lnTo>
                  <a:lnTo>
                    <a:pt x="3030" y="21363"/>
                  </a:lnTo>
                  <a:lnTo>
                    <a:pt x="3030" y="21393"/>
                  </a:lnTo>
                  <a:lnTo>
                    <a:pt x="3030" y="21393"/>
                  </a:lnTo>
                  <a:lnTo>
                    <a:pt x="3182" y="21363"/>
                  </a:lnTo>
                  <a:lnTo>
                    <a:pt x="3485" y="21363"/>
                  </a:lnTo>
                  <a:lnTo>
                    <a:pt x="3485" y="21211"/>
                  </a:lnTo>
                  <a:lnTo>
                    <a:pt x="3636" y="21211"/>
                  </a:lnTo>
                  <a:lnTo>
                    <a:pt x="4091" y="21060"/>
                  </a:lnTo>
                  <a:close/>
                  <a:moveTo>
                    <a:pt x="9394" y="21514"/>
                  </a:moveTo>
                  <a:lnTo>
                    <a:pt x="8788" y="21666"/>
                  </a:lnTo>
                  <a:lnTo>
                    <a:pt x="9242" y="21514"/>
                  </a:lnTo>
                  <a:close/>
                  <a:moveTo>
                    <a:pt x="34848" y="21514"/>
                  </a:moveTo>
                  <a:lnTo>
                    <a:pt x="35757" y="21666"/>
                  </a:lnTo>
                  <a:lnTo>
                    <a:pt x="33787" y="21666"/>
                  </a:lnTo>
                  <a:lnTo>
                    <a:pt x="34242" y="21514"/>
                  </a:lnTo>
                  <a:close/>
                  <a:moveTo>
                    <a:pt x="3485" y="21666"/>
                  </a:moveTo>
                  <a:lnTo>
                    <a:pt x="3333" y="21817"/>
                  </a:lnTo>
                  <a:lnTo>
                    <a:pt x="3182" y="21817"/>
                  </a:lnTo>
                  <a:lnTo>
                    <a:pt x="3030" y="21666"/>
                  </a:lnTo>
                  <a:close/>
                  <a:moveTo>
                    <a:pt x="38332" y="21666"/>
                  </a:moveTo>
                  <a:lnTo>
                    <a:pt x="38484" y="21817"/>
                  </a:lnTo>
                  <a:lnTo>
                    <a:pt x="38181" y="21817"/>
                  </a:lnTo>
                  <a:lnTo>
                    <a:pt x="38332" y="21666"/>
                  </a:lnTo>
                  <a:close/>
                  <a:moveTo>
                    <a:pt x="758" y="22120"/>
                  </a:moveTo>
                  <a:lnTo>
                    <a:pt x="606" y="22196"/>
                  </a:lnTo>
                  <a:lnTo>
                    <a:pt x="606" y="22196"/>
                  </a:lnTo>
                  <a:lnTo>
                    <a:pt x="707" y="22171"/>
                  </a:lnTo>
                  <a:lnTo>
                    <a:pt x="707" y="22171"/>
                  </a:lnTo>
                  <a:lnTo>
                    <a:pt x="758" y="22120"/>
                  </a:lnTo>
                  <a:close/>
                  <a:moveTo>
                    <a:pt x="5454" y="21817"/>
                  </a:moveTo>
                  <a:lnTo>
                    <a:pt x="5303" y="21969"/>
                  </a:lnTo>
                  <a:lnTo>
                    <a:pt x="4848" y="22120"/>
                  </a:lnTo>
                  <a:lnTo>
                    <a:pt x="3636" y="22272"/>
                  </a:lnTo>
                  <a:lnTo>
                    <a:pt x="3636" y="22272"/>
                  </a:lnTo>
                  <a:lnTo>
                    <a:pt x="4545" y="21969"/>
                  </a:lnTo>
                  <a:lnTo>
                    <a:pt x="5000" y="21817"/>
                  </a:lnTo>
                  <a:close/>
                  <a:moveTo>
                    <a:pt x="21515" y="22272"/>
                  </a:moveTo>
                  <a:lnTo>
                    <a:pt x="21363" y="22423"/>
                  </a:lnTo>
                  <a:lnTo>
                    <a:pt x="21060" y="22272"/>
                  </a:lnTo>
                  <a:close/>
                  <a:moveTo>
                    <a:pt x="28030" y="22272"/>
                  </a:moveTo>
                  <a:lnTo>
                    <a:pt x="27878" y="22423"/>
                  </a:lnTo>
                  <a:lnTo>
                    <a:pt x="26060" y="22423"/>
                  </a:lnTo>
                  <a:lnTo>
                    <a:pt x="26514" y="22272"/>
                  </a:lnTo>
                  <a:close/>
                  <a:moveTo>
                    <a:pt x="8939" y="22423"/>
                  </a:moveTo>
                  <a:lnTo>
                    <a:pt x="8636" y="22575"/>
                  </a:lnTo>
                  <a:lnTo>
                    <a:pt x="8485" y="22423"/>
                  </a:lnTo>
                  <a:close/>
                  <a:moveTo>
                    <a:pt x="24848" y="22423"/>
                  </a:moveTo>
                  <a:lnTo>
                    <a:pt x="24696" y="22575"/>
                  </a:lnTo>
                  <a:lnTo>
                    <a:pt x="24090" y="22575"/>
                  </a:lnTo>
                  <a:lnTo>
                    <a:pt x="24393" y="22423"/>
                  </a:lnTo>
                  <a:close/>
                  <a:moveTo>
                    <a:pt x="23181" y="22575"/>
                  </a:moveTo>
                  <a:lnTo>
                    <a:pt x="22878" y="22726"/>
                  </a:lnTo>
                  <a:lnTo>
                    <a:pt x="22727" y="22575"/>
                  </a:lnTo>
                  <a:close/>
                  <a:moveTo>
                    <a:pt x="21515" y="22726"/>
                  </a:moveTo>
                  <a:lnTo>
                    <a:pt x="20606" y="22878"/>
                  </a:lnTo>
                  <a:lnTo>
                    <a:pt x="21060" y="22726"/>
                  </a:lnTo>
                  <a:close/>
                  <a:moveTo>
                    <a:pt x="26060" y="22423"/>
                  </a:moveTo>
                  <a:lnTo>
                    <a:pt x="24545" y="22726"/>
                  </a:lnTo>
                  <a:lnTo>
                    <a:pt x="24090" y="22878"/>
                  </a:lnTo>
                  <a:lnTo>
                    <a:pt x="23636" y="22726"/>
                  </a:lnTo>
                  <a:lnTo>
                    <a:pt x="24848" y="22575"/>
                  </a:lnTo>
                  <a:lnTo>
                    <a:pt x="26060" y="22423"/>
                  </a:lnTo>
                  <a:close/>
                  <a:moveTo>
                    <a:pt x="6818" y="22726"/>
                  </a:moveTo>
                  <a:lnTo>
                    <a:pt x="6212" y="22878"/>
                  </a:lnTo>
                  <a:lnTo>
                    <a:pt x="5757" y="23029"/>
                  </a:lnTo>
                  <a:lnTo>
                    <a:pt x="6818" y="22726"/>
                  </a:lnTo>
                  <a:close/>
                  <a:moveTo>
                    <a:pt x="6515" y="22878"/>
                  </a:moveTo>
                  <a:lnTo>
                    <a:pt x="5909" y="23029"/>
                  </a:lnTo>
                  <a:lnTo>
                    <a:pt x="6363" y="23029"/>
                  </a:lnTo>
                  <a:lnTo>
                    <a:pt x="6666" y="22878"/>
                  </a:lnTo>
                  <a:close/>
                  <a:moveTo>
                    <a:pt x="19999" y="22878"/>
                  </a:moveTo>
                  <a:lnTo>
                    <a:pt x="19999" y="23029"/>
                  </a:lnTo>
                  <a:lnTo>
                    <a:pt x="19848" y="22878"/>
                  </a:lnTo>
                  <a:close/>
                  <a:moveTo>
                    <a:pt x="21515" y="22878"/>
                  </a:moveTo>
                  <a:lnTo>
                    <a:pt x="20909" y="23029"/>
                  </a:lnTo>
                  <a:lnTo>
                    <a:pt x="20757" y="23029"/>
                  </a:lnTo>
                  <a:lnTo>
                    <a:pt x="21060" y="22878"/>
                  </a:lnTo>
                  <a:close/>
                  <a:moveTo>
                    <a:pt x="28181" y="22575"/>
                  </a:moveTo>
                  <a:lnTo>
                    <a:pt x="27424" y="22878"/>
                  </a:lnTo>
                  <a:lnTo>
                    <a:pt x="23787" y="23181"/>
                  </a:lnTo>
                  <a:lnTo>
                    <a:pt x="25151" y="22726"/>
                  </a:lnTo>
                  <a:lnTo>
                    <a:pt x="27120" y="22575"/>
                  </a:lnTo>
                  <a:close/>
                  <a:moveTo>
                    <a:pt x="27727" y="23029"/>
                  </a:moveTo>
                  <a:lnTo>
                    <a:pt x="27727" y="23181"/>
                  </a:lnTo>
                  <a:lnTo>
                    <a:pt x="27272" y="23181"/>
                  </a:lnTo>
                  <a:lnTo>
                    <a:pt x="27575" y="23029"/>
                  </a:lnTo>
                  <a:close/>
                  <a:moveTo>
                    <a:pt x="23030" y="23181"/>
                  </a:moveTo>
                  <a:lnTo>
                    <a:pt x="22727" y="23332"/>
                  </a:lnTo>
                  <a:lnTo>
                    <a:pt x="22727" y="23332"/>
                  </a:lnTo>
                  <a:lnTo>
                    <a:pt x="22878" y="23181"/>
                  </a:lnTo>
                  <a:close/>
                  <a:moveTo>
                    <a:pt x="27878" y="23181"/>
                  </a:moveTo>
                  <a:lnTo>
                    <a:pt x="27575" y="23332"/>
                  </a:lnTo>
                  <a:lnTo>
                    <a:pt x="27514" y="23302"/>
                  </a:lnTo>
                  <a:lnTo>
                    <a:pt x="27514" y="23302"/>
                  </a:lnTo>
                  <a:lnTo>
                    <a:pt x="27878" y="23181"/>
                  </a:lnTo>
                  <a:close/>
                  <a:moveTo>
                    <a:pt x="27291" y="23418"/>
                  </a:moveTo>
                  <a:lnTo>
                    <a:pt x="27019" y="23433"/>
                  </a:lnTo>
                  <a:lnTo>
                    <a:pt x="27019" y="23433"/>
                  </a:lnTo>
                  <a:lnTo>
                    <a:pt x="26969" y="23484"/>
                  </a:lnTo>
                  <a:lnTo>
                    <a:pt x="27424" y="23484"/>
                  </a:lnTo>
                  <a:lnTo>
                    <a:pt x="27291" y="23418"/>
                  </a:lnTo>
                  <a:close/>
                  <a:moveTo>
                    <a:pt x="5757" y="23484"/>
                  </a:moveTo>
                  <a:lnTo>
                    <a:pt x="5454" y="23635"/>
                  </a:lnTo>
                  <a:lnTo>
                    <a:pt x="5606" y="23635"/>
                  </a:lnTo>
                  <a:lnTo>
                    <a:pt x="5757" y="23484"/>
                  </a:lnTo>
                  <a:close/>
                  <a:moveTo>
                    <a:pt x="202116" y="303"/>
                  </a:moveTo>
                  <a:lnTo>
                    <a:pt x="201315" y="325"/>
                  </a:lnTo>
                  <a:lnTo>
                    <a:pt x="201315" y="325"/>
                  </a:lnTo>
                  <a:lnTo>
                    <a:pt x="201055" y="455"/>
                  </a:lnTo>
                  <a:lnTo>
                    <a:pt x="200601" y="455"/>
                  </a:lnTo>
                  <a:lnTo>
                    <a:pt x="200714" y="341"/>
                  </a:lnTo>
                  <a:lnTo>
                    <a:pt x="196510" y="455"/>
                  </a:lnTo>
                  <a:lnTo>
                    <a:pt x="192116" y="455"/>
                  </a:lnTo>
                  <a:lnTo>
                    <a:pt x="193025" y="606"/>
                  </a:lnTo>
                  <a:lnTo>
                    <a:pt x="193177" y="606"/>
                  </a:lnTo>
                  <a:lnTo>
                    <a:pt x="193177" y="758"/>
                  </a:lnTo>
                  <a:lnTo>
                    <a:pt x="193177" y="909"/>
                  </a:lnTo>
                  <a:lnTo>
                    <a:pt x="193934" y="1061"/>
                  </a:lnTo>
                  <a:lnTo>
                    <a:pt x="193177" y="1061"/>
                  </a:lnTo>
                  <a:lnTo>
                    <a:pt x="193328" y="1212"/>
                  </a:lnTo>
                  <a:lnTo>
                    <a:pt x="192874" y="1212"/>
                  </a:lnTo>
                  <a:lnTo>
                    <a:pt x="191359" y="1667"/>
                  </a:lnTo>
                  <a:lnTo>
                    <a:pt x="190146" y="1818"/>
                  </a:lnTo>
                  <a:lnTo>
                    <a:pt x="189995" y="1818"/>
                  </a:lnTo>
                  <a:lnTo>
                    <a:pt x="189995" y="1970"/>
                  </a:lnTo>
                  <a:lnTo>
                    <a:pt x="194086" y="1970"/>
                  </a:lnTo>
                  <a:lnTo>
                    <a:pt x="193631" y="2121"/>
                  </a:lnTo>
                  <a:lnTo>
                    <a:pt x="192571" y="2424"/>
                  </a:lnTo>
                  <a:lnTo>
                    <a:pt x="189995" y="2879"/>
                  </a:lnTo>
                  <a:lnTo>
                    <a:pt x="189086" y="3030"/>
                  </a:lnTo>
                  <a:lnTo>
                    <a:pt x="188783" y="2879"/>
                  </a:lnTo>
                  <a:lnTo>
                    <a:pt x="188934" y="2879"/>
                  </a:lnTo>
                  <a:lnTo>
                    <a:pt x="188934" y="2727"/>
                  </a:lnTo>
                  <a:lnTo>
                    <a:pt x="188934" y="2576"/>
                  </a:lnTo>
                  <a:lnTo>
                    <a:pt x="188480" y="2424"/>
                  </a:lnTo>
                  <a:lnTo>
                    <a:pt x="187419" y="2273"/>
                  </a:lnTo>
                  <a:lnTo>
                    <a:pt x="188934" y="2273"/>
                  </a:lnTo>
                  <a:lnTo>
                    <a:pt x="182874" y="1667"/>
                  </a:lnTo>
                  <a:lnTo>
                    <a:pt x="175753" y="1212"/>
                  </a:lnTo>
                  <a:lnTo>
                    <a:pt x="173283" y="1166"/>
                  </a:lnTo>
                  <a:lnTo>
                    <a:pt x="173283" y="1166"/>
                  </a:lnTo>
                  <a:lnTo>
                    <a:pt x="173329" y="1212"/>
                  </a:lnTo>
                  <a:lnTo>
                    <a:pt x="173177" y="1212"/>
                  </a:lnTo>
                  <a:lnTo>
                    <a:pt x="173129" y="1163"/>
                  </a:lnTo>
                  <a:lnTo>
                    <a:pt x="173129" y="1163"/>
                  </a:lnTo>
                  <a:lnTo>
                    <a:pt x="171276" y="1129"/>
                  </a:lnTo>
                  <a:lnTo>
                    <a:pt x="171276" y="1129"/>
                  </a:lnTo>
                  <a:lnTo>
                    <a:pt x="171359" y="1212"/>
                  </a:lnTo>
                  <a:lnTo>
                    <a:pt x="171359" y="1212"/>
                  </a:lnTo>
                  <a:lnTo>
                    <a:pt x="171190" y="1128"/>
                  </a:lnTo>
                  <a:lnTo>
                    <a:pt x="171190" y="1128"/>
                  </a:lnTo>
                  <a:lnTo>
                    <a:pt x="167571" y="1061"/>
                  </a:lnTo>
                  <a:lnTo>
                    <a:pt x="164798" y="1014"/>
                  </a:lnTo>
                  <a:lnTo>
                    <a:pt x="164798" y="1014"/>
                  </a:lnTo>
                  <a:lnTo>
                    <a:pt x="164996" y="1212"/>
                  </a:lnTo>
                  <a:lnTo>
                    <a:pt x="164390" y="1212"/>
                  </a:lnTo>
                  <a:lnTo>
                    <a:pt x="163935" y="1061"/>
                  </a:lnTo>
                  <a:lnTo>
                    <a:pt x="163632" y="1061"/>
                  </a:lnTo>
                  <a:lnTo>
                    <a:pt x="163935" y="1000"/>
                  </a:lnTo>
                  <a:lnTo>
                    <a:pt x="163935" y="1000"/>
                  </a:lnTo>
                  <a:lnTo>
                    <a:pt x="163101" y="986"/>
                  </a:lnTo>
                  <a:lnTo>
                    <a:pt x="163101" y="986"/>
                  </a:lnTo>
                  <a:lnTo>
                    <a:pt x="163026" y="1061"/>
                  </a:lnTo>
                  <a:lnTo>
                    <a:pt x="162787" y="981"/>
                  </a:lnTo>
                  <a:lnTo>
                    <a:pt x="162787" y="981"/>
                  </a:lnTo>
                  <a:lnTo>
                    <a:pt x="160645" y="945"/>
                  </a:lnTo>
                  <a:lnTo>
                    <a:pt x="160645" y="945"/>
                  </a:lnTo>
                  <a:lnTo>
                    <a:pt x="160299" y="1061"/>
                  </a:lnTo>
                  <a:lnTo>
                    <a:pt x="159390" y="1061"/>
                  </a:lnTo>
                  <a:lnTo>
                    <a:pt x="160753" y="1364"/>
                  </a:lnTo>
                  <a:lnTo>
                    <a:pt x="161497" y="1488"/>
                  </a:lnTo>
                  <a:lnTo>
                    <a:pt x="161359" y="1515"/>
                  </a:lnTo>
                  <a:lnTo>
                    <a:pt x="159844" y="1515"/>
                  </a:lnTo>
                  <a:lnTo>
                    <a:pt x="159238" y="1364"/>
                  </a:lnTo>
                  <a:lnTo>
                    <a:pt x="158632" y="1212"/>
                  </a:lnTo>
                  <a:lnTo>
                    <a:pt x="158935" y="1212"/>
                  </a:lnTo>
                  <a:lnTo>
                    <a:pt x="159390" y="1061"/>
                  </a:lnTo>
                  <a:lnTo>
                    <a:pt x="159779" y="931"/>
                  </a:lnTo>
                  <a:lnTo>
                    <a:pt x="159779" y="931"/>
                  </a:lnTo>
                  <a:lnTo>
                    <a:pt x="158481" y="909"/>
                  </a:lnTo>
                  <a:lnTo>
                    <a:pt x="156792" y="935"/>
                  </a:lnTo>
                  <a:lnTo>
                    <a:pt x="156792" y="935"/>
                  </a:lnTo>
                  <a:lnTo>
                    <a:pt x="157420" y="1061"/>
                  </a:lnTo>
                  <a:lnTo>
                    <a:pt x="157875" y="1212"/>
                  </a:lnTo>
                  <a:lnTo>
                    <a:pt x="158329" y="1364"/>
                  </a:lnTo>
                  <a:lnTo>
                    <a:pt x="159087" y="1515"/>
                  </a:lnTo>
                  <a:lnTo>
                    <a:pt x="159087" y="1515"/>
                  </a:lnTo>
                  <a:lnTo>
                    <a:pt x="157572" y="1364"/>
                  </a:lnTo>
                  <a:lnTo>
                    <a:pt x="157117" y="1212"/>
                  </a:lnTo>
                  <a:lnTo>
                    <a:pt x="156704" y="936"/>
                  </a:lnTo>
                  <a:lnTo>
                    <a:pt x="156704" y="936"/>
                  </a:lnTo>
                  <a:lnTo>
                    <a:pt x="154953" y="963"/>
                  </a:lnTo>
                  <a:lnTo>
                    <a:pt x="154953" y="963"/>
                  </a:lnTo>
                  <a:lnTo>
                    <a:pt x="155147" y="1061"/>
                  </a:lnTo>
                  <a:lnTo>
                    <a:pt x="154693" y="1212"/>
                  </a:lnTo>
                  <a:lnTo>
                    <a:pt x="153481" y="1212"/>
                  </a:lnTo>
                  <a:lnTo>
                    <a:pt x="153784" y="1061"/>
                  </a:lnTo>
                  <a:lnTo>
                    <a:pt x="154406" y="972"/>
                  </a:lnTo>
                  <a:lnTo>
                    <a:pt x="154406" y="972"/>
                  </a:lnTo>
                  <a:lnTo>
                    <a:pt x="153710" y="982"/>
                  </a:lnTo>
                  <a:lnTo>
                    <a:pt x="153710" y="982"/>
                  </a:lnTo>
                  <a:lnTo>
                    <a:pt x="153632" y="1061"/>
                  </a:lnTo>
                  <a:lnTo>
                    <a:pt x="153481" y="1061"/>
                  </a:lnTo>
                  <a:lnTo>
                    <a:pt x="153407" y="987"/>
                  </a:lnTo>
                  <a:lnTo>
                    <a:pt x="153407" y="987"/>
                  </a:lnTo>
                  <a:lnTo>
                    <a:pt x="150408" y="1033"/>
                  </a:lnTo>
                  <a:lnTo>
                    <a:pt x="150408" y="1033"/>
                  </a:lnTo>
                  <a:lnTo>
                    <a:pt x="150299" y="1061"/>
                  </a:lnTo>
                  <a:lnTo>
                    <a:pt x="150905" y="1061"/>
                  </a:lnTo>
                  <a:lnTo>
                    <a:pt x="151057" y="1212"/>
                  </a:lnTo>
                  <a:lnTo>
                    <a:pt x="150754" y="1212"/>
                  </a:lnTo>
                  <a:lnTo>
                    <a:pt x="149996" y="1061"/>
                  </a:lnTo>
                  <a:lnTo>
                    <a:pt x="149693" y="1061"/>
                  </a:lnTo>
                  <a:lnTo>
                    <a:pt x="149693" y="1044"/>
                  </a:lnTo>
                  <a:lnTo>
                    <a:pt x="149693" y="1044"/>
                  </a:lnTo>
                  <a:lnTo>
                    <a:pt x="148632" y="1061"/>
                  </a:lnTo>
                  <a:lnTo>
                    <a:pt x="138178" y="1364"/>
                  </a:lnTo>
                  <a:lnTo>
                    <a:pt x="127269" y="1667"/>
                  </a:lnTo>
                  <a:lnTo>
                    <a:pt x="116209" y="2273"/>
                  </a:lnTo>
                  <a:lnTo>
                    <a:pt x="114461" y="2389"/>
                  </a:lnTo>
                  <a:lnTo>
                    <a:pt x="114461" y="2389"/>
                  </a:lnTo>
                  <a:lnTo>
                    <a:pt x="114391" y="2424"/>
                  </a:lnTo>
                  <a:lnTo>
                    <a:pt x="114391" y="2424"/>
                  </a:lnTo>
                  <a:lnTo>
                    <a:pt x="114423" y="2392"/>
                  </a:lnTo>
                  <a:lnTo>
                    <a:pt x="114423" y="2392"/>
                  </a:lnTo>
                  <a:lnTo>
                    <a:pt x="104846" y="3030"/>
                  </a:lnTo>
                  <a:lnTo>
                    <a:pt x="93634" y="3788"/>
                  </a:lnTo>
                  <a:lnTo>
                    <a:pt x="89947" y="4091"/>
                  </a:lnTo>
                  <a:lnTo>
                    <a:pt x="90149" y="4091"/>
                  </a:lnTo>
                  <a:lnTo>
                    <a:pt x="89846" y="4242"/>
                  </a:lnTo>
                  <a:lnTo>
                    <a:pt x="89714" y="4110"/>
                  </a:lnTo>
                  <a:lnTo>
                    <a:pt x="89714" y="4110"/>
                  </a:lnTo>
                  <a:lnTo>
                    <a:pt x="87469" y="4294"/>
                  </a:lnTo>
                  <a:lnTo>
                    <a:pt x="87469" y="4294"/>
                  </a:lnTo>
                  <a:lnTo>
                    <a:pt x="87270" y="4394"/>
                  </a:lnTo>
                  <a:lnTo>
                    <a:pt x="88331" y="4242"/>
                  </a:lnTo>
                  <a:lnTo>
                    <a:pt x="89089" y="4242"/>
                  </a:lnTo>
                  <a:lnTo>
                    <a:pt x="89089" y="4394"/>
                  </a:lnTo>
                  <a:lnTo>
                    <a:pt x="88483" y="4545"/>
                  </a:lnTo>
                  <a:lnTo>
                    <a:pt x="86664" y="4545"/>
                  </a:lnTo>
                  <a:lnTo>
                    <a:pt x="86664" y="4394"/>
                  </a:lnTo>
                  <a:lnTo>
                    <a:pt x="87057" y="4328"/>
                  </a:lnTo>
                  <a:lnTo>
                    <a:pt x="87057" y="4328"/>
                  </a:lnTo>
                  <a:lnTo>
                    <a:pt x="82574" y="4697"/>
                  </a:lnTo>
                  <a:lnTo>
                    <a:pt x="71816" y="5757"/>
                  </a:lnTo>
                  <a:lnTo>
                    <a:pt x="61665" y="6969"/>
                  </a:lnTo>
                  <a:lnTo>
                    <a:pt x="59847" y="7225"/>
                  </a:lnTo>
                  <a:lnTo>
                    <a:pt x="59847" y="7225"/>
                  </a:lnTo>
                  <a:lnTo>
                    <a:pt x="59847" y="7272"/>
                  </a:lnTo>
                  <a:lnTo>
                    <a:pt x="60150" y="7272"/>
                  </a:lnTo>
                  <a:lnTo>
                    <a:pt x="59544" y="7424"/>
                  </a:lnTo>
                  <a:lnTo>
                    <a:pt x="58938" y="7424"/>
                  </a:lnTo>
                  <a:lnTo>
                    <a:pt x="59135" y="7325"/>
                  </a:lnTo>
                  <a:lnTo>
                    <a:pt x="59135" y="7325"/>
                  </a:lnTo>
                  <a:lnTo>
                    <a:pt x="52441" y="8266"/>
                  </a:lnTo>
                  <a:lnTo>
                    <a:pt x="52441" y="8266"/>
                  </a:lnTo>
                  <a:lnTo>
                    <a:pt x="52574" y="8333"/>
                  </a:lnTo>
                  <a:lnTo>
                    <a:pt x="52271" y="8485"/>
                  </a:lnTo>
                  <a:lnTo>
                    <a:pt x="51362" y="8485"/>
                  </a:lnTo>
                  <a:lnTo>
                    <a:pt x="51685" y="8377"/>
                  </a:lnTo>
                  <a:lnTo>
                    <a:pt x="43181" y="9697"/>
                  </a:lnTo>
                  <a:lnTo>
                    <a:pt x="35302" y="11212"/>
                  </a:lnTo>
                  <a:lnTo>
                    <a:pt x="36363" y="10909"/>
                  </a:lnTo>
                  <a:lnTo>
                    <a:pt x="36817" y="10757"/>
                  </a:lnTo>
                  <a:lnTo>
                    <a:pt x="36666" y="10757"/>
                  </a:lnTo>
                  <a:lnTo>
                    <a:pt x="36363" y="10606"/>
                  </a:lnTo>
                  <a:lnTo>
                    <a:pt x="35151" y="10606"/>
                  </a:lnTo>
                  <a:lnTo>
                    <a:pt x="34696" y="10757"/>
                  </a:lnTo>
                  <a:lnTo>
                    <a:pt x="34545" y="10909"/>
                  </a:lnTo>
                  <a:lnTo>
                    <a:pt x="35454" y="10909"/>
                  </a:lnTo>
                  <a:lnTo>
                    <a:pt x="35151" y="11060"/>
                  </a:lnTo>
                  <a:lnTo>
                    <a:pt x="34393" y="11060"/>
                  </a:lnTo>
                  <a:lnTo>
                    <a:pt x="34545" y="10909"/>
                  </a:lnTo>
                  <a:lnTo>
                    <a:pt x="33938" y="10909"/>
                  </a:lnTo>
                  <a:lnTo>
                    <a:pt x="33635" y="10757"/>
                  </a:lnTo>
                  <a:lnTo>
                    <a:pt x="34545" y="10606"/>
                  </a:lnTo>
                  <a:lnTo>
                    <a:pt x="33484" y="10606"/>
                  </a:lnTo>
                  <a:lnTo>
                    <a:pt x="34696" y="10303"/>
                  </a:lnTo>
                  <a:lnTo>
                    <a:pt x="35302" y="10000"/>
                  </a:lnTo>
                  <a:lnTo>
                    <a:pt x="33029" y="10000"/>
                  </a:lnTo>
                  <a:lnTo>
                    <a:pt x="31666" y="10091"/>
                  </a:lnTo>
                  <a:lnTo>
                    <a:pt x="31666" y="10091"/>
                  </a:lnTo>
                  <a:lnTo>
                    <a:pt x="31363" y="10151"/>
                  </a:lnTo>
                  <a:lnTo>
                    <a:pt x="31363" y="10151"/>
                  </a:lnTo>
                  <a:lnTo>
                    <a:pt x="31583" y="10096"/>
                  </a:lnTo>
                  <a:lnTo>
                    <a:pt x="31583" y="10096"/>
                  </a:lnTo>
                  <a:lnTo>
                    <a:pt x="30757" y="10151"/>
                  </a:lnTo>
                  <a:lnTo>
                    <a:pt x="28484" y="10454"/>
                  </a:lnTo>
                  <a:lnTo>
                    <a:pt x="25908" y="11060"/>
                  </a:lnTo>
                  <a:lnTo>
                    <a:pt x="19242" y="12575"/>
                  </a:lnTo>
                  <a:lnTo>
                    <a:pt x="17345" y="12902"/>
                  </a:lnTo>
                  <a:lnTo>
                    <a:pt x="17345" y="12902"/>
                  </a:lnTo>
                  <a:lnTo>
                    <a:pt x="17727" y="13030"/>
                  </a:lnTo>
                  <a:lnTo>
                    <a:pt x="17424" y="13181"/>
                  </a:lnTo>
                  <a:lnTo>
                    <a:pt x="16818" y="13333"/>
                  </a:lnTo>
                  <a:lnTo>
                    <a:pt x="16515" y="13181"/>
                  </a:lnTo>
                  <a:lnTo>
                    <a:pt x="16969" y="13030"/>
                  </a:lnTo>
                  <a:lnTo>
                    <a:pt x="17121" y="13030"/>
                  </a:lnTo>
                  <a:lnTo>
                    <a:pt x="17228" y="12922"/>
                  </a:lnTo>
                  <a:lnTo>
                    <a:pt x="17228" y="12922"/>
                  </a:lnTo>
                  <a:lnTo>
                    <a:pt x="14848" y="13333"/>
                  </a:lnTo>
                  <a:lnTo>
                    <a:pt x="10977" y="13870"/>
                  </a:lnTo>
                  <a:lnTo>
                    <a:pt x="10977" y="13870"/>
                  </a:lnTo>
                  <a:lnTo>
                    <a:pt x="10909" y="13939"/>
                  </a:lnTo>
                  <a:lnTo>
                    <a:pt x="10757" y="13939"/>
                  </a:lnTo>
                  <a:lnTo>
                    <a:pt x="10757" y="13901"/>
                  </a:lnTo>
                  <a:lnTo>
                    <a:pt x="10757" y="13901"/>
                  </a:lnTo>
                  <a:lnTo>
                    <a:pt x="9394" y="14090"/>
                  </a:lnTo>
                  <a:lnTo>
                    <a:pt x="9697" y="14242"/>
                  </a:lnTo>
                  <a:lnTo>
                    <a:pt x="10151" y="14242"/>
                  </a:lnTo>
                  <a:lnTo>
                    <a:pt x="11363" y="13939"/>
                  </a:lnTo>
                  <a:lnTo>
                    <a:pt x="12272" y="13787"/>
                  </a:lnTo>
                  <a:lnTo>
                    <a:pt x="12424" y="13787"/>
                  </a:lnTo>
                  <a:lnTo>
                    <a:pt x="12272" y="14090"/>
                  </a:lnTo>
                  <a:lnTo>
                    <a:pt x="13030" y="14090"/>
                  </a:lnTo>
                  <a:lnTo>
                    <a:pt x="12424" y="14242"/>
                  </a:lnTo>
                  <a:lnTo>
                    <a:pt x="11666" y="14393"/>
                  </a:lnTo>
                  <a:lnTo>
                    <a:pt x="11666" y="14545"/>
                  </a:lnTo>
                  <a:lnTo>
                    <a:pt x="12121" y="14545"/>
                  </a:lnTo>
                  <a:lnTo>
                    <a:pt x="11515" y="14696"/>
                  </a:lnTo>
                  <a:lnTo>
                    <a:pt x="12424" y="14696"/>
                  </a:lnTo>
                  <a:lnTo>
                    <a:pt x="11969" y="15151"/>
                  </a:lnTo>
                  <a:lnTo>
                    <a:pt x="11666" y="15605"/>
                  </a:lnTo>
                  <a:lnTo>
                    <a:pt x="11212" y="16060"/>
                  </a:lnTo>
                  <a:lnTo>
                    <a:pt x="10757" y="16363"/>
                  </a:lnTo>
                  <a:lnTo>
                    <a:pt x="10151" y="16514"/>
                  </a:lnTo>
                  <a:lnTo>
                    <a:pt x="7576" y="16666"/>
                  </a:lnTo>
                  <a:lnTo>
                    <a:pt x="7576" y="16666"/>
                  </a:lnTo>
                  <a:lnTo>
                    <a:pt x="9394" y="16211"/>
                  </a:lnTo>
                  <a:lnTo>
                    <a:pt x="9848" y="16060"/>
                  </a:lnTo>
                  <a:lnTo>
                    <a:pt x="10000" y="15908"/>
                  </a:lnTo>
                  <a:lnTo>
                    <a:pt x="9848" y="15908"/>
                  </a:lnTo>
                  <a:lnTo>
                    <a:pt x="9394" y="15757"/>
                  </a:lnTo>
                  <a:lnTo>
                    <a:pt x="7879" y="15908"/>
                  </a:lnTo>
                  <a:lnTo>
                    <a:pt x="6363" y="16363"/>
                  </a:lnTo>
                  <a:lnTo>
                    <a:pt x="5606" y="16514"/>
                  </a:lnTo>
                  <a:lnTo>
                    <a:pt x="5606" y="16666"/>
                  </a:lnTo>
                  <a:lnTo>
                    <a:pt x="5909" y="16818"/>
                  </a:lnTo>
                  <a:lnTo>
                    <a:pt x="6515" y="16818"/>
                  </a:lnTo>
                  <a:lnTo>
                    <a:pt x="5303" y="16969"/>
                  </a:lnTo>
                  <a:lnTo>
                    <a:pt x="5151" y="17121"/>
                  </a:lnTo>
                  <a:lnTo>
                    <a:pt x="5606" y="17121"/>
                  </a:lnTo>
                  <a:lnTo>
                    <a:pt x="5303" y="17272"/>
                  </a:lnTo>
                  <a:lnTo>
                    <a:pt x="6060" y="17272"/>
                  </a:lnTo>
                  <a:lnTo>
                    <a:pt x="6363" y="17424"/>
                  </a:lnTo>
                  <a:lnTo>
                    <a:pt x="5606" y="17727"/>
                  </a:lnTo>
                  <a:lnTo>
                    <a:pt x="3939" y="18030"/>
                  </a:lnTo>
                  <a:lnTo>
                    <a:pt x="2424" y="18636"/>
                  </a:lnTo>
                  <a:lnTo>
                    <a:pt x="2424" y="18636"/>
                  </a:lnTo>
                  <a:lnTo>
                    <a:pt x="5000" y="18484"/>
                  </a:lnTo>
                  <a:lnTo>
                    <a:pt x="6363" y="18181"/>
                  </a:lnTo>
                  <a:lnTo>
                    <a:pt x="7879" y="17878"/>
                  </a:lnTo>
                  <a:lnTo>
                    <a:pt x="10757" y="17272"/>
                  </a:lnTo>
                  <a:lnTo>
                    <a:pt x="10757" y="17272"/>
                  </a:lnTo>
                  <a:lnTo>
                    <a:pt x="8485" y="18181"/>
                  </a:lnTo>
                  <a:lnTo>
                    <a:pt x="6363" y="18636"/>
                  </a:lnTo>
                  <a:lnTo>
                    <a:pt x="3636" y="19242"/>
                  </a:lnTo>
                  <a:lnTo>
                    <a:pt x="3182" y="19393"/>
                  </a:lnTo>
                  <a:lnTo>
                    <a:pt x="3485" y="19393"/>
                  </a:lnTo>
                  <a:lnTo>
                    <a:pt x="7424" y="19090"/>
                  </a:lnTo>
                  <a:lnTo>
                    <a:pt x="6818" y="19090"/>
                  </a:lnTo>
                  <a:lnTo>
                    <a:pt x="7576" y="18939"/>
                  </a:lnTo>
                  <a:lnTo>
                    <a:pt x="7727" y="19090"/>
                  </a:lnTo>
                  <a:lnTo>
                    <a:pt x="7424" y="19090"/>
                  </a:lnTo>
                  <a:lnTo>
                    <a:pt x="7273" y="19393"/>
                  </a:lnTo>
                  <a:lnTo>
                    <a:pt x="6818" y="19696"/>
                  </a:lnTo>
                  <a:lnTo>
                    <a:pt x="5454" y="19999"/>
                  </a:lnTo>
                  <a:lnTo>
                    <a:pt x="4091" y="20302"/>
                  </a:lnTo>
                  <a:lnTo>
                    <a:pt x="3485" y="20454"/>
                  </a:lnTo>
                  <a:lnTo>
                    <a:pt x="3030" y="20605"/>
                  </a:lnTo>
                  <a:lnTo>
                    <a:pt x="3333" y="20757"/>
                  </a:lnTo>
                  <a:lnTo>
                    <a:pt x="3030" y="20908"/>
                  </a:lnTo>
                  <a:lnTo>
                    <a:pt x="2576" y="21060"/>
                  </a:lnTo>
                  <a:lnTo>
                    <a:pt x="2576" y="20908"/>
                  </a:lnTo>
                  <a:lnTo>
                    <a:pt x="2727" y="20757"/>
                  </a:lnTo>
                  <a:lnTo>
                    <a:pt x="1818" y="21060"/>
                  </a:lnTo>
                  <a:lnTo>
                    <a:pt x="1970" y="21211"/>
                  </a:lnTo>
                  <a:lnTo>
                    <a:pt x="2273" y="21211"/>
                  </a:lnTo>
                  <a:lnTo>
                    <a:pt x="2121" y="21363"/>
                  </a:lnTo>
                  <a:lnTo>
                    <a:pt x="1515" y="21666"/>
                  </a:lnTo>
                  <a:lnTo>
                    <a:pt x="2727" y="21666"/>
                  </a:lnTo>
                  <a:lnTo>
                    <a:pt x="707" y="22171"/>
                  </a:lnTo>
                  <a:lnTo>
                    <a:pt x="707" y="22171"/>
                  </a:lnTo>
                  <a:lnTo>
                    <a:pt x="606" y="22272"/>
                  </a:lnTo>
                  <a:lnTo>
                    <a:pt x="455" y="22272"/>
                  </a:lnTo>
                  <a:lnTo>
                    <a:pt x="606" y="22196"/>
                  </a:lnTo>
                  <a:lnTo>
                    <a:pt x="606" y="22196"/>
                  </a:lnTo>
                  <a:lnTo>
                    <a:pt x="303" y="22272"/>
                  </a:lnTo>
                  <a:lnTo>
                    <a:pt x="0" y="22272"/>
                  </a:lnTo>
                  <a:lnTo>
                    <a:pt x="303" y="22423"/>
                  </a:lnTo>
                  <a:lnTo>
                    <a:pt x="3939" y="21817"/>
                  </a:lnTo>
                  <a:lnTo>
                    <a:pt x="2273" y="22575"/>
                  </a:lnTo>
                  <a:lnTo>
                    <a:pt x="1970" y="22726"/>
                  </a:lnTo>
                  <a:lnTo>
                    <a:pt x="2879" y="22726"/>
                  </a:lnTo>
                  <a:lnTo>
                    <a:pt x="4242" y="22423"/>
                  </a:lnTo>
                  <a:lnTo>
                    <a:pt x="7121" y="21817"/>
                  </a:lnTo>
                  <a:lnTo>
                    <a:pt x="7879" y="21666"/>
                  </a:lnTo>
                  <a:lnTo>
                    <a:pt x="7879" y="21666"/>
                  </a:lnTo>
                  <a:lnTo>
                    <a:pt x="7727" y="21817"/>
                  </a:lnTo>
                  <a:lnTo>
                    <a:pt x="8030" y="22272"/>
                  </a:lnTo>
                  <a:lnTo>
                    <a:pt x="8485" y="22575"/>
                  </a:lnTo>
                  <a:lnTo>
                    <a:pt x="9242" y="22878"/>
                  </a:lnTo>
                  <a:lnTo>
                    <a:pt x="10000" y="23181"/>
                  </a:lnTo>
                  <a:lnTo>
                    <a:pt x="12424" y="23484"/>
                  </a:lnTo>
                  <a:lnTo>
                    <a:pt x="15303" y="23787"/>
                  </a:lnTo>
                  <a:lnTo>
                    <a:pt x="17878" y="23787"/>
                  </a:lnTo>
                  <a:lnTo>
                    <a:pt x="17727" y="23938"/>
                  </a:lnTo>
                  <a:lnTo>
                    <a:pt x="18030" y="23938"/>
                  </a:lnTo>
                  <a:lnTo>
                    <a:pt x="18030" y="23787"/>
                  </a:lnTo>
                  <a:lnTo>
                    <a:pt x="19090" y="23787"/>
                  </a:lnTo>
                  <a:lnTo>
                    <a:pt x="23484" y="23635"/>
                  </a:lnTo>
                  <a:lnTo>
                    <a:pt x="27019" y="23433"/>
                  </a:lnTo>
                  <a:lnTo>
                    <a:pt x="27019" y="23433"/>
                  </a:lnTo>
                  <a:lnTo>
                    <a:pt x="27120" y="23332"/>
                  </a:lnTo>
                  <a:lnTo>
                    <a:pt x="27291" y="23418"/>
                  </a:lnTo>
                  <a:lnTo>
                    <a:pt x="27291" y="23418"/>
                  </a:lnTo>
                  <a:lnTo>
                    <a:pt x="34090" y="23029"/>
                  </a:lnTo>
                  <a:lnTo>
                    <a:pt x="46968" y="22120"/>
                  </a:lnTo>
                  <a:lnTo>
                    <a:pt x="62120" y="20908"/>
                  </a:lnTo>
                  <a:lnTo>
                    <a:pt x="79089" y="19545"/>
                  </a:lnTo>
                  <a:lnTo>
                    <a:pt x="81210" y="19372"/>
                  </a:lnTo>
                  <a:lnTo>
                    <a:pt x="81210" y="19372"/>
                  </a:lnTo>
                  <a:lnTo>
                    <a:pt x="81210" y="19242"/>
                  </a:lnTo>
                  <a:lnTo>
                    <a:pt x="81513" y="19242"/>
                  </a:lnTo>
                  <a:lnTo>
                    <a:pt x="81260" y="19368"/>
                  </a:lnTo>
                  <a:lnTo>
                    <a:pt x="81260" y="19368"/>
                  </a:lnTo>
                  <a:lnTo>
                    <a:pt x="97725" y="18030"/>
                  </a:lnTo>
                  <a:lnTo>
                    <a:pt x="118027" y="16666"/>
                  </a:lnTo>
                  <a:lnTo>
                    <a:pt x="139693" y="15454"/>
                  </a:lnTo>
                  <a:lnTo>
                    <a:pt x="150905" y="14999"/>
                  </a:lnTo>
                  <a:lnTo>
                    <a:pt x="162420" y="14545"/>
                  </a:lnTo>
                  <a:lnTo>
                    <a:pt x="170728" y="14329"/>
                  </a:lnTo>
                  <a:lnTo>
                    <a:pt x="170728" y="14329"/>
                  </a:lnTo>
                  <a:lnTo>
                    <a:pt x="171208" y="14242"/>
                  </a:lnTo>
                  <a:lnTo>
                    <a:pt x="171359" y="14242"/>
                  </a:lnTo>
                  <a:lnTo>
                    <a:pt x="171043" y="14321"/>
                  </a:lnTo>
                  <a:lnTo>
                    <a:pt x="171043" y="14321"/>
                  </a:lnTo>
                  <a:lnTo>
                    <a:pt x="174086" y="14242"/>
                  </a:lnTo>
                  <a:lnTo>
                    <a:pt x="174535" y="14236"/>
                  </a:lnTo>
                  <a:lnTo>
                    <a:pt x="174535" y="14236"/>
                  </a:lnTo>
                  <a:lnTo>
                    <a:pt x="174389" y="14090"/>
                  </a:lnTo>
                  <a:lnTo>
                    <a:pt x="174995" y="14090"/>
                  </a:lnTo>
                  <a:lnTo>
                    <a:pt x="174559" y="14236"/>
                  </a:lnTo>
                  <a:lnTo>
                    <a:pt x="174559" y="14236"/>
                  </a:lnTo>
                  <a:lnTo>
                    <a:pt x="175433" y="14225"/>
                  </a:lnTo>
                  <a:lnTo>
                    <a:pt x="175433" y="14225"/>
                  </a:lnTo>
                  <a:lnTo>
                    <a:pt x="175298" y="14090"/>
                  </a:lnTo>
                  <a:lnTo>
                    <a:pt x="175601" y="13939"/>
                  </a:lnTo>
                  <a:lnTo>
                    <a:pt x="176056" y="14090"/>
                  </a:lnTo>
                  <a:lnTo>
                    <a:pt x="175601" y="14090"/>
                  </a:lnTo>
                  <a:lnTo>
                    <a:pt x="175983" y="14218"/>
                  </a:lnTo>
                  <a:lnTo>
                    <a:pt x="175983" y="14218"/>
                  </a:lnTo>
                  <a:lnTo>
                    <a:pt x="185904" y="14090"/>
                  </a:lnTo>
                  <a:lnTo>
                    <a:pt x="210297" y="14090"/>
                  </a:lnTo>
                  <a:lnTo>
                    <a:pt x="222721" y="14393"/>
                  </a:lnTo>
                  <a:lnTo>
                    <a:pt x="235145" y="14848"/>
                  </a:lnTo>
                  <a:lnTo>
                    <a:pt x="237625" y="14967"/>
                  </a:lnTo>
                  <a:lnTo>
                    <a:pt x="237625" y="14967"/>
                  </a:lnTo>
                  <a:lnTo>
                    <a:pt x="237266" y="14848"/>
                  </a:lnTo>
                  <a:lnTo>
                    <a:pt x="237872" y="14848"/>
                  </a:lnTo>
                  <a:lnTo>
                    <a:pt x="237747" y="14973"/>
                  </a:lnTo>
                  <a:lnTo>
                    <a:pt x="237747" y="14973"/>
                  </a:lnTo>
                  <a:lnTo>
                    <a:pt x="238289" y="14999"/>
                  </a:lnTo>
                  <a:lnTo>
                    <a:pt x="238327" y="14999"/>
                  </a:lnTo>
                  <a:lnTo>
                    <a:pt x="238327" y="15001"/>
                  </a:lnTo>
                  <a:lnTo>
                    <a:pt x="238327" y="15001"/>
                  </a:lnTo>
                  <a:lnTo>
                    <a:pt x="247721" y="15454"/>
                  </a:lnTo>
                  <a:lnTo>
                    <a:pt x="260296" y="16211"/>
                  </a:lnTo>
                  <a:lnTo>
                    <a:pt x="264433" y="16560"/>
                  </a:lnTo>
                  <a:lnTo>
                    <a:pt x="264433" y="16560"/>
                  </a:lnTo>
                  <a:lnTo>
                    <a:pt x="264387" y="16514"/>
                  </a:lnTo>
                  <a:lnTo>
                    <a:pt x="264993" y="16514"/>
                  </a:lnTo>
                  <a:lnTo>
                    <a:pt x="264993" y="16608"/>
                  </a:lnTo>
                  <a:lnTo>
                    <a:pt x="264993" y="16608"/>
                  </a:lnTo>
                  <a:lnTo>
                    <a:pt x="265686" y="16666"/>
                  </a:lnTo>
                  <a:lnTo>
                    <a:pt x="266205" y="16666"/>
                  </a:lnTo>
                  <a:lnTo>
                    <a:pt x="266470" y="16732"/>
                  </a:lnTo>
                  <a:lnTo>
                    <a:pt x="266470" y="16732"/>
                  </a:lnTo>
                  <a:lnTo>
                    <a:pt x="272872" y="17272"/>
                  </a:lnTo>
                  <a:lnTo>
                    <a:pt x="273023" y="17272"/>
                  </a:lnTo>
                  <a:lnTo>
                    <a:pt x="273023" y="17288"/>
                  </a:lnTo>
                  <a:lnTo>
                    <a:pt x="275587" y="17563"/>
                  </a:lnTo>
                  <a:lnTo>
                    <a:pt x="275447" y="17424"/>
                  </a:lnTo>
                  <a:lnTo>
                    <a:pt x="275750" y="17424"/>
                  </a:lnTo>
                  <a:lnTo>
                    <a:pt x="275902" y="17575"/>
                  </a:lnTo>
                  <a:lnTo>
                    <a:pt x="275700" y="17575"/>
                  </a:lnTo>
                  <a:lnTo>
                    <a:pt x="280095" y="18046"/>
                  </a:lnTo>
                  <a:lnTo>
                    <a:pt x="280095" y="18046"/>
                  </a:lnTo>
                  <a:lnTo>
                    <a:pt x="280599" y="17878"/>
                  </a:lnTo>
                  <a:lnTo>
                    <a:pt x="281811" y="17878"/>
                  </a:lnTo>
                  <a:lnTo>
                    <a:pt x="282871" y="18030"/>
                  </a:lnTo>
                  <a:lnTo>
                    <a:pt x="283730" y="18173"/>
                  </a:lnTo>
                  <a:lnTo>
                    <a:pt x="283730" y="18173"/>
                  </a:lnTo>
                  <a:lnTo>
                    <a:pt x="285447" y="18030"/>
                  </a:lnTo>
                  <a:lnTo>
                    <a:pt x="285750" y="18030"/>
                  </a:lnTo>
                  <a:lnTo>
                    <a:pt x="283023" y="17575"/>
                  </a:lnTo>
                  <a:lnTo>
                    <a:pt x="284235" y="17575"/>
                  </a:lnTo>
                  <a:lnTo>
                    <a:pt x="284083" y="17424"/>
                  </a:lnTo>
                  <a:lnTo>
                    <a:pt x="283477" y="17272"/>
                  </a:lnTo>
                  <a:lnTo>
                    <a:pt x="283780" y="17272"/>
                  </a:lnTo>
                  <a:lnTo>
                    <a:pt x="283477" y="16969"/>
                  </a:lnTo>
                  <a:lnTo>
                    <a:pt x="282871" y="16969"/>
                  </a:lnTo>
                  <a:lnTo>
                    <a:pt x="281508" y="17272"/>
                  </a:lnTo>
                  <a:lnTo>
                    <a:pt x="280296" y="17424"/>
                  </a:lnTo>
                  <a:lnTo>
                    <a:pt x="279841" y="17424"/>
                  </a:lnTo>
                  <a:lnTo>
                    <a:pt x="279690" y="17272"/>
                  </a:lnTo>
                  <a:lnTo>
                    <a:pt x="279235" y="17121"/>
                  </a:lnTo>
                  <a:lnTo>
                    <a:pt x="279084" y="16969"/>
                  </a:lnTo>
                  <a:lnTo>
                    <a:pt x="279084" y="16818"/>
                  </a:lnTo>
                  <a:lnTo>
                    <a:pt x="279084" y="16666"/>
                  </a:lnTo>
                  <a:lnTo>
                    <a:pt x="279235" y="16514"/>
                  </a:lnTo>
                  <a:lnTo>
                    <a:pt x="279084" y="16514"/>
                  </a:lnTo>
                  <a:lnTo>
                    <a:pt x="278781" y="16363"/>
                  </a:lnTo>
                  <a:lnTo>
                    <a:pt x="278023" y="16363"/>
                  </a:lnTo>
                  <a:lnTo>
                    <a:pt x="278023" y="16211"/>
                  </a:lnTo>
                  <a:lnTo>
                    <a:pt x="277720" y="16211"/>
                  </a:lnTo>
                  <a:lnTo>
                    <a:pt x="276811" y="16060"/>
                  </a:lnTo>
                  <a:lnTo>
                    <a:pt x="276508" y="16060"/>
                  </a:lnTo>
                  <a:lnTo>
                    <a:pt x="276508" y="15908"/>
                  </a:lnTo>
                  <a:lnTo>
                    <a:pt x="278781" y="15757"/>
                  </a:lnTo>
                  <a:lnTo>
                    <a:pt x="277871" y="15605"/>
                  </a:lnTo>
                  <a:lnTo>
                    <a:pt x="277871" y="15454"/>
                  </a:lnTo>
                  <a:lnTo>
                    <a:pt x="278174" y="15454"/>
                  </a:lnTo>
                  <a:lnTo>
                    <a:pt x="278174" y="15302"/>
                  </a:lnTo>
                  <a:lnTo>
                    <a:pt x="276962" y="14999"/>
                  </a:lnTo>
                  <a:lnTo>
                    <a:pt x="278023" y="14999"/>
                  </a:lnTo>
                  <a:lnTo>
                    <a:pt x="278174" y="14848"/>
                  </a:lnTo>
                  <a:lnTo>
                    <a:pt x="277720" y="14696"/>
                  </a:lnTo>
                  <a:lnTo>
                    <a:pt x="277114" y="14393"/>
                  </a:lnTo>
                  <a:lnTo>
                    <a:pt x="277417" y="14242"/>
                  </a:lnTo>
                  <a:lnTo>
                    <a:pt x="277871" y="14090"/>
                  </a:lnTo>
                  <a:lnTo>
                    <a:pt x="279084" y="13939"/>
                  </a:lnTo>
                  <a:lnTo>
                    <a:pt x="279538" y="13939"/>
                  </a:lnTo>
                  <a:lnTo>
                    <a:pt x="278326" y="13636"/>
                  </a:lnTo>
                  <a:lnTo>
                    <a:pt x="278932" y="13333"/>
                  </a:lnTo>
                  <a:lnTo>
                    <a:pt x="278781" y="13181"/>
                  </a:lnTo>
                  <a:lnTo>
                    <a:pt x="278477" y="13030"/>
                  </a:lnTo>
                  <a:lnTo>
                    <a:pt x="278477" y="12878"/>
                  </a:lnTo>
                  <a:lnTo>
                    <a:pt x="278477" y="12727"/>
                  </a:lnTo>
                  <a:lnTo>
                    <a:pt x="278629" y="12727"/>
                  </a:lnTo>
                  <a:lnTo>
                    <a:pt x="278629" y="12575"/>
                  </a:lnTo>
                  <a:lnTo>
                    <a:pt x="278023" y="12424"/>
                  </a:lnTo>
                  <a:lnTo>
                    <a:pt x="277568" y="12272"/>
                  </a:lnTo>
                  <a:lnTo>
                    <a:pt x="278023" y="12121"/>
                  </a:lnTo>
                  <a:lnTo>
                    <a:pt x="279690" y="11515"/>
                  </a:lnTo>
                  <a:lnTo>
                    <a:pt x="279993" y="11363"/>
                  </a:lnTo>
                  <a:lnTo>
                    <a:pt x="279993" y="11060"/>
                  </a:lnTo>
                  <a:lnTo>
                    <a:pt x="279690" y="10909"/>
                  </a:lnTo>
                  <a:lnTo>
                    <a:pt x="278781" y="10757"/>
                  </a:lnTo>
                  <a:lnTo>
                    <a:pt x="276962" y="10757"/>
                  </a:lnTo>
                  <a:lnTo>
                    <a:pt x="276811" y="10606"/>
                  </a:lnTo>
                  <a:lnTo>
                    <a:pt x="276962" y="10606"/>
                  </a:lnTo>
                  <a:lnTo>
                    <a:pt x="277871" y="10151"/>
                  </a:lnTo>
                  <a:lnTo>
                    <a:pt x="277114" y="10000"/>
                  </a:lnTo>
                  <a:lnTo>
                    <a:pt x="277114" y="9848"/>
                  </a:lnTo>
                  <a:lnTo>
                    <a:pt x="278023" y="10000"/>
                  </a:lnTo>
                  <a:lnTo>
                    <a:pt x="279235" y="10000"/>
                  </a:lnTo>
                  <a:lnTo>
                    <a:pt x="278629" y="9848"/>
                  </a:lnTo>
                  <a:lnTo>
                    <a:pt x="279235" y="9848"/>
                  </a:lnTo>
                  <a:lnTo>
                    <a:pt x="279387" y="10000"/>
                  </a:lnTo>
                  <a:lnTo>
                    <a:pt x="279690" y="10000"/>
                  </a:lnTo>
                  <a:lnTo>
                    <a:pt x="279538" y="9848"/>
                  </a:lnTo>
                  <a:lnTo>
                    <a:pt x="279841" y="9697"/>
                  </a:lnTo>
                  <a:lnTo>
                    <a:pt x="277417" y="9697"/>
                  </a:lnTo>
                  <a:lnTo>
                    <a:pt x="277568" y="9545"/>
                  </a:lnTo>
                  <a:lnTo>
                    <a:pt x="278326" y="9545"/>
                  </a:lnTo>
                  <a:lnTo>
                    <a:pt x="277871" y="9394"/>
                  </a:lnTo>
                  <a:lnTo>
                    <a:pt x="278174" y="9242"/>
                  </a:lnTo>
                  <a:lnTo>
                    <a:pt x="278326" y="9091"/>
                  </a:lnTo>
                  <a:lnTo>
                    <a:pt x="278326" y="8939"/>
                  </a:lnTo>
                  <a:lnTo>
                    <a:pt x="278477" y="8788"/>
                  </a:lnTo>
                  <a:lnTo>
                    <a:pt x="279690" y="8788"/>
                  </a:lnTo>
                  <a:lnTo>
                    <a:pt x="279387" y="8636"/>
                  </a:lnTo>
                  <a:lnTo>
                    <a:pt x="279538" y="8485"/>
                  </a:lnTo>
                  <a:lnTo>
                    <a:pt x="279235" y="8485"/>
                  </a:lnTo>
                  <a:lnTo>
                    <a:pt x="279084" y="8333"/>
                  </a:lnTo>
                  <a:lnTo>
                    <a:pt x="279084" y="8182"/>
                  </a:lnTo>
                  <a:lnTo>
                    <a:pt x="279690" y="8182"/>
                  </a:lnTo>
                  <a:lnTo>
                    <a:pt x="280447" y="8333"/>
                  </a:lnTo>
                  <a:lnTo>
                    <a:pt x="280902" y="8333"/>
                  </a:lnTo>
                  <a:lnTo>
                    <a:pt x="280750" y="8182"/>
                  </a:lnTo>
                  <a:lnTo>
                    <a:pt x="280750" y="8030"/>
                  </a:lnTo>
                  <a:lnTo>
                    <a:pt x="280902" y="7878"/>
                  </a:lnTo>
                  <a:lnTo>
                    <a:pt x="280599" y="7878"/>
                  </a:lnTo>
                  <a:lnTo>
                    <a:pt x="280599" y="7727"/>
                  </a:lnTo>
                  <a:lnTo>
                    <a:pt x="280750" y="7727"/>
                  </a:lnTo>
                  <a:lnTo>
                    <a:pt x="280599" y="7575"/>
                  </a:lnTo>
                  <a:lnTo>
                    <a:pt x="280750" y="7424"/>
                  </a:lnTo>
                  <a:lnTo>
                    <a:pt x="280902" y="7121"/>
                  </a:lnTo>
                  <a:lnTo>
                    <a:pt x="280902" y="6969"/>
                  </a:lnTo>
                  <a:lnTo>
                    <a:pt x="280750" y="6818"/>
                  </a:lnTo>
                  <a:lnTo>
                    <a:pt x="280144" y="6515"/>
                  </a:lnTo>
                  <a:lnTo>
                    <a:pt x="279235" y="6060"/>
                  </a:lnTo>
                  <a:lnTo>
                    <a:pt x="276811" y="5454"/>
                  </a:lnTo>
                  <a:lnTo>
                    <a:pt x="274084" y="5000"/>
                  </a:lnTo>
                  <a:lnTo>
                    <a:pt x="271508" y="4697"/>
                  </a:lnTo>
                  <a:lnTo>
                    <a:pt x="269841" y="4545"/>
                  </a:lnTo>
                  <a:lnTo>
                    <a:pt x="269538" y="4545"/>
                  </a:lnTo>
                  <a:lnTo>
                    <a:pt x="269538" y="4697"/>
                  </a:lnTo>
                  <a:lnTo>
                    <a:pt x="271356" y="5151"/>
                  </a:lnTo>
                  <a:lnTo>
                    <a:pt x="269538" y="5151"/>
                  </a:lnTo>
                  <a:lnTo>
                    <a:pt x="269538" y="5303"/>
                  </a:lnTo>
                  <a:lnTo>
                    <a:pt x="269993" y="5454"/>
                  </a:lnTo>
                  <a:lnTo>
                    <a:pt x="271508" y="6060"/>
                  </a:lnTo>
                  <a:lnTo>
                    <a:pt x="273023" y="6515"/>
                  </a:lnTo>
                  <a:lnTo>
                    <a:pt x="272417" y="6515"/>
                  </a:lnTo>
                  <a:lnTo>
                    <a:pt x="271508" y="6666"/>
                  </a:lnTo>
                  <a:lnTo>
                    <a:pt x="271053" y="6666"/>
                  </a:lnTo>
                  <a:lnTo>
                    <a:pt x="271053" y="6515"/>
                  </a:lnTo>
                  <a:lnTo>
                    <a:pt x="271205" y="6515"/>
                  </a:lnTo>
                  <a:lnTo>
                    <a:pt x="270296" y="6363"/>
                  </a:lnTo>
                  <a:lnTo>
                    <a:pt x="270599" y="6363"/>
                  </a:lnTo>
                  <a:lnTo>
                    <a:pt x="271053" y="6212"/>
                  </a:lnTo>
                  <a:lnTo>
                    <a:pt x="270144" y="6212"/>
                  </a:lnTo>
                  <a:lnTo>
                    <a:pt x="270144" y="6060"/>
                  </a:lnTo>
                  <a:lnTo>
                    <a:pt x="269993" y="5909"/>
                  </a:lnTo>
                  <a:lnTo>
                    <a:pt x="269538" y="5909"/>
                  </a:lnTo>
                  <a:lnTo>
                    <a:pt x="269538" y="6060"/>
                  </a:lnTo>
                  <a:lnTo>
                    <a:pt x="269387" y="5909"/>
                  </a:lnTo>
                  <a:lnTo>
                    <a:pt x="268478" y="5909"/>
                  </a:lnTo>
                  <a:lnTo>
                    <a:pt x="267993" y="6030"/>
                  </a:lnTo>
                  <a:lnTo>
                    <a:pt x="267993" y="6030"/>
                  </a:lnTo>
                  <a:lnTo>
                    <a:pt x="267266" y="5909"/>
                  </a:lnTo>
                  <a:lnTo>
                    <a:pt x="266715" y="5813"/>
                  </a:lnTo>
                  <a:lnTo>
                    <a:pt x="266715" y="5813"/>
                  </a:lnTo>
                  <a:lnTo>
                    <a:pt x="266811" y="5909"/>
                  </a:lnTo>
                  <a:lnTo>
                    <a:pt x="266660" y="5909"/>
                  </a:lnTo>
                  <a:lnTo>
                    <a:pt x="266660" y="5803"/>
                  </a:lnTo>
                  <a:lnTo>
                    <a:pt x="266660" y="5803"/>
                  </a:lnTo>
                  <a:lnTo>
                    <a:pt x="263781" y="5303"/>
                  </a:lnTo>
                  <a:lnTo>
                    <a:pt x="261281" y="5076"/>
                  </a:lnTo>
                  <a:lnTo>
                    <a:pt x="261281" y="5076"/>
                  </a:lnTo>
                  <a:lnTo>
                    <a:pt x="261508" y="5151"/>
                  </a:lnTo>
                  <a:lnTo>
                    <a:pt x="261205" y="5151"/>
                  </a:lnTo>
                  <a:lnTo>
                    <a:pt x="261114" y="5060"/>
                  </a:lnTo>
                  <a:lnTo>
                    <a:pt x="261114" y="5060"/>
                  </a:lnTo>
                  <a:lnTo>
                    <a:pt x="260448" y="5000"/>
                  </a:lnTo>
                  <a:lnTo>
                    <a:pt x="259690" y="4848"/>
                  </a:lnTo>
                  <a:lnTo>
                    <a:pt x="259993" y="4697"/>
                  </a:lnTo>
                  <a:lnTo>
                    <a:pt x="258781" y="4545"/>
                  </a:lnTo>
                  <a:lnTo>
                    <a:pt x="258630" y="4545"/>
                  </a:lnTo>
                  <a:lnTo>
                    <a:pt x="258630" y="4394"/>
                  </a:lnTo>
                  <a:lnTo>
                    <a:pt x="258781" y="4242"/>
                  </a:lnTo>
                  <a:lnTo>
                    <a:pt x="258680" y="4141"/>
                  </a:lnTo>
                  <a:lnTo>
                    <a:pt x="258680" y="4141"/>
                  </a:lnTo>
                  <a:lnTo>
                    <a:pt x="259387" y="4242"/>
                  </a:lnTo>
                  <a:lnTo>
                    <a:pt x="259084" y="4242"/>
                  </a:lnTo>
                  <a:lnTo>
                    <a:pt x="259690" y="4394"/>
                  </a:lnTo>
                  <a:lnTo>
                    <a:pt x="260296" y="4394"/>
                  </a:lnTo>
                  <a:lnTo>
                    <a:pt x="260902" y="4242"/>
                  </a:lnTo>
                  <a:lnTo>
                    <a:pt x="260751" y="4091"/>
                  </a:lnTo>
                  <a:lnTo>
                    <a:pt x="260145" y="3939"/>
                  </a:lnTo>
                  <a:lnTo>
                    <a:pt x="259192" y="3853"/>
                  </a:lnTo>
                  <a:lnTo>
                    <a:pt x="259192" y="3853"/>
                  </a:lnTo>
                  <a:lnTo>
                    <a:pt x="259539" y="3939"/>
                  </a:lnTo>
                  <a:lnTo>
                    <a:pt x="259993" y="4091"/>
                  </a:lnTo>
                  <a:lnTo>
                    <a:pt x="258781" y="4091"/>
                  </a:lnTo>
                  <a:lnTo>
                    <a:pt x="258781" y="3939"/>
                  </a:lnTo>
                  <a:lnTo>
                    <a:pt x="258895" y="3826"/>
                  </a:lnTo>
                  <a:lnTo>
                    <a:pt x="258478" y="3788"/>
                  </a:lnTo>
                  <a:lnTo>
                    <a:pt x="257720" y="3636"/>
                  </a:lnTo>
                  <a:lnTo>
                    <a:pt x="257569" y="3485"/>
                  </a:lnTo>
                  <a:lnTo>
                    <a:pt x="258327" y="3636"/>
                  </a:lnTo>
                  <a:lnTo>
                    <a:pt x="258630" y="3636"/>
                  </a:lnTo>
                  <a:lnTo>
                    <a:pt x="258781" y="3485"/>
                  </a:lnTo>
                  <a:lnTo>
                    <a:pt x="258478" y="3333"/>
                  </a:lnTo>
                  <a:lnTo>
                    <a:pt x="258175" y="3182"/>
                  </a:lnTo>
                  <a:lnTo>
                    <a:pt x="257720" y="3182"/>
                  </a:lnTo>
                  <a:lnTo>
                    <a:pt x="257266" y="3333"/>
                  </a:lnTo>
                  <a:lnTo>
                    <a:pt x="256963" y="3636"/>
                  </a:lnTo>
                  <a:lnTo>
                    <a:pt x="257872" y="4242"/>
                  </a:lnTo>
                  <a:lnTo>
                    <a:pt x="257872" y="4242"/>
                  </a:lnTo>
                  <a:lnTo>
                    <a:pt x="257417" y="4091"/>
                  </a:lnTo>
                  <a:lnTo>
                    <a:pt x="253705" y="3030"/>
                  </a:lnTo>
                  <a:lnTo>
                    <a:pt x="253327" y="3030"/>
                  </a:lnTo>
                  <a:lnTo>
                    <a:pt x="253327" y="2922"/>
                  </a:lnTo>
                  <a:lnTo>
                    <a:pt x="253175" y="2879"/>
                  </a:lnTo>
                  <a:lnTo>
                    <a:pt x="250145" y="2273"/>
                  </a:lnTo>
                  <a:lnTo>
                    <a:pt x="247266" y="1818"/>
                  </a:lnTo>
                  <a:lnTo>
                    <a:pt x="245903" y="1818"/>
                  </a:lnTo>
                  <a:lnTo>
                    <a:pt x="244690" y="1970"/>
                  </a:lnTo>
                  <a:lnTo>
                    <a:pt x="243630" y="2121"/>
                  </a:lnTo>
                  <a:lnTo>
                    <a:pt x="242872" y="2576"/>
                  </a:lnTo>
                  <a:lnTo>
                    <a:pt x="242721" y="2727"/>
                  </a:lnTo>
                  <a:lnTo>
                    <a:pt x="242721" y="2879"/>
                  </a:lnTo>
                  <a:lnTo>
                    <a:pt x="243175" y="3030"/>
                  </a:lnTo>
                  <a:lnTo>
                    <a:pt x="244690" y="3182"/>
                  </a:lnTo>
                  <a:lnTo>
                    <a:pt x="245448" y="3333"/>
                  </a:lnTo>
                  <a:lnTo>
                    <a:pt x="243630" y="3182"/>
                  </a:lnTo>
                  <a:lnTo>
                    <a:pt x="243478" y="3333"/>
                  </a:lnTo>
                  <a:lnTo>
                    <a:pt x="243024" y="3485"/>
                  </a:lnTo>
                  <a:lnTo>
                    <a:pt x="241509" y="3636"/>
                  </a:lnTo>
                  <a:lnTo>
                    <a:pt x="240448" y="3636"/>
                  </a:lnTo>
                  <a:lnTo>
                    <a:pt x="240751" y="3333"/>
                  </a:lnTo>
                  <a:lnTo>
                    <a:pt x="241509" y="3030"/>
                  </a:lnTo>
                  <a:lnTo>
                    <a:pt x="240145" y="3030"/>
                  </a:lnTo>
                  <a:lnTo>
                    <a:pt x="240145" y="2879"/>
                  </a:lnTo>
                  <a:lnTo>
                    <a:pt x="240297" y="2727"/>
                  </a:lnTo>
                  <a:lnTo>
                    <a:pt x="239691" y="2576"/>
                  </a:lnTo>
                  <a:lnTo>
                    <a:pt x="239539" y="2576"/>
                  </a:lnTo>
                  <a:lnTo>
                    <a:pt x="239691" y="2424"/>
                  </a:lnTo>
                  <a:lnTo>
                    <a:pt x="240297" y="2273"/>
                  </a:lnTo>
                  <a:lnTo>
                    <a:pt x="240600" y="2273"/>
                  </a:lnTo>
                  <a:lnTo>
                    <a:pt x="240751" y="2121"/>
                  </a:lnTo>
                  <a:lnTo>
                    <a:pt x="239388" y="2121"/>
                  </a:lnTo>
                  <a:lnTo>
                    <a:pt x="239388" y="1970"/>
                  </a:lnTo>
                  <a:lnTo>
                    <a:pt x="239236" y="1970"/>
                  </a:lnTo>
                  <a:lnTo>
                    <a:pt x="238630" y="1818"/>
                  </a:lnTo>
                  <a:lnTo>
                    <a:pt x="237721" y="1970"/>
                  </a:lnTo>
                  <a:lnTo>
                    <a:pt x="238176" y="2121"/>
                  </a:lnTo>
                  <a:lnTo>
                    <a:pt x="238327" y="2424"/>
                  </a:lnTo>
                  <a:lnTo>
                    <a:pt x="238176" y="2424"/>
                  </a:lnTo>
                  <a:lnTo>
                    <a:pt x="237721" y="2576"/>
                  </a:lnTo>
                  <a:lnTo>
                    <a:pt x="236357" y="2424"/>
                  </a:lnTo>
                  <a:lnTo>
                    <a:pt x="234236" y="2273"/>
                  </a:lnTo>
                  <a:lnTo>
                    <a:pt x="229994" y="1818"/>
                  </a:lnTo>
                  <a:lnTo>
                    <a:pt x="228479" y="1818"/>
                  </a:lnTo>
                  <a:lnTo>
                    <a:pt x="228024" y="1970"/>
                  </a:lnTo>
                  <a:lnTo>
                    <a:pt x="227721" y="2121"/>
                  </a:lnTo>
                  <a:lnTo>
                    <a:pt x="228782" y="2424"/>
                  </a:lnTo>
                  <a:lnTo>
                    <a:pt x="227115" y="2424"/>
                  </a:lnTo>
                  <a:lnTo>
                    <a:pt x="227570" y="2576"/>
                  </a:lnTo>
                  <a:lnTo>
                    <a:pt x="227721" y="2727"/>
                  </a:lnTo>
                  <a:lnTo>
                    <a:pt x="227570" y="2727"/>
                  </a:lnTo>
                  <a:lnTo>
                    <a:pt x="227115" y="2424"/>
                  </a:lnTo>
                  <a:lnTo>
                    <a:pt x="226358" y="2424"/>
                  </a:lnTo>
                  <a:lnTo>
                    <a:pt x="225752" y="2273"/>
                  </a:lnTo>
                  <a:lnTo>
                    <a:pt x="223578" y="1693"/>
                  </a:lnTo>
                  <a:lnTo>
                    <a:pt x="223578" y="1693"/>
                  </a:lnTo>
                  <a:lnTo>
                    <a:pt x="223327" y="1818"/>
                  </a:lnTo>
                  <a:lnTo>
                    <a:pt x="222873" y="1667"/>
                  </a:lnTo>
                  <a:lnTo>
                    <a:pt x="223479" y="1667"/>
                  </a:lnTo>
                  <a:lnTo>
                    <a:pt x="221509" y="1212"/>
                  </a:lnTo>
                  <a:lnTo>
                    <a:pt x="221358" y="1212"/>
                  </a:lnTo>
                  <a:lnTo>
                    <a:pt x="221964" y="1515"/>
                  </a:lnTo>
                  <a:lnTo>
                    <a:pt x="221358" y="1667"/>
                  </a:lnTo>
                  <a:lnTo>
                    <a:pt x="220752" y="1818"/>
                  </a:lnTo>
                  <a:lnTo>
                    <a:pt x="220146" y="1818"/>
                  </a:lnTo>
                  <a:lnTo>
                    <a:pt x="220449" y="1970"/>
                  </a:lnTo>
                  <a:lnTo>
                    <a:pt x="220297" y="1970"/>
                  </a:lnTo>
                  <a:lnTo>
                    <a:pt x="220146" y="1818"/>
                  </a:lnTo>
                  <a:lnTo>
                    <a:pt x="218782" y="1818"/>
                  </a:lnTo>
                  <a:lnTo>
                    <a:pt x="218328" y="2121"/>
                  </a:lnTo>
                  <a:lnTo>
                    <a:pt x="218782" y="2273"/>
                  </a:lnTo>
                  <a:lnTo>
                    <a:pt x="219237" y="2273"/>
                  </a:lnTo>
                  <a:lnTo>
                    <a:pt x="219388" y="2121"/>
                  </a:lnTo>
                  <a:lnTo>
                    <a:pt x="219388" y="1970"/>
                  </a:lnTo>
                  <a:lnTo>
                    <a:pt x="219540" y="1970"/>
                  </a:lnTo>
                  <a:lnTo>
                    <a:pt x="220449" y="2273"/>
                  </a:lnTo>
                  <a:lnTo>
                    <a:pt x="219994" y="2273"/>
                  </a:lnTo>
                  <a:lnTo>
                    <a:pt x="219843" y="2424"/>
                  </a:lnTo>
                  <a:lnTo>
                    <a:pt x="220146" y="2576"/>
                  </a:lnTo>
                  <a:lnTo>
                    <a:pt x="220146" y="2727"/>
                  </a:lnTo>
                  <a:lnTo>
                    <a:pt x="220146" y="2879"/>
                  </a:lnTo>
                  <a:lnTo>
                    <a:pt x="218782" y="2727"/>
                  </a:lnTo>
                  <a:lnTo>
                    <a:pt x="219540" y="2576"/>
                  </a:lnTo>
                  <a:lnTo>
                    <a:pt x="219691" y="2576"/>
                  </a:lnTo>
                  <a:lnTo>
                    <a:pt x="218934" y="2424"/>
                  </a:lnTo>
                  <a:lnTo>
                    <a:pt x="217873" y="2424"/>
                  </a:lnTo>
                  <a:lnTo>
                    <a:pt x="217722" y="2576"/>
                  </a:lnTo>
                  <a:lnTo>
                    <a:pt x="218176" y="2727"/>
                  </a:lnTo>
                  <a:lnTo>
                    <a:pt x="218176" y="3030"/>
                  </a:lnTo>
                  <a:lnTo>
                    <a:pt x="217873" y="3182"/>
                  </a:lnTo>
                  <a:lnTo>
                    <a:pt x="217418" y="3333"/>
                  </a:lnTo>
                  <a:lnTo>
                    <a:pt x="216812" y="3333"/>
                  </a:lnTo>
                  <a:lnTo>
                    <a:pt x="215297" y="3030"/>
                  </a:lnTo>
                  <a:lnTo>
                    <a:pt x="213984" y="2727"/>
                  </a:lnTo>
                  <a:lnTo>
                    <a:pt x="213631" y="2727"/>
                  </a:lnTo>
                  <a:lnTo>
                    <a:pt x="213525" y="2621"/>
                  </a:lnTo>
                  <a:lnTo>
                    <a:pt x="213525" y="2621"/>
                  </a:lnTo>
                  <a:lnTo>
                    <a:pt x="213328" y="2576"/>
                  </a:lnTo>
                  <a:lnTo>
                    <a:pt x="211358" y="2273"/>
                  </a:lnTo>
                  <a:lnTo>
                    <a:pt x="209237" y="1818"/>
                  </a:lnTo>
                  <a:lnTo>
                    <a:pt x="206661" y="1818"/>
                  </a:lnTo>
                  <a:lnTo>
                    <a:pt x="206661" y="1667"/>
                  </a:lnTo>
                  <a:lnTo>
                    <a:pt x="206358" y="1667"/>
                  </a:lnTo>
                  <a:lnTo>
                    <a:pt x="206207" y="1818"/>
                  </a:lnTo>
                  <a:lnTo>
                    <a:pt x="206510" y="1818"/>
                  </a:lnTo>
                  <a:lnTo>
                    <a:pt x="205904" y="1970"/>
                  </a:lnTo>
                  <a:lnTo>
                    <a:pt x="204692" y="1818"/>
                  </a:lnTo>
                  <a:lnTo>
                    <a:pt x="204540" y="1667"/>
                  </a:lnTo>
                  <a:lnTo>
                    <a:pt x="204692" y="1667"/>
                  </a:lnTo>
                  <a:lnTo>
                    <a:pt x="204995" y="1515"/>
                  </a:lnTo>
                  <a:lnTo>
                    <a:pt x="204540" y="1515"/>
                  </a:lnTo>
                  <a:lnTo>
                    <a:pt x="205449" y="1212"/>
                  </a:lnTo>
                  <a:lnTo>
                    <a:pt x="205904" y="909"/>
                  </a:lnTo>
                  <a:lnTo>
                    <a:pt x="205904" y="606"/>
                  </a:lnTo>
                  <a:lnTo>
                    <a:pt x="205752" y="455"/>
                  </a:lnTo>
                  <a:lnTo>
                    <a:pt x="204237" y="303"/>
                  </a:lnTo>
                  <a:close/>
                  <a:moveTo>
                    <a:pt x="20909" y="24241"/>
                  </a:moveTo>
                  <a:lnTo>
                    <a:pt x="20454" y="24393"/>
                  </a:lnTo>
                  <a:lnTo>
                    <a:pt x="21212" y="24393"/>
                  </a:lnTo>
                  <a:lnTo>
                    <a:pt x="21060" y="24241"/>
                  </a:lnTo>
                  <a:close/>
                  <a:moveTo>
                    <a:pt x="4848" y="24696"/>
                  </a:moveTo>
                  <a:lnTo>
                    <a:pt x="4848" y="24847"/>
                  </a:lnTo>
                  <a:lnTo>
                    <a:pt x="5000" y="24696"/>
                  </a:lnTo>
                  <a:close/>
                  <a:moveTo>
                    <a:pt x="6970" y="24847"/>
                  </a:moveTo>
                  <a:lnTo>
                    <a:pt x="6818" y="24999"/>
                  </a:lnTo>
                  <a:lnTo>
                    <a:pt x="7576" y="24999"/>
                  </a:lnTo>
                  <a:lnTo>
                    <a:pt x="6970" y="24847"/>
                  </a:lnTo>
                  <a:close/>
                  <a:moveTo>
                    <a:pt x="9697" y="24999"/>
                  </a:moveTo>
                  <a:lnTo>
                    <a:pt x="9545" y="25150"/>
                  </a:lnTo>
                  <a:lnTo>
                    <a:pt x="9848" y="25150"/>
                  </a:lnTo>
                  <a:lnTo>
                    <a:pt x="9697" y="24999"/>
                  </a:lnTo>
                  <a:close/>
                  <a:moveTo>
                    <a:pt x="7273" y="25150"/>
                  </a:moveTo>
                  <a:lnTo>
                    <a:pt x="7576" y="25302"/>
                  </a:lnTo>
                  <a:lnTo>
                    <a:pt x="8182" y="25302"/>
                  </a:lnTo>
                  <a:lnTo>
                    <a:pt x="7727" y="25150"/>
                  </a:lnTo>
                  <a:close/>
                </a:path>
              </a:pathLst>
            </a:custGeom>
            <a:solidFill>
              <a:srgbClr val="CDF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Gabarito"/>
                <a:ea typeface="Gabarito"/>
                <a:cs typeface="Gabarito"/>
                <a:sym typeface="Gabarito"/>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107"/>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4673" u="none" cap="none" strike="noStrike">
                <a:solidFill>
                  <a:srgbClr val="FFFFFF"/>
                </a:solidFill>
                <a:latin typeface="Arial"/>
                <a:ea typeface="Arial"/>
                <a:cs typeface="Arial"/>
                <a:sym typeface="Arial"/>
              </a:rPr>
              <a:t>Your exhibition</a:t>
            </a:r>
            <a:endParaRPr b="0" i="0" sz="4673"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108"/>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lang="en-US" sz="3807">
                <a:solidFill>
                  <a:srgbClr val="265276"/>
                </a:solidFill>
              </a:rPr>
              <a:t>Day 2</a:t>
            </a:r>
            <a:endParaRPr b="0" i="0" sz="3807" u="none" cap="none"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t/>
            </a:r>
            <a:endParaRPr b="0" i="0" sz="3807"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109"/>
          <p:cNvSpPr txBox="1"/>
          <p:nvPr/>
        </p:nvSpPr>
        <p:spPr>
          <a:xfrm>
            <a:off x="546557" y="333970"/>
            <a:ext cx="7374600" cy="402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250">
                <a:solidFill>
                  <a:srgbClr val="1AB7EA"/>
                </a:solidFill>
                <a:latin typeface="Arial Black"/>
                <a:ea typeface="Arial Black"/>
                <a:cs typeface="Arial Black"/>
                <a:sym typeface="Arial Black"/>
              </a:rPr>
              <a:t>Day 2 Agenda</a:t>
            </a:r>
            <a:endParaRPr b="1" sz="2250">
              <a:solidFill>
                <a:srgbClr val="1AB7EA"/>
              </a:solidFill>
              <a:latin typeface="Arial Black"/>
              <a:ea typeface="Arial Black"/>
              <a:cs typeface="Arial Black"/>
              <a:sym typeface="Arial Black"/>
            </a:endParaRPr>
          </a:p>
        </p:txBody>
      </p:sp>
      <p:sp>
        <p:nvSpPr>
          <p:cNvPr id="589" name="Google Shape;589;p109"/>
          <p:cNvSpPr txBox="1"/>
          <p:nvPr/>
        </p:nvSpPr>
        <p:spPr>
          <a:xfrm>
            <a:off x="546554" y="963356"/>
            <a:ext cx="4263300" cy="3380700"/>
          </a:xfrm>
          <a:prstGeom prst="rect">
            <a:avLst/>
          </a:prstGeom>
          <a:noFill/>
          <a:ln>
            <a:noFill/>
          </a:ln>
        </p:spPr>
        <p:txBody>
          <a:bodyPr anchorCtr="0" anchor="t" bIns="0" lIns="0" spcFirstLastPara="1" rIns="0" wrap="square" tIns="0">
            <a:noAutofit/>
          </a:bodyPr>
          <a:lstStyle/>
          <a:p>
            <a:pPr indent="-142874" lvl="0" marL="263768" rtl="0" algn="l">
              <a:spcBef>
                <a:spcPts val="0"/>
              </a:spcBef>
              <a:spcAft>
                <a:spcPts val="0"/>
              </a:spcAft>
              <a:buNone/>
            </a:pPr>
            <a:r>
              <a:rPr lang="en-US" sz="1557">
                <a:solidFill>
                  <a:srgbClr val="004B8D"/>
                </a:solidFill>
                <a:latin typeface="Roboto"/>
                <a:ea typeface="Roboto"/>
                <a:cs typeface="Roboto"/>
                <a:sym typeface="Roboto"/>
              </a:rPr>
              <a:t>8:30  Session 5: Exhibition Viewpoints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10:00 BREAK</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10:30 Session 6: Reflection</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12:00 LUNCH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1:00 Session 7: Identifying Issues</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2:30 BREAK</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2:45 Session 8: Student planner</a:t>
            </a:r>
            <a:endParaRPr sz="1557">
              <a:solidFill>
                <a:srgbClr val="004B8D"/>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110">
            <a:hlinkClick action="ppaction://hlinksldjump" r:id="rId3"/>
          </p:cNvPr>
          <p:cNvPicPr preferRelativeResize="0"/>
          <p:nvPr/>
        </p:nvPicPr>
        <p:blipFill rotWithShape="1">
          <a:blip r:embed="rId4">
            <a:alphaModFix/>
          </a:blip>
          <a:srcRect b="0" l="0" r="64048" t="0"/>
          <a:stretch/>
        </p:blipFill>
        <p:spPr>
          <a:xfrm>
            <a:off x="933075" y="482425"/>
            <a:ext cx="1083500" cy="1561950"/>
          </a:xfrm>
          <a:prstGeom prst="rect">
            <a:avLst/>
          </a:prstGeom>
          <a:noFill/>
          <a:ln>
            <a:noFill/>
          </a:ln>
        </p:spPr>
      </p:pic>
      <p:pic>
        <p:nvPicPr>
          <p:cNvPr id="596" name="Google Shape;596;p110">
            <a:hlinkClick action="ppaction://hlinksldjump" r:id="rId5"/>
          </p:cNvPr>
          <p:cNvPicPr preferRelativeResize="0"/>
          <p:nvPr/>
        </p:nvPicPr>
        <p:blipFill rotWithShape="1">
          <a:blip r:embed="rId6">
            <a:alphaModFix/>
          </a:blip>
          <a:srcRect b="17492" l="39337" r="23684" t="35898"/>
          <a:stretch/>
        </p:blipFill>
        <p:spPr>
          <a:xfrm>
            <a:off x="5470075" y="582675"/>
            <a:ext cx="1909125" cy="1361450"/>
          </a:xfrm>
          <a:prstGeom prst="rect">
            <a:avLst/>
          </a:prstGeom>
          <a:noFill/>
          <a:ln>
            <a:noFill/>
          </a:ln>
        </p:spPr>
      </p:pic>
      <p:pic>
        <p:nvPicPr>
          <p:cNvPr id="597" name="Google Shape;597;p110" title="67d931a6dac34d58f34cf628_images (9).jpeg">
            <a:hlinkClick action="ppaction://hlinksldjump" r:id="rId7"/>
          </p:cNvPr>
          <p:cNvPicPr preferRelativeResize="0"/>
          <p:nvPr/>
        </p:nvPicPr>
        <p:blipFill rotWithShape="1">
          <a:blip r:embed="rId8">
            <a:alphaModFix/>
          </a:blip>
          <a:srcRect b="54830" l="59290" r="0" t="0"/>
          <a:stretch/>
        </p:blipFill>
        <p:spPr>
          <a:xfrm>
            <a:off x="3175925" y="637850"/>
            <a:ext cx="1258725" cy="1306275"/>
          </a:xfrm>
          <a:prstGeom prst="rect">
            <a:avLst/>
          </a:prstGeom>
          <a:noFill/>
          <a:ln>
            <a:noFill/>
          </a:ln>
        </p:spPr>
      </p:pic>
      <p:pic>
        <p:nvPicPr>
          <p:cNvPr id="598" name="Google Shape;598;p110">
            <a:hlinkClick action="ppaction://hlinksldjump" r:id="rId9"/>
          </p:cNvPr>
          <p:cNvPicPr preferRelativeResize="0"/>
          <p:nvPr/>
        </p:nvPicPr>
        <p:blipFill rotWithShape="1">
          <a:blip r:embed="rId10">
            <a:alphaModFix/>
          </a:blip>
          <a:srcRect b="22015" l="0" r="70523" t="0"/>
          <a:stretch/>
        </p:blipFill>
        <p:spPr>
          <a:xfrm>
            <a:off x="986228" y="2647225"/>
            <a:ext cx="1177273" cy="1361450"/>
          </a:xfrm>
          <a:prstGeom prst="rect">
            <a:avLst/>
          </a:prstGeom>
          <a:noFill/>
          <a:ln>
            <a:noFill/>
          </a:ln>
        </p:spPr>
      </p:pic>
      <p:pic>
        <p:nvPicPr>
          <p:cNvPr id="599" name="Google Shape;599;p110">
            <a:hlinkClick action="ppaction://hlinksldjump" r:id="rId11"/>
          </p:cNvPr>
          <p:cNvPicPr preferRelativeResize="0"/>
          <p:nvPr/>
        </p:nvPicPr>
        <p:blipFill rotWithShape="1">
          <a:blip r:embed="rId12">
            <a:alphaModFix/>
          </a:blip>
          <a:srcRect b="0" l="48384" r="0" t="49647"/>
          <a:stretch/>
        </p:blipFill>
        <p:spPr>
          <a:xfrm>
            <a:off x="3175925" y="2546975"/>
            <a:ext cx="1601100" cy="1561949"/>
          </a:xfrm>
          <a:prstGeom prst="rect">
            <a:avLst/>
          </a:prstGeom>
          <a:noFill/>
          <a:ln>
            <a:noFill/>
          </a:ln>
        </p:spPr>
      </p:pic>
      <p:pic>
        <p:nvPicPr>
          <p:cNvPr id="600" name="Google Shape;600;p110">
            <a:hlinkClick action="ppaction://hlinksldjump" r:id="rId13"/>
          </p:cNvPr>
          <p:cNvPicPr preferRelativeResize="0"/>
          <p:nvPr/>
        </p:nvPicPr>
        <p:blipFill>
          <a:blip r:embed="rId14">
            <a:alphaModFix/>
          </a:blip>
          <a:stretch>
            <a:fillRect/>
          </a:stretch>
        </p:blipFill>
        <p:spPr>
          <a:xfrm>
            <a:off x="5570675" y="2546975"/>
            <a:ext cx="1707928" cy="1561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111"/>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5" lvl="0" marL="395653" marR="0" rtl="0" algn="ctr">
              <a:lnSpc>
                <a:spcPct val="100000"/>
              </a:lnSpc>
              <a:spcBef>
                <a:spcPts val="0"/>
              </a:spcBef>
              <a:spcAft>
                <a:spcPts val="0"/>
              </a:spcAft>
              <a:buNone/>
            </a:pPr>
            <a:r>
              <a:rPr b="0" i="0" lang="en-US" sz="3807" u="none" cap="none" strike="noStrike">
                <a:solidFill>
                  <a:srgbClr val="265276"/>
                </a:solidFill>
                <a:latin typeface="Arial"/>
                <a:ea typeface="Arial"/>
                <a:cs typeface="Arial"/>
                <a:sym typeface="Arial"/>
              </a:rPr>
              <a:t>Session 5</a:t>
            </a:r>
            <a:endParaRPr b="0" i="0" sz="3807" u="none" cap="none" strike="noStrike">
              <a:solidFill>
                <a:srgbClr val="000000"/>
              </a:solidFill>
              <a:latin typeface="Arial"/>
              <a:ea typeface="Arial"/>
              <a:cs typeface="Arial"/>
              <a:sym typeface="Arial"/>
            </a:endParaRPr>
          </a:p>
          <a:p>
            <a:pPr indent="-197515" lvl="0" marL="395653" marR="0" rtl="0" algn="ctr">
              <a:lnSpc>
                <a:spcPct val="100000"/>
              </a:lnSpc>
              <a:spcBef>
                <a:spcPts val="0"/>
              </a:spcBef>
              <a:spcAft>
                <a:spcPts val="0"/>
              </a:spcAft>
              <a:buNone/>
            </a:pPr>
            <a:r>
              <a:rPr b="1" i="0" lang="en-US" sz="4153" u="none" cap="none" strike="noStrike">
                <a:solidFill>
                  <a:srgbClr val="1AB7EA"/>
                </a:solidFill>
                <a:latin typeface="Arial"/>
                <a:ea typeface="Arial"/>
                <a:cs typeface="Arial"/>
                <a:sym typeface="Arial"/>
              </a:rPr>
              <a:t>Exhibition viewpoints</a:t>
            </a:r>
            <a:endParaRPr b="0" i="0" sz="4153" u="none" cap="none" strike="noStrike">
              <a:solidFill>
                <a:srgbClr val="000000"/>
              </a:solidFill>
              <a:latin typeface="Arial"/>
              <a:ea typeface="Arial"/>
              <a:cs typeface="Arial"/>
              <a:sym typeface="Arial"/>
            </a:endParaRPr>
          </a:p>
          <a:p>
            <a:pPr indent="-197515" lvl="0" marL="395653" marR="0" rtl="0" algn="ctr">
              <a:lnSpc>
                <a:spcPct val="100000"/>
              </a:lnSpc>
              <a:spcBef>
                <a:spcPts val="0"/>
              </a:spcBef>
              <a:spcAft>
                <a:spcPts val="0"/>
              </a:spcAft>
              <a:buNone/>
            </a:pPr>
            <a:r>
              <a:rPr b="0" i="0" lang="en-US" sz="3807" u="none" cap="none" strike="noStrike">
                <a:solidFill>
                  <a:srgbClr val="1AB7EA"/>
                </a:solidFill>
                <a:latin typeface="Arial"/>
                <a:ea typeface="Arial"/>
                <a:cs typeface="Arial"/>
                <a:sym typeface="Arial"/>
              </a:rPr>
              <a:t>(continued)</a:t>
            </a:r>
            <a:endParaRPr b="0" i="0" sz="3807"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12"/>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Conceptual understanding:</a:t>
            </a:r>
            <a:endParaRPr b="0" i="0" sz="2596" u="none" cap="none" strike="noStrike">
              <a:solidFill>
                <a:srgbClr val="000000"/>
              </a:solidFill>
              <a:latin typeface="Arial"/>
              <a:ea typeface="Arial"/>
              <a:cs typeface="Arial"/>
              <a:sym typeface="Arial"/>
            </a:endParaRPr>
          </a:p>
        </p:txBody>
      </p:sp>
      <p:sp>
        <p:nvSpPr>
          <p:cNvPr id="613" name="Google Shape;613;p112"/>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u="none" cap="none" strike="noStrike">
                <a:solidFill>
                  <a:srgbClr val="000000"/>
                </a:solidFill>
                <a:latin typeface="Calibri"/>
                <a:ea typeface="Calibri"/>
                <a:cs typeface="Calibri"/>
                <a:sym typeface="Calibri"/>
              </a:rPr>
              <a:t>The exhibition provides learners with opportunities to demonstrate agency through planning their inquiries and considering their responses to their learning.</a:t>
            </a:r>
            <a:endParaRPr b="0" i="0" sz="2076" u="none" cap="none" strike="noStrike">
              <a:solidFill>
                <a:srgbClr val="000000"/>
              </a:solidFill>
              <a:latin typeface="Arial"/>
              <a:ea typeface="Arial"/>
              <a:cs typeface="Arial"/>
              <a:sym typeface="Arial"/>
            </a:endParaRPr>
          </a:p>
        </p:txBody>
      </p:sp>
      <p:pic>
        <p:nvPicPr>
          <p:cNvPr descr="person drawing on white sketch pad" id="614" name="Google Shape;614;p112"/>
          <p:cNvPicPr preferRelativeResize="0"/>
          <p:nvPr/>
        </p:nvPicPr>
        <p:blipFill rotWithShape="1">
          <a:blip r:embed="rId3">
            <a:alphaModFix/>
          </a:blip>
          <a:srcRect b="0" l="0" r="0" t="0"/>
          <a:stretch/>
        </p:blipFill>
        <p:spPr>
          <a:xfrm>
            <a:off x="2180603" y="2019330"/>
            <a:ext cx="3677670" cy="2452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13"/>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Lines of inquiry:</a:t>
            </a:r>
            <a:endParaRPr b="0" i="0" sz="2596" u="none" cap="none" strike="noStrike">
              <a:solidFill>
                <a:srgbClr val="000000"/>
              </a:solidFill>
              <a:latin typeface="Arial"/>
              <a:ea typeface="Arial"/>
              <a:cs typeface="Arial"/>
              <a:sym typeface="Arial"/>
            </a:endParaRPr>
          </a:p>
        </p:txBody>
      </p:sp>
      <p:sp>
        <p:nvSpPr>
          <p:cNvPr id="621" name="Google Shape;621;p113"/>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An inquiry into:</a:t>
            </a:r>
            <a:endParaRPr b="0" i="0" sz="2596" u="none" cap="none" strike="noStrike">
              <a:solidFill>
                <a:srgbClr val="000000"/>
              </a:solidFill>
              <a:latin typeface="Arial"/>
              <a:ea typeface="Arial"/>
              <a:cs typeface="Arial"/>
              <a:sym typeface="Arial"/>
            </a:endParaRPr>
          </a:p>
          <a:p>
            <a:pPr indent="-329295" lvl="0" marL="395653" marR="0" rtl="0" algn="just">
              <a:lnSpc>
                <a:spcPct val="100000"/>
              </a:lnSpc>
              <a:spcBef>
                <a:spcPts val="0"/>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considering both the teacher and student experience of the exhibition</a:t>
            </a:r>
            <a:endParaRPr b="0" i="0" sz="2076" u="none" cap="none" strike="noStrike">
              <a:solidFill>
                <a:srgbClr val="000000"/>
              </a:solidFill>
              <a:latin typeface="Arial"/>
              <a:ea typeface="Arial"/>
              <a:cs typeface="Arial"/>
              <a:sym typeface="Arial"/>
            </a:endParaRPr>
          </a:p>
          <a:p>
            <a:pPr indent="-329295" lvl="0" marL="395653" marR="0" rtl="0" algn="just">
              <a:lnSpc>
                <a:spcPct val="100000"/>
              </a:lnSpc>
              <a:spcBef>
                <a:spcPts val="0"/>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the connection between the exhibition and student action</a:t>
            </a:r>
            <a:endParaRPr b="0" i="0" sz="2076" u="none" cap="none" strike="noStrike">
              <a:solidFill>
                <a:srgbClr val="000000"/>
              </a:solidFill>
              <a:latin typeface="Arial"/>
              <a:ea typeface="Arial"/>
              <a:cs typeface="Arial"/>
              <a:sym typeface="Arial"/>
            </a:endParaRPr>
          </a:p>
        </p:txBody>
      </p:sp>
      <p:pic>
        <p:nvPicPr>
          <p:cNvPr descr="Shoes, Sneakers, Stand In A Circle" id="622" name="Google Shape;622;p113"/>
          <p:cNvPicPr preferRelativeResize="0"/>
          <p:nvPr/>
        </p:nvPicPr>
        <p:blipFill rotWithShape="1">
          <a:blip r:embed="rId3">
            <a:alphaModFix/>
          </a:blip>
          <a:srcRect b="0" l="0" r="0" t="0"/>
          <a:stretch/>
        </p:blipFill>
        <p:spPr>
          <a:xfrm>
            <a:off x="1637945" y="2396790"/>
            <a:ext cx="4457430" cy="2428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114"/>
          <p:cNvSpPr txBox="1"/>
          <p:nvPr/>
        </p:nvSpPr>
        <p:spPr>
          <a:xfrm>
            <a:off x="577551" y="1946700"/>
            <a:ext cx="7989000" cy="24375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2076" u="none" cap="none" strike="noStrike">
                <a:solidFill>
                  <a:srgbClr val="000000"/>
                </a:solidFill>
                <a:latin typeface="Calibri"/>
                <a:ea typeface="Calibri"/>
                <a:cs typeface="Calibri"/>
                <a:sym typeface="Calibri"/>
              </a:rPr>
              <a:t>“In the PYP exhibition, students demonstrate their understanding of an issue or opportunity they have chosen to explore. They undertake their investigation both individually and with their peers, together with the guidance of a mentor. Through the exhibition, students demonstrate their ability to take responsibility for their learning - and their capacity to take action - as they are actively engaged in planning, presenting and assessing learning”. </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a:p>
            <a:pPr indent="0" lvl="0" marL="395653" marR="0" rtl="0" algn="just">
              <a:lnSpc>
                <a:spcPct val="100000"/>
              </a:lnSpc>
              <a:spcBef>
                <a:spcPts val="0"/>
              </a:spcBef>
              <a:spcAft>
                <a:spcPts val="0"/>
              </a:spcAft>
              <a:buNone/>
            </a:pPr>
            <a:r>
              <a:rPr b="0" i="1" lang="en-US" sz="2076" u="none" cap="none" strike="noStrike">
                <a:solidFill>
                  <a:srgbClr val="000000"/>
                </a:solidFill>
                <a:latin typeface="Calibri"/>
                <a:ea typeface="Calibri"/>
                <a:cs typeface="Calibri"/>
                <a:sym typeface="Calibri"/>
              </a:rPr>
              <a:t>                                                        PYP: From principles into practice</a:t>
            </a:r>
            <a:endParaRPr b="0" i="0" sz="2076" u="none" cap="none" strike="noStrike">
              <a:solidFill>
                <a:srgbClr val="000000"/>
              </a:solidFill>
              <a:latin typeface="Arial"/>
              <a:ea typeface="Arial"/>
              <a:cs typeface="Arial"/>
              <a:sym typeface="Arial"/>
            </a:endParaRPr>
          </a:p>
        </p:txBody>
      </p:sp>
      <p:pic>
        <p:nvPicPr>
          <p:cNvPr id="629" name="Google Shape;629;p114"/>
          <p:cNvPicPr preferRelativeResize="0"/>
          <p:nvPr/>
        </p:nvPicPr>
        <p:blipFill rotWithShape="1">
          <a:blip r:embed="rId3">
            <a:alphaModFix/>
          </a:blip>
          <a:srcRect b="0" l="0" r="0" t="0"/>
          <a:stretch/>
        </p:blipFill>
        <p:spPr>
          <a:xfrm>
            <a:off x="0" y="0"/>
            <a:ext cx="7429321" cy="16556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15"/>
          <p:cNvSpPr txBox="1"/>
          <p:nvPr/>
        </p:nvSpPr>
        <p:spPr>
          <a:xfrm>
            <a:off x="592172" y="264870"/>
            <a:ext cx="7989000" cy="537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Reflective threads</a:t>
            </a:r>
            <a:endParaRPr b="0" sz="2596" strike="noStrike">
              <a:solidFill>
                <a:srgbClr val="000000"/>
              </a:solidFill>
              <a:latin typeface="Arial"/>
              <a:ea typeface="Arial"/>
              <a:cs typeface="Arial"/>
              <a:sym typeface="Arial"/>
            </a:endParaRPr>
          </a:p>
        </p:txBody>
      </p:sp>
      <p:sp>
        <p:nvSpPr>
          <p:cNvPr id="635" name="Google Shape;635;p115"/>
          <p:cNvSpPr txBox="1"/>
          <p:nvPr/>
        </p:nvSpPr>
        <p:spPr>
          <a:xfrm>
            <a:off x="592172" y="893430"/>
            <a:ext cx="7989000" cy="3395100"/>
          </a:xfrm>
          <a:prstGeom prst="rect">
            <a:avLst/>
          </a:prstGeom>
          <a:noFill/>
          <a:ln>
            <a:noFill/>
          </a:ln>
        </p:spPr>
        <p:txBody>
          <a:bodyPr anchorCtr="0" anchor="t" bIns="0" lIns="0" spcFirstLastPara="1" rIns="0" wrap="square" tIns="0">
            <a:noAutofit/>
          </a:bodyPr>
          <a:lstStyle/>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How can learner agency be supported through the exhibition process at my school?</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In what ways am I inquiring into my own personal beliefs about conducting the exhibition, and can I see ways to modify my practices?</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How can I ensure the practices surrounding exhibition at my school are informing the learner, learning and teaching, and the learning community?</a:t>
            </a:r>
            <a:endParaRPr b="0" sz="2076" strike="noStrike">
              <a:solidFill>
                <a:srgbClr val="000000"/>
              </a:solidFill>
              <a:latin typeface="Arial"/>
              <a:ea typeface="Arial"/>
              <a:cs typeface="Arial"/>
              <a:sym typeface="Arial"/>
            </a:endParaRPr>
          </a:p>
        </p:txBody>
      </p:sp>
      <p:pic>
        <p:nvPicPr>
          <p:cNvPr descr="Image result for threads" id="636" name="Google Shape;636;p115"/>
          <p:cNvPicPr preferRelativeResize="0"/>
          <p:nvPr/>
        </p:nvPicPr>
        <p:blipFill rotWithShape="1">
          <a:blip r:embed="rId3">
            <a:alphaModFix/>
          </a:blip>
          <a:srcRect b="0" l="0" r="0" t="0"/>
          <a:stretch/>
        </p:blipFill>
        <p:spPr>
          <a:xfrm>
            <a:off x="3849452" y="3049650"/>
            <a:ext cx="3495420" cy="149796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p116"/>
          <p:cNvPicPr preferRelativeResize="0"/>
          <p:nvPr/>
        </p:nvPicPr>
        <p:blipFill rotWithShape="1">
          <a:blip r:embed="rId3">
            <a:alphaModFix/>
          </a:blip>
          <a:srcRect b="0" l="0" r="0" t="0"/>
          <a:stretch/>
        </p:blipFill>
        <p:spPr>
          <a:xfrm>
            <a:off x="533022" y="8910"/>
            <a:ext cx="3013740" cy="1561950"/>
          </a:xfrm>
          <a:prstGeom prst="rect">
            <a:avLst/>
          </a:prstGeom>
          <a:noFill/>
          <a:ln>
            <a:noFill/>
          </a:ln>
        </p:spPr>
      </p:pic>
      <p:sp>
        <p:nvSpPr>
          <p:cNvPr id="642" name="Google Shape;642;p116"/>
          <p:cNvSpPr txBox="1"/>
          <p:nvPr/>
        </p:nvSpPr>
        <p:spPr>
          <a:xfrm>
            <a:off x="599815" y="1615140"/>
            <a:ext cx="8173800" cy="2706900"/>
          </a:xfrm>
          <a:prstGeom prst="rect">
            <a:avLst/>
          </a:prstGeom>
          <a:noFill/>
          <a:ln>
            <a:noFill/>
          </a:ln>
        </p:spPr>
        <p:txBody>
          <a:bodyPr anchorCtr="0" anchor="t" bIns="0" lIns="0" spcFirstLastPara="1" rIns="0" wrap="square" tIns="0">
            <a:noAutofit/>
          </a:bodyPr>
          <a:lstStyle/>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support student innovation and creativity through a process of inquiry-action-reflection.</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provide and maintain an environment within which students feel safe (physically, culturally, socially, emotionally) to be responsible for their own learning.</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support students to initiate and engage in their own inquiries.</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promote student reflection and action in response to their learning.</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provide opportunities for students to make connections and transfer learning to new contexts and across subjects.</a:t>
            </a:r>
            <a:endParaRPr b="0" sz="2076"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72"/>
          <p:cNvSpPr txBox="1"/>
          <p:nvPr/>
        </p:nvSpPr>
        <p:spPr>
          <a:xfrm>
            <a:off x="546557" y="333970"/>
            <a:ext cx="7374600" cy="402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250">
                <a:solidFill>
                  <a:srgbClr val="1AB7EA"/>
                </a:solidFill>
                <a:latin typeface="Arial Black"/>
                <a:ea typeface="Arial Black"/>
                <a:cs typeface="Arial Black"/>
                <a:sym typeface="Arial Black"/>
              </a:rPr>
              <a:t>Day 1 Agenda</a:t>
            </a:r>
            <a:endParaRPr b="1" sz="2250">
              <a:solidFill>
                <a:srgbClr val="1AB7EA"/>
              </a:solidFill>
              <a:latin typeface="Arial Black"/>
              <a:ea typeface="Arial Black"/>
              <a:cs typeface="Arial Black"/>
              <a:sym typeface="Arial Black"/>
            </a:endParaRPr>
          </a:p>
        </p:txBody>
      </p:sp>
      <p:sp>
        <p:nvSpPr>
          <p:cNvPr id="329" name="Google Shape;329;p72"/>
          <p:cNvSpPr txBox="1"/>
          <p:nvPr/>
        </p:nvSpPr>
        <p:spPr>
          <a:xfrm>
            <a:off x="546554" y="963354"/>
            <a:ext cx="7374600" cy="3380700"/>
          </a:xfrm>
          <a:prstGeom prst="rect">
            <a:avLst/>
          </a:prstGeom>
          <a:noFill/>
          <a:ln>
            <a:noFill/>
          </a:ln>
        </p:spPr>
        <p:txBody>
          <a:bodyPr anchorCtr="0" anchor="t" bIns="0" lIns="0" spcFirstLastPara="1" rIns="0" wrap="square" tIns="0">
            <a:noAutofit/>
          </a:bodyPr>
          <a:lstStyle/>
          <a:p>
            <a:pPr indent="-142874" lvl="0" marL="263768" rtl="0" algn="l">
              <a:spcBef>
                <a:spcPts val="0"/>
              </a:spcBef>
              <a:spcAft>
                <a:spcPts val="0"/>
              </a:spcAft>
              <a:buNone/>
            </a:pPr>
            <a:r>
              <a:rPr lang="en-US" sz="1557">
                <a:solidFill>
                  <a:srgbClr val="004B8D"/>
                </a:solidFill>
                <a:latin typeface="Roboto"/>
                <a:ea typeface="Roboto"/>
                <a:cs typeface="Roboto"/>
                <a:sym typeface="Roboto"/>
              </a:rPr>
              <a:t>8:30  Session 1: Introductions, Housekeeping</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10:00 BREAK</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10:30 Session 2: Organization</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12:00 LUNCH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1:00 Session 3: Student Action</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2:30 BREAK</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t/>
            </a:r>
            <a:endParaRPr sz="1557">
              <a:solidFill>
                <a:srgbClr val="004B8D"/>
              </a:solidFill>
              <a:latin typeface="Roboto"/>
              <a:ea typeface="Roboto"/>
              <a:cs typeface="Roboto"/>
              <a:sym typeface="Roboto"/>
            </a:endParaRPr>
          </a:p>
          <a:p>
            <a:pPr indent="-142874" lvl="0" marL="263768" rtl="0" algn="l">
              <a:spcBef>
                <a:spcPts val="0"/>
              </a:spcBef>
              <a:spcAft>
                <a:spcPts val="0"/>
              </a:spcAft>
              <a:buNone/>
            </a:pPr>
            <a:r>
              <a:rPr lang="en-US" sz="1557">
                <a:solidFill>
                  <a:srgbClr val="004B8D"/>
                </a:solidFill>
                <a:latin typeface="Roboto"/>
                <a:ea typeface="Roboto"/>
                <a:cs typeface="Roboto"/>
                <a:sym typeface="Roboto"/>
              </a:rPr>
              <a:t>2:45 Session 4: Exhibition viewpoints</a:t>
            </a:r>
            <a:endParaRPr sz="1557">
              <a:solidFill>
                <a:srgbClr val="004B8D"/>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17"/>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Persona Template</a:t>
            </a:r>
            <a:endParaRPr b="0" i="0" sz="2596" u="none" cap="none" strike="noStrike">
              <a:solidFill>
                <a:srgbClr val="000000"/>
              </a:solidFill>
              <a:latin typeface="Arial"/>
              <a:ea typeface="Arial"/>
              <a:cs typeface="Arial"/>
              <a:sym typeface="Arial"/>
            </a:endParaRPr>
          </a:p>
        </p:txBody>
      </p:sp>
      <p:sp>
        <p:nvSpPr>
          <p:cNvPr id="649" name="Google Shape;649;p117"/>
          <p:cNvSpPr txBox="1"/>
          <p:nvPr/>
        </p:nvSpPr>
        <p:spPr>
          <a:xfrm>
            <a:off x="592172" y="1202580"/>
            <a:ext cx="7989000" cy="30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Name:</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Position:</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Nationality:</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Age:</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 </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Who are they?</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What makes them unique?</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How are they motivated?</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596" u="none" cap="none" strike="noStrike">
                <a:solidFill>
                  <a:srgbClr val="004B8D"/>
                </a:solidFill>
                <a:latin typeface="Calibri"/>
                <a:ea typeface="Calibri"/>
                <a:cs typeface="Calibri"/>
                <a:sym typeface="Calibri"/>
              </a:rPr>
              <a:t>Why do they behave the way they do?</a:t>
            </a:r>
            <a:endParaRPr b="0" i="0" sz="259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 </a:t>
            </a:r>
            <a:endParaRPr b="0" i="0" sz="2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 </a:t>
            </a:r>
            <a:endParaRPr b="0" i="0" sz="2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p:txBody>
      </p:sp>
      <p:pic>
        <p:nvPicPr>
          <p:cNvPr id="650" name="Google Shape;650;p117"/>
          <p:cNvPicPr preferRelativeResize="0"/>
          <p:nvPr/>
        </p:nvPicPr>
        <p:blipFill rotWithShape="1">
          <a:blip r:embed="rId3">
            <a:alphaModFix/>
          </a:blip>
          <a:srcRect b="0" l="0" r="0" t="0"/>
          <a:stretch/>
        </p:blipFill>
        <p:spPr>
          <a:xfrm>
            <a:off x="4773932" y="445230"/>
            <a:ext cx="3255390" cy="325539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18"/>
          <p:cNvSpPr txBox="1"/>
          <p:nvPr/>
        </p:nvSpPr>
        <p:spPr>
          <a:xfrm>
            <a:off x="3411471" y="308880"/>
            <a:ext cx="27306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Empathy Map</a:t>
            </a:r>
            <a:endParaRPr b="0" i="0" sz="2596" u="none" cap="none" strike="noStrike">
              <a:solidFill>
                <a:srgbClr val="000000"/>
              </a:solidFill>
              <a:latin typeface="Arial"/>
              <a:ea typeface="Arial"/>
              <a:cs typeface="Arial"/>
              <a:sym typeface="Arial"/>
            </a:endParaRPr>
          </a:p>
        </p:txBody>
      </p:sp>
      <p:pic>
        <p:nvPicPr>
          <p:cNvPr id="657" name="Google Shape;657;p118"/>
          <p:cNvPicPr preferRelativeResize="0"/>
          <p:nvPr/>
        </p:nvPicPr>
        <p:blipFill rotWithShape="1">
          <a:blip r:embed="rId3">
            <a:alphaModFix/>
          </a:blip>
          <a:srcRect b="0" l="0" r="0" t="0"/>
          <a:stretch/>
        </p:blipFill>
        <p:spPr>
          <a:xfrm>
            <a:off x="2393280" y="1007910"/>
            <a:ext cx="3913920" cy="3907440"/>
          </a:xfrm>
          <a:prstGeom prst="rect">
            <a:avLst/>
          </a:prstGeom>
          <a:noFill/>
          <a:ln>
            <a:noFill/>
          </a:ln>
        </p:spPr>
      </p:pic>
      <p:sp>
        <p:nvSpPr>
          <p:cNvPr id="658" name="Google Shape;658;p118"/>
          <p:cNvSpPr/>
          <p:nvPr/>
        </p:nvSpPr>
        <p:spPr>
          <a:xfrm>
            <a:off x="500788" y="1054620"/>
            <a:ext cx="1892400" cy="387300"/>
          </a:xfrm>
          <a:prstGeom prst="rect">
            <a:avLst/>
          </a:prstGeom>
          <a:noFill/>
          <a:ln>
            <a:noFill/>
          </a:ln>
        </p:spPr>
        <p:txBody>
          <a:bodyPr anchorCtr="0" anchor="t" bIns="38950" lIns="77875" spcFirstLastPara="1" rIns="77875" wrap="square" tIns="38950">
            <a:noAutofit/>
          </a:bodyPr>
          <a:lstStyle/>
          <a:p>
            <a:pPr indent="0" lvl="0" marL="0" marR="0" rtl="0" algn="r">
              <a:lnSpc>
                <a:spcPct val="100000"/>
              </a:lnSpc>
              <a:spcBef>
                <a:spcPts val="0"/>
              </a:spcBef>
              <a:spcAft>
                <a:spcPts val="0"/>
              </a:spcAft>
              <a:buNone/>
            </a:pPr>
            <a:r>
              <a:rPr b="1" i="0" lang="en-US" sz="1211" u="none" cap="none" strike="noStrike">
                <a:solidFill>
                  <a:srgbClr val="000000"/>
                </a:solidFill>
                <a:latin typeface="Arial"/>
                <a:ea typeface="Arial"/>
                <a:cs typeface="Arial"/>
                <a:sym typeface="Arial"/>
              </a:rPr>
              <a:t>What important thing   is your user saying?</a:t>
            </a:r>
            <a:endParaRPr b="0" i="0" sz="1211" u="none" cap="none" strike="noStrike">
              <a:latin typeface="Arial"/>
              <a:ea typeface="Arial"/>
              <a:cs typeface="Arial"/>
              <a:sym typeface="Arial"/>
            </a:endParaRPr>
          </a:p>
        </p:txBody>
      </p:sp>
      <p:sp>
        <p:nvSpPr>
          <p:cNvPr id="659" name="Google Shape;659;p118"/>
          <p:cNvSpPr/>
          <p:nvPr/>
        </p:nvSpPr>
        <p:spPr>
          <a:xfrm>
            <a:off x="7160566" y="1054620"/>
            <a:ext cx="1817700" cy="387300"/>
          </a:xfrm>
          <a:prstGeom prst="rect">
            <a:avLst/>
          </a:prstGeom>
          <a:noFill/>
          <a:ln>
            <a:noFill/>
          </a:ln>
        </p:spPr>
        <p:txBody>
          <a:bodyPr anchorCtr="0" anchor="t" bIns="38950" lIns="77875" spcFirstLastPara="1" rIns="77875" wrap="square" tIns="38950">
            <a:noAutofit/>
          </a:bodyPr>
          <a:lstStyle/>
          <a:p>
            <a:pPr indent="0" lvl="0" marL="0" marR="0" rtl="0" algn="l">
              <a:lnSpc>
                <a:spcPct val="100000"/>
              </a:lnSpc>
              <a:spcBef>
                <a:spcPts val="0"/>
              </a:spcBef>
              <a:spcAft>
                <a:spcPts val="0"/>
              </a:spcAft>
              <a:buNone/>
            </a:pPr>
            <a:r>
              <a:rPr b="1" i="0" lang="en-US" sz="1211" u="none" cap="none" strike="noStrike">
                <a:solidFill>
                  <a:srgbClr val="000000"/>
                </a:solidFill>
                <a:latin typeface="Arial"/>
                <a:ea typeface="Arial"/>
                <a:cs typeface="Arial"/>
                <a:sym typeface="Arial"/>
              </a:rPr>
              <a:t>What might your user be thinking?</a:t>
            </a:r>
            <a:endParaRPr b="0" i="0" sz="1211" u="none" cap="none" strike="noStrike">
              <a:latin typeface="Arial"/>
              <a:ea typeface="Arial"/>
              <a:cs typeface="Arial"/>
              <a:sym typeface="Arial"/>
            </a:endParaRPr>
          </a:p>
        </p:txBody>
      </p:sp>
      <p:sp>
        <p:nvSpPr>
          <p:cNvPr id="660" name="Google Shape;660;p118"/>
          <p:cNvSpPr/>
          <p:nvPr/>
        </p:nvSpPr>
        <p:spPr>
          <a:xfrm>
            <a:off x="7147274" y="2961900"/>
            <a:ext cx="1932900" cy="387300"/>
          </a:xfrm>
          <a:prstGeom prst="rect">
            <a:avLst/>
          </a:prstGeom>
          <a:noFill/>
          <a:ln>
            <a:noFill/>
          </a:ln>
        </p:spPr>
        <p:txBody>
          <a:bodyPr anchorCtr="0" anchor="t" bIns="38950" lIns="77875" spcFirstLastPara="1" rIns="77875" wrap="square" tIns="38950">
            <a:noAutofit/>
          </a:bodyPr>
          <a:lstStyle/>
          <a:p>
            <a:pPr indent="0" lvl="0" marL="0" marR="0" rtl="0" algn="l">
              <a:lnSpc>
                <a:spcPct val="100000"/>
              </a:lnSpc>
              <a:spcBef>
                <a:spcPts val="0"/>
              </a:spcBef>
              <a:spcAft>
                <a:spcPts val="0"/>
              </a:spcAft>
              <a:buNone/>
            </a:pPr>
            <a:r>
              <a:rPr b="1" i="0" lang="en-US" sz="1211" u="none" cap="none" strike="noStrike">
                <a:solidFill>
                  <a:srgbClr val="000000"/>
                </a:solidFill>
                <a:latin typeface="Arial"/>
                <a:ea typeface="Arial"/>
                <a:cs typeface="Arial"/>
                <a:sym typeface="Arial"/>
              </a:rPr>
              <a:t>What emotions might your user be feeling?</a:t>
            </a:r>
            <a:endParaRPr b="0" i="0" sz="1211" u="none" cap="none" strike="noStrike">
              <a:latin typeface="Arial"/>
              <a:ea typeface="Arial"/>
              <a:cs typeface="Arial"/>
              <a:sym typeface="Arial"/>
            </a:endParaRPr>
          </a:p>
        </p:txBody>
      </p:sp>
      <p:sp>
        <p:nvSpPr>
          <p:cNvPr id="661" name="Google Shape;661;p118"/>
          <p:cNvSpPr/>
          <p:nvPr/>
        </p:nvSpPr>
        <p:spPr>
          <a:xfrm>
            <a:off x="0" y="2986200"/>
            <a:ext cx="2392800" cy="387300"/>
          </a:xfrm>
          <a:prstGeom prst="rect">
            <a:avLst/>
          </a:prstGeom>
          <a:noFill/>
          <a:ln>
            <a:noFill/>
          </a:ln>
        </p:spPr>
        <p:txBody>
          <a:bodyPr anchorCtr="0" anchor="t" bIns="38950" lIns="77875" spcFirstLastPara="1" rIns="77875" wrap="square" tIns="38950">
            <a:noAutofit/>
          </a:bodyPr>
          <a:lstStyle/>
          <a:p>
            <a:pPr indent="0" lvl="0" marL="0" marR="0" rtl="0" algn="r">
              <a:lnSpc>
                <a:spcPct val="100000"/>
              </a:lnSpc>
              <a:spcBef>
                <a:spcPts val="0"/>
              </a:spcBef>
              <a:spcAft>
                <a:spcPts val="0"/>
              </a:spcAft>
              <a:buNone/>
            </a:pPr>
            <a:r>
              <a:rPr b="1" i="0" lang="en-US" sz="1211" u="none" cap="none" strike="noStrike">
                <a:solidFill>
                  <a:srgbClr val="000000"/>
                </a:solidFill>
                <a:latin typeface="Arial"/>
                <a:ea typeface="Arial"/>
                <a:cs typeface="Arial"/>
                <a:sym typeface="Arial"/>
              </a:rPr>
              <a:t>What actions or behaviours does your user exhibit?</a:t>
            </a:r>
            <a:endParaRPr b="0" i="0" sz="1211" u="none" cap="none" strike="noStrike">
              <a:latin typeface="Arial"/>
              <a:ea typeface="Arial"/>
              <a:cs typeface="Arial"/>
              <a:sym typeface="Arial"/>
            </a:endParaRPr>
          </a:p>
        </p:txBody>
      </p:sp>
      <p:sp>
        <p:nvSpPr>
          <p:cNvPr id="662" name="Google Shape;662;p118"/>
          <p:cNvSpPr/>
          <p:nvPr/>
        </p:nvSpPr>
        <p:spPr>
          <a:xfrm>
            <a:off x="3961772" y="3055320"/>
            <a:ext cx="1687800" cy="227700"/>
          </a:xfrm>
          <a:prstGeom prst="rect">
            <a:avLst/>
          </a:prstGeom>
          <a:noFill/>
          <a:ln>
            <a:noFill/>
          </a:ln>
        </p:spPr>
        <p:txBody>
          <a:bodyPr anchorCtr="0" anchor="t" bIns="38950" lIns="77875" spcFirstLastPara="1" rIns="77875" wrap="square" tIns="38950">
            <a:noAutofit/>
          </a:bodyPr>
          <a:lstStyle/>
          <a:p>
            <a:pPr indent="0" lvl="0" marL="0" marR="0" rtl="0" algn="l">
              <a:lnSpc>
                <a:spcPct val="100000"/>
              </a:lnSpc>
              <a:spcBef>
                <a:spcPts val="0"/>
              </a:spcBef>
              <a:spcAft>
                <a:spcPts val="0"/>
              </a:spcAft>
              <a:buNone/>
            </a:pPr>
            <a:r>
              <a:rPr b="1" i="0" lang="en-US" sz="1211" u="none" cap="none" strike="noStrike">
                <a:solidFill>
                  <a:srgbClr val="000000"/>
                </a:solidFill>
                <a:latin typeface="Arial"/>
                <a:ea typeface="Arial"/>
                <a:cs typeface="Arial"/>
                <a:sym typeface="Arial"/>
              </a:rPr>
              <a:t>Who is your user?</a:t>
            </a:r>
            <a:endParaRPr b="0" i="0" sz="1211" u="none" cap="none" strike="noStrike">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19"/>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i="0" lang="en-US" sz="3807" u="none" cap="none" strike="noStrike">
                <a:solidFill>
                  <a:srgbClr val="265276"/>
                </a:solidFill>
                <a:latin typeface="Arial"/>
                <a:ea typeface="Arial"/>
                <a:cs typeface="Arial"/>
                <a:sym typeface="Arial"/>
              </a:rPr>
              <a:t>Session 6</a:t>
            </a:r>
            <a:endParaRPr b="0" i="0" sz="3807" u="none" cap="none"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i="0" lang="en-US" sz="4153" u="none" cap="none" strike="noStrike">
                <a:solidFill>
                  <a:srgbClr val="1AB7EA"/>
                </a:solidFill>
                <a:latin typeface="Arial"/>
                <a:ea typeface="Arial"/>
                <a:cs typeface="Arial"/>
                <a:sym typeface="Arial"/>
              </a:rPr>
              <a:t>Reflection on </a:t>
            </a:r>
            <a:endParaRPr b="0" i="0" sz="4153" u="none" cap="none"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i="0" lang="en-US" sz="4153" u="none" cap="none" strike="noStrike">
                <a:solidFill>
                  <a:srgbClr val="1AB7EA"/>
                </a:solidFill>
                <a:latin typeface="Arial"/>
                <a:ea typeface="Arial"/>
                <a:cs typeface="Arial"/>
                <a:sym typeface="Arial"/>
              </a:rPr>
              <a:t>student agency</a:t>
            </a:r>
            <a:endParaRPr b="0" i="0" sz="4153"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20"/>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Conceptual understanding:</a:t>
            </a:r>
            <a:endParaRPr b="0" i="0" sz="2596" u="none" cap="none" strike="noStrike">
              <a:solidFill>
                <a:srgbClr val="000000"/>
              </a:solidFill>
              <a:latin typeface="Arial"/>
              <a:ea typeface="Arial"/>
              <a:cs typeface="Arial"/>
              <a:sym typeface="Arial"/>
            </a:endParaRPr>
          </a:p>
        </p:txBody>
      </p:sp>
      <p:sp>
        <p:nvSpPr>
          <p:cNvPr id="675" name="Google Shape;675;p120"/>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u="none" cap="none" strike="noStrike">
                <a:solidFill>
                  <a:srgbClr val="000000"/>
                </a:solidFill>
                <a:latin typeface="Calibri"/>
                <a:ea typeface="Calibri"/>
                <a:cs typeface="Calibri"/>
                <a:sym typeface="Calibri"/>
              </a:rPr>
              <a:t>Planning, monitoring and documenting learning in the exhibition involves collaboration amongst community members.</a:t>
            </a:r>
            <a:endParaRPr b="0" i="0" sz="207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id="676" name="Google Shape;676;p120"/>
          <p:cNvPicPr preferRelativeResize="0"/>
          <p:nvPr/>
        </p:nvPicPr>
        <p:blipFill rotWithShape="1">
          <a:blip r:embed="rId3">
            <a:alphaModFix/>
          </a:blip>
          <a:srcRect b="0" l="0" r="0" t="0"/>
          <a:stretch/>
        </p:blipFill>
        <p:spPr>
          <a:xfrm>
            <a:off x="2523212" y="1810350"/>
            <a:ext cx="3352590" cy="247806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121"/>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i="0" lang="en-US" sz="2596" u="none" cap="none" strike="noStrike">
                <a:solidFill>
                  <a:srgbClr val="00B0F0"/>
                </a:solidFill>
                <a:latin typeface="Calibri"/>
                <a:ea typeface="Calibri"/>
                <a:cs typeface="Calibri"/>
                <a:sym typeface="Calibri"/>
              </a:rPr>
              <a:t>Lines of inquiry:</a:t>
            </a:r>
            <a:endParaRPr b="0" i="0" sz="2596" u="none" cap="none" strike="noStrike">
              <a:solidFill>
                <a:srgbClr val="000000"/>
              </a:solidFill>
              <a:latin typeface="Arial"/>
              <a:ea typeface="Arial"/>
              <a:cs typeface="Arial"/>
              <a:sym typeface="Arial"/>
            </a:endParaRPr>
          </a:p>
        </p:txBody>
      </p:sp>
      <p:sp>
        <p:nvSpPr>
          <p:cNvPr id="683" name="Google Shape;683;p121"/>
          <p:cNvSpPr txBox="1"/>
          <p:nvPr/>
        </p:nvSpPr>
        <p:spPr>
          <a:xfrm>
            <a:off x="592172" y="982260"/>
            <a:ext cx="3096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An inquiry into:</a:t>
            </a:r>
            <a:endParaRPr b="0" i="0" sz="259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Noto Sans Symbols"/>
              <a:buChar char="●"/>
            </a:pPr>
            <a:r>
              <a:rPr b="0" i="1" lang="en-US" sz="2076" u="none" cap="none" strike="noStrike">
                <a:solidFill>
                  <a:srgbClr val="000000"/>
                </a:solidFill>
                <a:latin typeface="Calibri"/>
                <a:ea typeface="Calibri"/>
                <a:cs typeface="Calibri"/>
                <a:sym typeface="Calibri"/>
              </a:rPr>
              <a:t>student agency and the exhibition</a:t>
            </a:r>
            <a:endParaRPr b="0" i="0" sz="2076"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76" u="none" cap="none" strike="noStrike">
              <a:solidFill>
                <a:srgbClr val="000000"/>
              </a:solidFill>
              <a:latin typeface="Arial"/>
              <a:ea typeface="Arial"/>
              <a:cs typeface="Arial"/>
              <a:sym typeface="Arial"/>
            </a:endParaRPr>
          </a:p>
        </p:txBody>
      </p:sp>
      <p:pic>
        <p:nvPicPr>
          <p:cNvPr id="684" name="Google Shape;684;p121"/>
          <p:cNvPicPr preferRelativeResize="0"/>
          <p:nvPr/>
        </p:nvPicPr>
        <p:blipFill rotWithShape="1">
          <a:blip r:embed="rId3">
            <a:alphaModFix/>
          </a:blip>
          <a:srcRect b="0" l="0" r="0" t="0"/>
          <a:stretch/>
        </p:blipFill>
        <p:spPr>
          <a:xfrm>
            <a:off x="3951471" y="713880"/>
            <a:ext cx="3737610" cy="373761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22"/>
          <p:cNvSpPr txBox="1"/>
          <p:nvPr/>
        </p:nvSpPr>
        <p:spPr>
          <a:xfrm>
            <a:off x="592172" y="383400"/>
            <a:ext cx="7989000" cy="39051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0" lang="en-US" sz="2596" u="none" cap="none" strike="noStrike">
                <a:solidFill>
                  <a:srgbClr val="000000"/>
                </a:solidFill>
                <a:latin typeface="Calibri"/>
                <a:ea typeface="Calibri"/>
                <a:cs typeface="Calibri"/>
                <a:sym typeface="Calibri"/>
              </a:rPr>
              <a:t>“PYP students with agency use their own initiative and will, and take responsibility and ownership of their learning. They direct their learning with a strong sense of identity and self-belief, and in conjunction with others, thereby building a sense of community and awareness of the opinions, values and needs of others.” </a:t>
            </a:r>
            <a:endParaRPr b="0" i="0" sz="259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i="0" sz="2596"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1" lang="en-US" sz="2596" u="none" cap="none" strike="noStrike">
                <a:solidFill>
                  <a:srgbClr val="000000"/>
                </a:solidFill>
                <a:latin typeface="Calibri"/>
                <a:ea typeface="Calibri"/>
                <a:cs typeface="Calibri"/>
                <a:sym typeface="Calibri"/>
              </a:rPr>
              <a:t>PYP: From principles into practice</a:t>
            </a:r>
            <a:endParaRPr b="0" i="0" sz="2596" u="none" cap="none" strike="noStrike">
              <a:solidFill>
                <a:srgbClr val="000000"/>
              </a:solidFill>
              <a:latin typeface="Arial"/>
              <a:ea typeface="Arial"/>
              <a:cs typeface="Arial"/>
              <a:sym typeface="Arial"/>
            </a:endParaRPr>
          </a:p>
        </p:txBody>
      </p:sp>
      <p:pic>
        <p:nvPicPr>
          <p:cNvPr id="691" name="Google Shape;691;p122"/>
          <p:cNvPicPr preferRelativeResize="0"/>
          <p:nvPr/>
        </p:nvPicPr>
        <p:blipFill rotWithShape="1">
          <a:blip r:embed="rId3">
            <a:alphaModFix/>
          </a:blip>
          <a:srcRect b="0" l="0" r="0" t="0"/>
          <a:stretch/>
        </p:blipFill>
        <p:spPr>
          <a:xfrm>
            <a:off x="6791704" y="2485080"/>
            <a:ext cx="1785510" cy="262116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23"/>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Strategies for supporting agency</a:t>
            </a:r>
            <a:endParaRPr b="0" i="0" sz="2596" u="none" cap="none" strike="noStrike">
              <a:solidFill>
                <a:srgbClr val="000000"/>
              </a:solidFill>
              <a:latin typeface="Arial"/>
              <a:ea typeface="Arial"/>
              <a:cs typeface="Arial"/>
              <a:sym typeface="Arial"/>
            </a:endParaRPr>
          </a:p>
        </p:txBody>
      </p:sp>
      <p:sp>
        <p:nvSpPr>
          <p:cNvPr id="698" name="Google Shape;698;p123"/>
          <p:cNvSpPr txBox="1"/>
          <p:nvPr/>
        </p:nvSpPr>
        <p:spPr>
          <a:xfrm>
            <a:off x="592172" y="1202580"/>
            <a:ext cx="7989000" cy="30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sz="1211" strike="noStrike">
              <a:solidFill>
                <a:srgbClr val="000000"/>
              </a:solidFill>
              <a:latin typeface="Arial"/>
              <a:ea typeface="Arial"/>
              <a:cs typeface="Arial"/>
              <a:sym typeface="Arial"/>
            </a:endParaRPr>
          </a:p>
        </p:txBody>
      </p:sp>
      <p:pic>
        <p:nvPicPr>
          <p:cNvPr id="699" name="Google Shape;699;p123"/>
          <p:cNvPicPr preferRelativeResize="0"/>
          <p:nvPr/>
        </p:nvPicPr>
        <p:blipFill rotWithShape="1">
          <a:blip r:embed="rId3">
            <a:alphaModFix/>
          </a:blip>
          <a:srcRect b="0" l="0" r="0" t="0"/>
          <a:stretch/>
        </p:blipFill>
        <p:spPr>
          <a:xfrm>
            <a:off x="1363458" y="1095660"/>
            <a:ext cx="5213700" cy="322730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24"/>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sz="1211" strike="noStrike">
              <a:solidFill>
                <a:srgbClr val="000000"/>
              </a:solidFill>
              <a:latin typeface="Arial"/>
              <a:ea typeface="Arial"/>
              <a:cs typeface="Arial"/>
              <a:sym typeface="Arial"/>
            </a:endParaRPr>
          </a:p>
        </p:txBody>
      </p:sp>
      <p:sp>
        <p:nvSpPr>
          <p:cNvPr id="706" name="Google Shape;706;p124"/>
          <p:cNvSpPr txBox="1"/>
          <p:nvPr/>
        </p:nvSpPr>
        <p:spPr>
          <a:xfrm>
            <a:off x="1089637" y="1782540"/>
            <a:ext cx="6882300" cy="20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sz="1211" strike="noStrike">
              <a:solidFill>
                <a:srgbClr val="000000"/>
              </a:solidFill>
              <a:latin typeface="Arial"/>
              <a:ea typeface="Arial"/>
              <a:cs typeface="Arial"/>
              <a:sym typeface="Arial"/>
            </a:endParaRPr>
          </a:p>
        </p:txBody>
      </p:sp>
      <p:pic>
        <p:nvPicPr>
          <p:cNvPr id="707" name="Google Shape;707;p124"/>
          <p:cNvPicPr preferRelativeResize="0"/>
          <p:nvPr/>
        </p:nvPicPr>
        <p:blipFill rotWithShape="1">
          <a:blip r:embed="rId3">
            <a:alphaModFix/>
          </a:blip>
          <a:srcRect b="5468" l="0" r="0" t="5468"/>
          <a:stretch/>
        </p:blipFill>
        <p:spPr>
          <a:xfrm>
            <a:off x="784911" y="376110"/>
            <a:ext cx="7574292" cy="41107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25"/>
          <p:cNvSpPr txBox="1"/>
          <p:nvPr/>
        </p:nvSpPr>
        <p:spPr>
          <a:xfrm>
            <a:off x="592172" y="445230"/>
            <a:ext cx="7989000" cy="537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sz="1211" strike="noStrike">
              <a:solidFill>
                <a:srgbClr val="000000"/>
              </a:solidFill>
              <a:latin typeface="Arial"/>
              <a:ea typeface="Arial"/>
              <a:cs typeface="Arial"/>
              <a:sym typeface="Arial"/>
            </a:endParaRPr>
          </a:p>
        </p:txBody>
      </p:sp>
      <p:sp>
        <p:nvSpPr>
          <p:cNvPr id="714" name="Google Shape;714;p125"/>
          <p:cNvSpPr txBox="1"/>
          <p:nvPr/>
        </p:nvSpPr>
        <p:spPr>
          <a:xfrm>
            <a:off x="1089637" y="1782540"/>
            <a:ext cx="6882300" cy="203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sz="1211" strike="noStrike">
              <a:solidFill>
                <a:srgbClr val="000000"/>
              </a:solidFill>
              <a:latin typeface="Arial"/>
              <a:ea typeface="Arial"/>
              <a:cs typeface="Arial"/>
              <a:sym typeface="Arial"/>
            </a:endParaRPr>
          </a:p>
        </p:txBody>
      </p:sp>
      <p:pic>
        <p:nvPicPr>
          <p:cNvPr descr="man sitting on bench reading newspaper" id="715" name="Google Shape;715;p125"/>
          <p:cNvPicPr preferRelativeResize="0"/>
          <p:nvPr/>
        </p:nvPicPr>
        <p:blipFill rotWithShape="1">
          <a:blip r:embed="rId3">
            <a:alphaModFix/>
          </a:blip>
          <a:srcRect b="0" l="0" r="0" t="0"/>
          <a:stretch/>
        </p:blipFill>
        <p:spPr>
          <a:xfrm>
            <a:off x="784911" y="376110"/>
            <a:ext cx="6154112" cy="41107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126"/>
          <p:cNvPicPr preferRelativeResize="0"/>
          <p:nvPr/>
        </p:nvPicPr>
        <p:blipFill>
          <a:blip r:embed="rId3">
            <a:alphaModFix/>
          </a:blip>
          <a:stretch>
            <a:fillRect/>
          </a:stretch>
        </p:blipFill>
        <p:spPr>
          <a:xfrm>
            <a:off x="1421285" y="85031"/>
            <a:ext cx="4926562" cy="42334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73"/>
          <p:cNvSpPr txBox="1"/>
          <p:nvPr>
            <p:ph type="title"/>
          </p:nvPr>
        </p:nvSpPr>
        <p:spPr>
          <a:xfrm>
            <a:off x="592172" y="445230"/>
            <a:ext cx="7989000" cy="537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US" sz="2250">
                <a:solidFill>
                  <a:srgbClr val="1AB7EA"/>
                </a:solidFill>
                <a:latin typeface="Arial Black"/>
                <a:ea typeface="Arial Black"/>
                <a:cs typeface="Arial Black"/>
                <a:sym typeface="Arial Black"/>
              </a:rPr>
              <a:t>Sharing the Survey</a:t>
            </a:r>
            <a:endParaRPr/>
          </a:p>
        </p:txBody>
      </p:sp>
      <p:sp>
        <p:nvSpPr>
          <p:cNvPr id="336" name="Google Shape;336;p73"/>
          <p:cNvSpPr txBox="1"/>
          <p:nvPr>
            <p:ph idx="1" type="body"/>
          </p:nvPr>
        </p:nvSpPr>
        <p:spPr>
          <a:xfrm>
            <a:off x="592172" y="1202580"/>
            <a:ext cx="3898200" cy="1471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37" name="Google Shape;337;p73"/>
          <p:cNvSpPr txBox="1"/>
          <p:nvPr>
            <p:ph idx="2" type="body"/>
          </p:nvPr>
        </p:nvSpPr>
        <p:spPr>
          <a:xfrm>
            <a:off x="4685871" y="1202580"/>
            <a:ext cx="3898200" cy="308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38" name="Google Shape;338;p73"/>
          <p:cNvSpPr txBox="1"/>
          <p:nvPr>
            <p:ph idx="3" type="body"/>
          </p:nvPr>
        </p:nvSpPr>
        <p:spPr>
          <a:xfrm>
            <a:off x="592172" y="2814480"/>
            <a:ext cx="3898200" cy="1471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27"/>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lang="en-US" sz="3807" strike="noStrike">
                <a:solidFill>
                  <a:srgbClr val="265276"/>
                </a:solidFill>
                <a:latin typeface="Arial"/>
                <a:ea typeface="Arial"/>
                <a:cs typeface="Arial"/>
                <a:sym typeface="Arial"/>
              </a:rPr>
              <a:t>Session 7</a:t>
            </a:r>
            <a:endParaRPr b="0" sz="3807"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lang="en-US" sz="4153" strike="noStrike">
                <a:solidFill>
                  <a:srgbClr val="1AB7EA"/>
                </a:solidFill>
                <a:latin typeface="Arial"/>
                <a:ea typeface="Arial"/>
                <a:cs typeface="Arial"/>
                <a:sym typeface="Arial"/>
              </a:rPr>
              <a:t>Identifying issues        </a:t>
            </a:r>
            <a:endParaRPr b="0" sz="4153"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lang="en-US" sz="4153" strike="noStrike">
                <a:solidFill>
                  <a:srgbClr val="1AB7EA"/>
                </a:solidFill>
                <a:latin typeface="Arial"/>
                <a:ea typeface="Arial"/>
                <a:cs typeface="Arial"/>
                <a:sym typeface="Arial"/>
              </a:rPr>
              <a:t>and opportunities</a:t>
            </a:r>
            <a:endParaRPr b="0" sz="4153"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128"/>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00B0F0"/>
                </a:solidFill>
                <a:latin typeface="Calibri"/>
                <a:ea typeface="Calibri"/>
                <a:cs typeface="Calibri"/>
                <a:sym typeface="Calibri"/>
              </a:rPr>
              <a:t>Conceptual understanding:</a:t>
            </a:r>
            <a:endParaRPr b="0" sz="2596" strike="noStrike">
              <a:solidFill>
                <a:srgbClr val="000000"/>
              </a:solidFill>
              <a:latin typeface="Arial"/>
              <a:ea typeface="Arial"/>
              <a:cs typeface="Arial"/>
              <a:sym typeface="Arial"/>
            </a:endParaRPr>
          </a:p>
        </p:txBody>
      </p:sp>
      <p:sp>
        <p:nvSpPr>
          <p:cNvPr id="734" name="Google Shape;734;p128"/>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strike="noStrike">
                <a:solidFill>
                  <a:srgbClr val="000000"/>
                </a:solidFill>
                <a:latin typeface="Calibri"/>
                <a:ea typeface="Calibri"/>
                <a:cs typeface="Calibri"/>
                <a:sym typeface="Calibri"/>
              </a:rPr>
              <a:t>Planning, monitoring and documenting learning in the exhibition involves collaboration amongst community members.</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descr="Team, Teamwork, Together, Strategy" id="735" name="Google Shape;735;p128"/>
          <p:cNvPicPr preferRelativeResize="0"/>
          <p:nvPr/>
        </p:nvPicPr>
        <p:blipFill rotWithShape="1">
          <a:blip r:embed="rId3">
            <a:alphaModFix/>
          </a:blip>
          <a:srcRect b="0" l="0" r="0" t="0"/>
          <a:stretch/>
        </p:blipFill>
        <p:spPr>
          <a:xfrm>
            <a:off x="1135495" y="2034990"/>
            <a:ext cx="5607630" cy="24286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129"/>
          <p:cNvPicPr preferRelativeResize="0"/>
          <p:nvPr/>
        </p:nvPicPr>
        <p:blipFill rotWithShape="1">
          <a:blip r:embed="rId3">
            <a:alphaModFix/>
          </a:blip>
          <a:srcRect b="0" l="0" r="0" t="0"/>
          <a:stretch/>
        </p:blipFill>
        <p:spPr>
          <a:xfrm>
            <a:off x="4823114" y="954720"/>
            <a:ext cx="3436830" cy="3333420"/>
          </a:xfrm>
          <a:prstGeom prst="rect">
            <a:avLst/>
          </a:prstGeom>
          <a:noFill/>
          <a:ln>
            <a:noFill/>
          </a:ln>
        </p:spPr>
      </p:pic>
      <p:sp>
        <p:nvSpPr>
          <p:cNvPr id="742" name="Google Shape;742;p129"/>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lang="en-US" sz="2596" strike="noStrike">
                <a:solidFill>
                  <a:srgbClr val="00B0F0"/>
                </a:solidFill>
                <a:latin typeface="Calibri"/>
                <a:ea typeface="Calibri"/>
                <a:cs typeface="Calibri"/>
                <a:sym typeface="Calibri"/>
              </a:rPr>
              <a:t>Line of inquiry:</a:t>
            </a:r>
            <a:endParaRPr b="0" sz="2596" strike="noStrike">
              <a:solidFill>
                <a:srgbClr val="000000"/>
              </a:solidFill>
              <a:latin typeface="Arial"/>
              <a:ea typeface="Arial"/>
              <a:cs typeface="Arial"/>
              <a:sym typeface="Arial"/>
            </a:endParaRPr>
          </a:p>
        </p:txBody>
      </p:sp>
      <p:sp>
        <p:nvSpPr>
          <p:cNvPr id="743" name="Google Shape;743;p129"/>
          <p:cNvSpPr txBox="1"/>
          <p:nvPr/>
        </p:nvSpPr>
        <p:spPr>
          <a:xfrm>
            <a:off x="592172" y="982260"/>
            <a:ext cx="3882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strike="noStrike">
                <a:solidFill>
                  <a:srgbClr val="000000"/>
                </a:solidFill>
                <a:latin typeface="Calibri"/>
                <a:ea typeface="Calibri"/>
                <a:cs typeface="Calibri"/>
                <a:sym typeface="Calibri"/>
              </a:rPr>
              <a:t>An inquiry into:</a:t>
            </a:r>
            <a:endParaRPr b="0" sz="2596" strike="noStrike">
              <a:solidFill>
                <a:srgbClr val="000000"/>
              </a:solidFill>
              <a:latin typeface="Arial"/>
              <a:ea typeface="Arial"/>
              <a:cs typeface="Arial"/>
              <a:sym typeface="Arial"/>
            </a:endParaRPr>
          </a:p>
          <a:p>
            <a:pPr indent="-329295" lvl="0" marL="395653" marR="0" rtl="0" algn="just">
              <a:lnSpc>
                <a:spcPct val="100000"/>
              </a:lnSpc>
              <a:spcBef>
                <a:spcPts val="0"/>
              </a:spcBef>
              <a:spcAft>
                <a:spcPts val="0"/>
              </a:spcAft>
              <a:buClr>
                <a:srgbClr val="000000"/>
              </a:buClr>
              <a:buSzPts val="2077"/>
              <a:buFont typeface="Noto Sans Symbols"/>
              <a:buChar char="●"/>
            </a:pPr>
            <a:r>
              <a:rPr b="0" i="1" lang="en-US" sz="2076" strike="noStrike">
                <a:solidFill>
                  <a:srgbClr val="000000"/>
                </a:solidFill>
                <a:latin typeface="Calibri"/>
                <a:ea typeface="Calibri"/>
                <a:cs typeface="Calibri"/>
                <a:sym typeface="Calibri"/>
              </a:rPr>
              <a:t>student agency and exhibition</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1" lang="en-US" sz="2076" strike="noStrike">
                <a:solidFill>
                  <a:srgbClr val="000000"/>
                </a:solidFill>
                <a:latin typeface="Calibri"/>
                <a:ea typeface="Calibri"/>
                <a:cs typeface="Calibri"/>
                <a:sym typeface="Calibri"/>
              </a:rPr>
              <a:t>strategies for documenting, monitoring and reporting during the exhibition</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1" lang="en-US" sz="2076" strike="noStrike">
                <a:solidFill>
                  <a:srgbClr val="000000"/>
                </a:solidFill>
                <a:latin typeface="Calibri"/>
                <a:ea typeface="Calibri"/>
                <a:cs typeface="Calibri"/>
                <a:sym typeface="Calibri"/>
              </a:rPr>
              <a:t>local and global issues and opportunities</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grpSp>
        <p:nvGrpSpPr>
          <p:cNvPr id="749" name="Google Shape;749;p130"/>
          <p:cNvGrpSpPr/>
          <p:nvPr/>
        </p:nvGrpSpPr>
        <p:grpSpPr>
          <a:xfrm>
            <a:off x="577551" y="1560926"/>
            <a:ext cx="7989430" cy="3430392"/>
            <a:chOff x="0" y="2235"/>
            <a:chExt cx="8654999" cy="4573856"/>
          </a:xfrm>
        </p:grpSpPr>
        <p:sp>
          <p:nvSpPr>
            <p:cNvPr id="750" name="Google Shape;750;p130"/>
            <p:cNvSpPr/>
            <p:nvPr/>
          </p:nvSpPr>
          <p:spPr>
            <a:xfrm rot="5400000">
              <a:off x="5295224" y="-2029645"/>
              <a:ext cx="1180350" cy="5539200"/>
            </a:xfrm>
            <a:prstGeom prst="round2SameRect">
              <a:avLst>
                <a:gd fmla="val 16667" name="adj1"/>
                <a:gd fmla="val 0" name="adj2"/>
              </a:avLst>
            </a:prstGeom>
            <a:solidFill>
              <a:srgbClr val="DFEBF7">
                <a:alpha val="89803"/>
              </a:srgbClr>
            </a:solidFill>
            <a:ln cap="flat" cmpd="sng" w="21975">
              <a:solidFill>
                <a:srgbClr val="DFEBF7">
                  <a:alpha val="89803"/>
                </a:srgbClr>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751" name="Google Shape;751;p130"/>
            <p:cNvSpPr txBox="1"/>
            <p:nvPr/>
          </p:nvSpPr>
          <p:spPr>
            <a:xfrm>
              <a:off x="3115799" y="207400"/>
              <a:ext cx="5481580" cy="1065110"/>
            </a:xfrm>
            <a:prstGeom prst="rect">
              <a:avLst/>
            </a:prstGeom>
            <a:noFill/>
            <a:ln>
              <a:noFill/>
            </a:ln>
          </p:spPr>
          <p:txBody>
            <a:bodyPr anchorCtr="0" anchor="ctr" bIns="34625" lIns="69225" spcFirstLastPara="1" rIns="69225" wrap="square" tIns="34625">
              <a:noAutofit/>
            </a:bodyPr>
            <a:lstStyle/>
            <a:p>
              <a:pPr indent="-197827" lvl="1" marL="197826" marR="0" rtl="0" algn="l">
                <a:lnSpc>
                  <a:spcPct val="90000"/>
                </a:lnSpc>
                <a:spcBef>
                  <a:spcPts val="0"/>
                </a:spcBef>
                <a:spcAft>
                  <a:spcPts val="0"/>
                </a:spcAft>
                <a:buSzPts val="1817"/>
                <a:buFont typeface="Arial"/>
                <a:buChar char="•"/>
              </a:pPr>
              <a:r>
                <a:rPr b="0" i="0" lang="en-US" sz="1817" u="none" cap="none" strike="noStrike">
                  <a:latin typeface="Arial"/>
                  <a:ea typeface="Arial"/>
                  <a:cs typeface="Arial"/>
                  <a:sym typeface="Arial"/>
                </a:rPr>
                <a:t>have choices</a:t>
              </a:r>
              <a:endParaRPr sz="1211"/>
            </a:p>
            <a:p>
              <a:pPr indent="-197827" lvl="1" marL="197826" marR="0" rtl="0" algn="l">
                <a:lnSpc>
                  <a:spcPct val="90000"/>
                </a:lnSpc>
                <a:spcBef>
                  <a:spcPts val="273"/>
                </a:spcBef>
                <a:spcAft>
                  <a:spcPts val="0"/>
                </a:spcAft>
                <a:buSzPts val="1817"/>
                <a:buFont typeface="Arial"/>
                <a:buChar char="•"/>
              </a:pPr>
              <a:r>
                <a:rPr b="0" i="0" lang="en-US" sz="1817" u="none" cap="none" strike="noStrike">
                  <a:latin typeface="Arial"/>
                  <a:ea typeface="Arial"/>
                  <a:cs typeface="Arial"/>
                  <a:sym typeface="Arial"/>
                </a:rPr>
                <a:t>make decisions</a:t>
              </a:r>
              <a:endParaRPr b="0" i="0" sz="1817" u="none" cap="none" strike="noStrike"/>
            </a:p>
          </p:txBody>
        </p:sp>
        <p:sp>
          <p:nvSpPr>
            <p:cNvPr id="752" name="Google Shape;752;p130"/>
            <p:cNvSpPr/>
            <p:nvPr/>
          </p:nvSpPr>
          <p:spPr>
            <a:xfrm>
              <a:off x="27862" y="2235"/>
              <a:ext cx="3115800" cy="1475437"/>
            </a:xfrm>
            <a:prstGeom prst="roundRect">
              <a:avLst>
                <a:gd fmla="val 16667" name="adj"/>
              </a:avLst>
            </a:prstGeom>
            <a:solidFill>
              <a:srgbClr val="A5CCEC"/>
            </a:solid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753" name="Google Shape;753;p130"/>
            <p:cNvSpPr txBox="1"/>
            <p:nvPr/>
          </p:nvSpPr>
          <p:spPr>
            <a:xfrm>
              <a:off x="99887" y="74260"/>
              <a:ext cx="2971750" cy="1331387"/>
            </a:xfrm>
            <a:prstGeom prst="rect">
              <a:avLst/>
            </a:prstGeom>
            <a:noFill/>
            <a:ln>
              <a:noFill/>
            </a:ln>
          </p:spPr>
          <p:txBody>
            <a:bodyPr anchorCtr="0" anchor="ctr" bIns="51100" lIns="102200" spcFirstLastPara="1" rIns="102200" wrap="square" tIns="51100">
              <a:noAutofit/>
            </a:bodyPr>
            <a:lstStyle/>
            <a:p>
              <a:pPr indent="0" lvl="0" marL="0" marR="0" rtl="0" algn="ctr">
                <a:lnSpc>
                  <a:spcPct val="90000"/>
                </a:lnSpc>
                <a:spcBef>
                  <a:spcPts val="0"/>
                </a:spcBef>
                <a:spcAft>
                  <a:spcPts val="0"/>
                </a:spcAft>
                <a:buClr>
                  <a:schemeClr val="lt1"/>
                </a:buClr>
                <a:buSzPts val="2683"/>
                <a:buFont typeface="Arial"/>
                <a:buNone/>
              </a:pPr>
              <a:r>
                <a:rPr lang="en-US" sz="2682">
                  <a:solidFill>
                    <a:schemeClr val="lt1"/>
                  </a:solidFill>
                  <a:latin typeface="Arial"/>
                  <a:ea typeface="Arial"/>
                  <a:cs typeface="Arial"/>
                  <a:sym typeface="Arial"/>
                </a:rPr>
                <a:t>Student initiated?</a:t>
              </a:r>
              <a:endParaRPr sz="1211"/>
            </a:p>
          </p:txBody>
        </p:sp>
        <p:sp>
          <p:nvSpPr>
            <p:cNvPr id="754" name="Google Shape;754;p130"/>
            <p:cNvSpPr/>
            <p:nvPr/>
          </p:nvSpPr>
          <p:spPr>
            <a:xfrm rot="5400000">
              <a:off x="5295224" y="-480436"/>
              <a:ext cx="1180350" cy="5539200"/>
            </a:xfrm>
            <a:prstGeom prst="round2SameRect">
              <a:avLst>
                <a:gd fmla="val 16667" name="adj1"/>
                <a:gd fmla="val 0" name="adj2"/>
              </a:avLst>
            </a:prstGeom>
            <a:solidFill>
              <a:srgbClr val="DFEBF7">
                <a:alpha val="89803"/>
              </a:srgbClr>
            </a:solidFill>
            <a:ln cap="flat" cmpd="sng" w="21975">
              <a:solidFill>
                <a:srgbClr val="DFEBF7">
                  <a:alpha val="89803"/>
                </a:srgbClr>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755" name="Google Shape;755;p130"/>
            <p:cNvSpPr txBox="1"/>
            <p:nvPr/>
          </p:nvSpPr>
          <p:spPr>
            <a:xfrm>
              <a:off x="3115799" y="1756609"/>
              <a:ext cx="5481580" cy="1065110"/>
            </a:xfrm>
            <a:prstGeom prst="rect">
              <a:avLst/>
            </a:prstGeom>
            <a:noFill/>
            <a:ln>
              <a:noFill/>
            </a:ln>
          </p:spPr>
          <p:txBody>
            <a:bodyPr anchorCtr="0" anchor="ctr" bIns="34625" lIns="69225" spcFirstLastPara="1" rIns="69225" wrap="square" tIns="34625">
              <a:noAutofit/>
            </a:bodyPr>
            <a:lstStyle/>
            <a:p>
              <a:pPr indent="-197827" lvl="1" marL="197826" marR="0" rtl="0" algn="l">
                <a:lnSpc>
                  <a:spcPct val="90000"/>
                </a:lnSpc>
                <a:spcBef>
                  <a:spcPts val="0"/>
                </a:spcBef>
                <a:spcAft>
                  <a:spcPts val="0"/>
                </a:spcAft>
                <a:buSzPts val="1817"/>
                <a:buFont typeface="Arial"/>
                <a:buChar char="•"/>
              </a:pPr>
              <a:r>
                <a:rPr b="0" i="0" lang="en-US" sz="1817" u="none" cap="none" strike="noStrike">
                  <a:latin typeface="Arial"/>
                  <a:ea typeface="Arial"/>
                  <a:cs typeface="Arial"/>
                  <a:sym typeface="Arial"/>
                </a:rPr>
                <a:t>learning goals &amp; success criteria</a:t>
              </a:r>
              <a:endParaRPr sz="1211"/>
            </a:p>
            <a:p>
              <a:pPr indent="-197827" lvl="1" marL="197826" marR="0" rtl="0" algn="l">
                <a:lnSpc>
                  <a:spcPct val="90000"/>
                </a:lnSpc>
                <a:spcBef>
                  <a:spcPts val="273"/>
                </a:spcBef>
                <a:spcAft>
                  <a:spcPts val="0"/>
                </a:spcAft>
                <a:buSzPts val="1817"/>
                <a:buFont typeface="Arial"/>
                <a:buChar char="•"/>
              </a:pPr>
              <a:r>
                <a:rPr b="0" i="0" lang="en-US" sz="1817" u="none" cap="none" strike="noStrike">
                  <a:latin typeface="Arial"/>
                  <a:ea typeface="Arial"/>
                  <a:cs typeface="Arial"/>
                  <a:sym typeface="Arial"/>
                </a:rPr>
                <a:t>strategies &amp; tools </a:t>
              </a:r>
              <a:endParaRPr sz="1211"/>
            </a:p>
            <a:p>
              <a:pPr indent="-197827" lvl="1" marL="197826" marR="0" rtl="0" algn="l">
                <a:lnSpc>
                  <a:spcPct val="90000"/>
                </a:lnSpc>
                <a:spcBef>
                  <a:spcPts val="273"/>
                </a:spcBef>
                <a:spcAft>
                  <a:spcPts val="0"/>
                </a:spcAft>
                <a:buSzPts val="1817"/>
                <a:buFont typeface="Arial"/>
                <a:buChar char="•"/>
              </a:pPr>
              <a:r>
                <a:rPr b="0" i="0" lang="en-US" sz="1817" u="none" cap="none" strike="noStrike">
                  <a:latin typeface="Arial"/>
                  <a:ea typeface="Arial"/>
                  <a:cs typeface="Arial"/>
                  <a:sym typeface="Arial"/>
                </a:rPr>
                <a:t>document, self-assess &amp; evaluate learning</a:t>
              </a:r>
              <a:endParaRPr sz="1211"/>
            </a:p>
          </p:txBody>
        </p:sp>
        <p:sp>
          <p:nvSpPr>
            <p:cNvPr id="756" name="Google Shape;756;p130"/>
            <p:cNvSpPr/>
            <p:nvPr/>
          </p:nvSpPr>
          <p:spPr>
            <a:xfrm>
              <a:off x="0" y="1551445"/>
              <a:ext cx="3115800" cy="1475437"/>
            </a:xfrm>
            <a:prstGeom prst="roundRect">
              <a:avLst>
                <a:gd fmla="val 16667" name="adj"/>
              </a:avLst>
            </a:prstGeom>
            <a:solidFill>
              <a:srgbClr val="A5CCEC"/>
            </a:solid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757" name="Google Shape;757;p130"/>
            <p:cNvSpPr txBox="1"/>
            <p:nvPr/>
          </p:nvSpPr>
          <p:spPr>
            <a:xfrm>
              <a:off x="72025" y="1623470"/>
              <a:ext cx="2971750" cy="1331387"/>
            </a:xfrm>
            <a:prstGeom prst="rect">
              <a:avLst/>
            </a:prstGeom>
            <a:noFill/>
            <a:ln>
              <a:noFill/>
            </a:ln>
          </p:spPr>
          <p:txBody>
            <a:bodyPr anchorCtr="0" anchor="ctr" bIns="51100" lIns="102200" spcFirstLastPara="1" rIns="102200" wrap="square" tIns="51100">
              <a:noAutofit/>
            </a:bodyPr>
            <a:lstStyle/>
            <a:p>
              <a:pPr indent="0" lvl="0" marL="0" marR="0" rtl="0" algn="ctr">
                <a:lnSpc>
                  <a:spcPct val="90000"/>
                </a:lnSpc>
                <a:spcBef>
                  <a:spcPts val="0"/>
                </a:spcBef>
                <a:spcAft>
                  <a:spcPts val="0"/>
                </a:spcAft>
                <a:buClr>
                  <a:schemeClr val="lt1"/>
                </a:buClr>
                <a:buSzPts val="2683"/>
                <a:buFont typeface="Arial"/>
                <a:buNone/>
              </a:pPr>
              <a:r>
                <a:rPr lang="en-US" sz="2682">
                  <a:solidFill>
                    <a:schemeClr val="lt1"/>
                  </a:solidFill>
                  <a:latin typeface="Arial"/>
                  <a:ea typeface="Arial"/>
                  <a:cs typeface="Arial"/>
                  <a:sym typeface="Arial"/>
                </a:rPr>
                <a:t>Student designed?</a:t>
              </a:r>
              <a:endParaRPr sz="1211"/>
            </a:p>
          </p:txBody>
        </p:sp>
        <p:sp>
          <p:nvSpPr>
            <p:cNvPr id="758" name="Google Shape;758;p130"/>
            <p:cNvSpPr/>
            <p:nvPr/>
          </p:nvSpPr>
          <p:spPr>
            <a:xfrm rot="5400000">
              <a:off x="5295224" y="1068773"/>
              <a:ext cx="1180350" cy="5539200"/>
            </a:xfrm>
            <a:prstGeom prst="round2SameRect">
              <a:avLst>
                <a:gd fmla="val 16667" name="adj1"/>
                <a:gd fmla="val 0" name="adj2"/>
              </a:avLst>
            </a:prstGeom>
            <a:solidFill>
              <a:srgbClr val="DFEBF7">
                <a:alpha val="89803"/>
              </a:srgbClr>
            </a:solidFill>
            <a:ln cap="flat" cmpd="sng" w="21975">
              <a:solidFill>
                <a:srgbClr val="DFEBF7">
                  <a:alpha val="89803"/>
                </a:srgbClr>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759" name="Google Shape;759;p130"/>
            <p:cNvSpPr txBox="1"/>
            <p:nvPr/>
          </p:nvSpPr>
          <p:spPr>
            <a:xfrm>
              <a:off x="3115799" y="3305818"/>
              <a:ext cx="5481580" cy="1065110"/>
            </a:xfrm>
            <a:prstGeom prst="rect">
              <a:avLst/>
            </a:prstGeom>
            <a:noFill/>
            <a:ln>
              <a:noFill/>
            </a:ln>
          </p:spPr>
          <p:txBody>
            <a:bodyPr anchorCtr="0" anchor="ctr" bIns="34625" lIns="69225" spcFirstLastPara="1" rIns="69225" wrap="square" tIns="34625">
              <a:noAutofit/>
            </a:bodyPr>
            <a:lstStyle/>
            <a:p>
              <a:pPr indent="-197827" lvl="1" marL="197826" marR="0" rtl="0" algn="l">
                <a:lnSpc>
                  <a:spcPct val="90000"/>
                </a:lnSpc>
                <a:spcBef>
                  <a:spcPts val="0"/>
                </a:spcBef>
                <a:spcAft>
                  <a:spcPts val="0"/>
                </a:spcAft>
                <a:buSzPts val="1817"/>
                <a:buFont typeface="Arial"/>
                <a:buChar char="•"/>
              </a:pPr>
              <a:r>
                <a:rPr b="0" i="0" lang="en-US" sz="1817" u="none" cap="none" strike="noStrike">
                  <a:latin typeface="Arial"/>
                  <a:ea typeface="Arial"/>
                  <a:cs typeface="Arial"/>
                  <a:sym typeface="Arial"/>
                </a:rPr>
                <a:t>peers, teachers &amp; mentors</a:t>
              </a:r>
              <a:endParaRPr sz="1211"/>
            </a:p>
            <a:p>
              <a:pPr indent="-197827" lvl="1" marL="197826" marR="0" rtl="0" algn="l">
                <a:lnSpc>
                  <a:spcPct val="90000"/>
                </a:lnSpc>
                <a:spcBef>
                  <a:spcPts val="273"/>
                </a:spcBef>
                <a:spcAft>
                  <a:spcPts val="0"/>
                </a:spcAft>
                <a:buSzPts val="1817"/>
                <a:buFont typeface="Arial"/>
                <a:buChar char="•"/>
              </a:pPr>
              <a:r>
                <a:rPr b="0" i="0" lang="en-US" sz="1817" u="none" cap="none" strike="noStrike">
                  <a:latin typeface="Arial"/>
                  <a:ea typeface="Arial"/>
                  <a:cs typeface="Arial"/>
                  <a:sym typeface="Arial"/>
                </a:rPr>
                <a:t>participation &amp; engagement in groups, or as individuals</a:t>
              </a:r>
              <a:endParaRPr sz="1211"/>
            </a:p>
          </p:txBody>
        </p:sp>
        <p:sp>
          <p:nvSpPr>
            <p:cNvPr id="760" name="Google Shape;760;p130"/>
            <p:cNvSpPr/>
            <p:nvPr/>
          </p:nvSpPr>
          <p:spPr>
            <a:xfrm>
              <a:off x="0" y="3100654"/>
              <a:ext cx="3115800" cy="1475437"/>
            </a:xfrm>
            <a:prstGeom prst="roundRect">
              <a:avLst>
                <a:gd fmla="val 16667" name="adj"/>
              </a:avLst>
            </a:prstGeom>
            <a:solidFill>
              <a:srgbClr val="A5CCEC"/>
            </a:solid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761" name="Google Shape;761;p130"/>
            <p:cNvSpPr txBox="1"/>
            <p:nvPr/>
          </p:nvSpPr>
          <p:spPr>
            <a:xfrm>
              <a:off x="72025" y="3172679"/>
              <a:ext cx="2971750" cy="1331387"/>
            </a:xfrm>
            <a:prstGeom prst="rect">
              <a:avLst/>
            </a:prstGeom>
            <a:noFill/>
            <a:ln>
              <a:noFill/>
            </a:ln>
          </p:spPr>
          <p:txBody>
            <a:bodyPr anchorCtr="0" anchor="ctr" bIns="51100" lIns="102200" spcFirstLastPara="1" rIns="102200" wrap="square" tIns="51100">
              <a:noAutofit/>
            </a:bodyPr>
            <a:lstStyle/>
            <a:p>
              <a:pPr indent="0" lvl="0" marL="0" marR="0" rtl="0" algn="ctr">
                <a:lnSpc>
                  <a:spcPct val="90000"/>
                </a:lnSpc>
                <a:spcBef>
                  <a:spcPts val="0"/>
                </a:spcBef>
                <a:spcAft>
                  <a:spcPts val="0"/>
                </a:spcAft>
                <a:buClr>
                  <a:schemeClr val="lt1"/>
                </a:buClr>
                <a:buSzPts val="2683"/>
                <a:buFont typeface="Arial"/>
                <a:buNone/>
              </a:pPr>
              <a:r>
                <a:rPr lang="en-US" sz="2682">
                  <a:solidFill>
                    <a:schemeClr val="lt1"/>
                  </a:solidFill>
                  <a:latin typeface="Arial"/>
                  <a:ea typeface="Arial"/>
                  <a:cs typeface="Arial"/>
                  <a:sym typeface="Arial"/>
                </a:rPr>
                <a:t>Collaborative?</a:t>
              </a:r>
              <a:endParaRPr sz="1211"/>
            </a:p>
          </p:txBody>
        </p:sp>
      </p:grpSp>
      <p:sp>
        <p:nvSpPr>
          <p:cNvPr id="762" name="Google Shape;762;p130"/>
          <p:cNvSpPr txBox="1"/>
          <p:nvPr/>
        </p:nvSpPr>
        <p:spPr>
          <a:xfrm>
            <a:off x="355902" y="228690"/>
            <a:ext cx="7989000" cy="1238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lang="en-US" sz="2596" strike="noStrike">
                <a:solidFill>
                  <a:srgbClr val="282828"/>
                </a:solidFill>
                <a:latin typeface="Calibri"/>
                <a:ea typeface="Calibri"/>
                <a:cs typeface="Calibri"/>
                <a:sym typeface="Calibri"/>
              </a:rPr>
              <a:t>“All exhibitions are student-initiated, </a:t>
            </a:r>
            <a:endParaRPr b="0" sz="2596" strike="noStrike">
              <a:solidFill>
                <a:srgbClr val="000000"/>
              </a:solidFill>
              <a:latin typeface="Arial"/>
              <a:ea typeface="Arial"/>
              <a:cs typeface="Arial"/>
              <a:sym typeface="Arial"/>
            </a:endParaRPr>
          </a:p>
          <a:p>
            <a:pPr indent="0" lvl="0" marL="0" marR="0" rtl="0" algn="ctr">
              <a:lnSpc>
                <a:spcPct val="100000"/>
              </a:lnSpc>
              <a:spcBef>
                <a:spcPts val="432"/>
              </a:spcBef>
              <a:spcAft>
                <a:spcPts val="0"/>
              </a:spcAft>
              <a:buNone/>
            </a:pPr>
            <a:r>
              <a:rPr b="0" lang="en-US" sz="2596" strike="noStrike">
                <a:solidFill>
                  <a:srgbClr val="282828"/>
                </a:solidFill>
                <a:latin typeface="Calibri"/>
                <a:ea typeface="Calibri"/>
                <a:cs typeface="Calibri"/>
                <a:sym typeface="Calibri"/>
              </a:rPr>
              <a:t>designed and collaborative.” </a:t>
            </a:r>
            <a:endParaRPr b="0" sz="2596" strike="noStrike">
              <a:solidFill>
                <a:srgbClr val="000000"/>
              </a:solidFill>
              <a:latin typeface="Arial"/>
              <a:ea typeface="Arial"/>
              <a:cs typeface="Arial"/>
              <a:sym typeface="Arial"/>
            </a:endParaRPr>
          </a:p>
          <a:p>
            <a:pPr indent="0" lvl="0" marL="0" marR="0" rtl="0" algn="ctr">
              <a:lnSpc>
                <a:spcPct val="100000"/>
              </a:lnSpc>
              <a:spcBef>
                <a:spcPts val="432"/>
              </a:spcBef>
              <a:spcAft>
                <a:spcPts val="0"/>
              </a:spcAft>
              <a:buNone/>
            </a:pPr>
            <a:r>
              <a:rPr b="0" i="1" lang="en-US" sz="2076" strike="noStrike">
                <a:solidFill>
                  <a:srgbClr val="282828"/>
                </a:solidFill>
                <a:latin typeface="Calibri"/>
                <a:ea typeface="Calibri"/>
                <a:cs typeface="Calibri"/>
                <a:sym typeface="Calibri"/>
              </a:rPr>
              <a:t>PYP: From principles into practice</a:t>
            </a:r>
            <a:r>
              <a:rPr b="0" lang="en-US" sz="2076" strike="noStrike">
                <a:solidFill>
                  <a:srgbClr val="282828"/>
                </a:solidFill>
                <a:latin typeface="Calibri"/>
                <a:ea typeface="Calibri"/>
                <a:cs typeface="Calibri"/>
                <a:sym typeface="Calibri"/>
              </a:rPr>
              <a:t> </a:t>
            </a:r>
            <a:endParaRPr b="0" sz="2076"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31"/>
          <p:cNvSpPr txBox="1"/>
          <p:nvPr/>
        </p:nvSpPr>
        <p:spPr>
          <a:xfrm>
            <a:off x="592172" y="26082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Options for working together</a:t>
            </a:r>
            <a:endParaRPr b="0" sz="2596" strike="noStrike">
              <a:solidFill>
                <a:srgbClr val="000000"/>
              </a:solidFill>
              <a:latin typeface="Arial"/>
              <a:ea typeface="Arial"/>
              <a:cs typeface="Arial"/>
              <a:sym typeface="Arial"/>
            </a:endParaRPr>
          </a:p>
        </p:txBody>
      </p:sp>
      <p:sp>
        <p:nvSpPr>
          <p:cNvPr id="769" name="Google Shape;769;p131"/>
          <p:cNvSpPr txBox="1"/>
          <p:nvPr/>
        </p:nvSpPr>
        <p:spPr>
          <a:xfrm>
            <a:off x="592172" y="877500"/>
            <a:ext cx="8256900" cy="3411000"/>
          </a:xfrm>
          <a:prstGeom prst="rect">
            <a:avLst/>
          </a:prstGeom>
          <a:noFill/>
          <a:ln>
            <a:noFill/>
          </a:ln>
        </p:spPr>
        <p:txBody>
          <a:bodyPr anchorCtr="0" anchor="t" bIns="0" lIns="0" spcFirstLastPara="1" rIns="0" wrap="square" tIns="0">
            <a:noAutofit/>
          </a:bodyPr>
          <a:lstStyle/>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The whole grade/year level focuses on one issue or opportunity with the same central idea</a:t>
            </a:r>
            <a:endParaRPr b="0" sz="2250"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sz="2250" strike="noStrike">
              <a:solidFill>
                <a:srgbClr val="000000"/>
              </a:solidFill>
              <a:latin typeface="Arial"/>
              <a:ea typeface="Arial"/>
              <a:cs typeface="Arial"/>
              <a:sym typeface="Arial"/>
            </a:endParaRPr>
          </a:p>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The whole grade/year level focuses on one issue or opportunity with different central ideas for small groups/classes/individuals</a:t>
            </a:r>
            <a:endParaRPr b="0" sz="2250"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sz="2250" strike="noStrike">
              <a:solidFill>
                <a:srgbClr val="000000"/>
              </a:solidFill>
              <a:latin typeface="Arial"/>
              <a:ea typeface="Arial"/>
              <a:cs typeface="Arial"/>
              <a:sym typeface="Arial"/>
            </a:endParaRPr>
          </a:p>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The whole grade level/year group/class or individual chooses a unique issue or opportunity with a corresponding central idea</a:t>
            </a:r>
            <a:endParaRPr b="0" sz="2250"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32"/>
          <p:cNvSpPr txBox="1"/>
          <p:nvPr/>
        </p:nvSpPr>
        <p:spPr>
          <a:xfrm>
            <a:off x="592172" y="713880"/>
            <a:ext cx="35097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Interview Triads</a:t>
            </a:r>
            <a:endParaRPr b="0" sz="2596" strike="noStrike">
              <a:solidFill>
                <a:srgbClr val="000000"/>
              </a:solidFill>
              <a:latin typeface="Arial"/>
              <a:ea typeface="Arial"/>
              <a:cs typeface="Arial"/>
              <a:sym typeface="Arial"/>
            </a:endParaRPr>
          </a:p>
        </p:txBody>
      </p:sp>
      <p:sp>
        <p:nvSpPr>
          <p:cNvPr id="776" name="Google Shape;776;p132"/>
          <p:cNvSpPr txBox="1"/>
          <p:nvPr/>
        </p:nvSpPr>
        <p:spPr>
          <a:xfrm>
            <a:off x="577551" y="1544940"/>
            <a:ext cx="7989000" cy="2547900"/>
          </a:xfrm>
          <a:prstGeom prst="rect">
            <a:avLst/>
          </a:prstGeom>
          <a:noFill/>
          <a:ln>
            <a:noFill/>
          </a:ln>
        </p:spPr>
        <p:txBody>
          <a:bodyPr anchorCtr="0" anchor="t" bIns="0" lIns="0" spcFirstLastPara="1" rIns="0" wrap="square" tIns="0">
            <a:noAutofit/>
          </a:bodyPr>
          <a:lstStyle/>
          <a:p>
            <a:pPr indent="-395342" lvl="0" marL="395653" marR="0" rtl="0" algn="just">
              <a:lnSpc>
                <a:spcPct val="100000"/>
              </a:lnSpc>
              <a:spcBef>
                <a:spcPts val="0"/>
              </a:spcBef>
              <a:spcAft>
                <a:spcPts val="0"/>
              </a:spcAft>
              <a:buClr>
                <a:srgbClr val="004B8D"/>
              </a:buClr>
              <a:buSzPts val="2077"/>
              <a:buFont typeface="Arial"/>
              <a:buAutoNum type="arabicPeriod"/>
            </a:pPr>
            <a:r>
              <a:rPr b="0" lang="en-US" sz="2076" strike="noStrike">
                <a:solidFill>
                  <a:srgbClr val="000000"/>
                </a:solidFill>
                <a:latin typeface="Calibri"/>
                <a:ea typeface="Calibri"/>
                <a:cs typeface="Calibri"/>
                <a:sym typeface="Calibri"/>
              </a:rPr>
              <a:t>Have you ever tried having students co-construct central ideas? How did you do it? Was it successful? Why or why not? Can you explain?</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a:p>
            <a:pPr indent="-395342" lvl="0" marL="395653" marR="0" rtl="0" algn="just">
              <a:lnSpc>
                <a:spcPct val="100000"/>
              </a:lnSpc>
              <a:spcBef>
                <a:spcPts val="0"/>
              </a:spcBef>
              <a:spcAft>
                <a:spcPts val="0"/>
              </a:spcAft>
              <a:buClr>
                <a:srgbClr val="004B8D"/>
              </a:buClr>
              <a:buSzPts val="2077"/>
              <a:buFont typeface="Arial"/>
              <a:buAutoNum type="arabicPeriod"/>
            </a:pPr>
            <a:r>
              <a:rPr b="0" lang="en-US" sz="2076" strike="noStrike">
                <a:solidFill>
                  <a:srgbClr val="000000"/>
                </a:solidFill>
                <a:latin typeface="Calibri"/>
                <a:ea typeface="Calibri"/>
                <a:cs typeface="Calibri"/>
                <a:sym typeface="Calibri"/>
              </a:rPr>
              <a:t>What do you think might be the benefits of having students co-construct central ideas? What might be the challenges?</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a:p>
            <a:pPr indent="-395342" lvl="0" marL="395653" marR="0" rtl="0" algn="just">
              <a:lnSpc>
                <a:spcPct val="100000"/>
              </a:lnSpc>
              <a:spcBef>
                <a:spcPts val="0"/>
              </a:spcBef>
              <a:spcAft>
                <a:spcPts val="0"/>
              </a:spcAft>
              <a:buClr>
                <a:srgbClr val="004B8D"/>
              </a:buClr>
              <a:buSzPts val="2077"/>
              <a:buFont typeface="Arial"/>
              <a:buAutoNum type="arabicPeriod"/>
            </a:pPr>
            <a:r>
              <a:rPr b="0" lang="en-US" sz="2076" strike="noStrike">
                <a:solidFill>
                  <a:srgbClr val="000000"/>
                </a:solidFill>
                <a:latin typeface="Calibri"/>
                <a:ea typeface="Calibri"/>
                <a:cs typeface="Calibri"/>
                <a:sym typeface="Calibri"/>
              </a:rPr>
              <a:t>Do you think that teacher constructed central ideas are always of interest to students? Why or why not?</a:t>
            </a:r>
            <a:endParaRPr b="0" sz="2076"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id="777" name="Google Shape;777;p132"/>
          <p:cNvPicPr preferRelativeResize="0"/>
          <p:nvPr/>
        </p:nvPicPr>
        <p:blipFill rotWithShape="1">
          <a:blip r:embed="rId3">
            <a:alphaModFix/>
          </a:blip>
          <a:srcRect b="0" l="0" r="0" t="0"/>
          <a:stretch/>
        </p:blipFill>
        <p:spPr>
          <a:xfrm>
            <a:off x="5737957" y="123390"/>
            <a:ext cx="1507680" cy="140481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33"/>
          <p:cNvSpPr txBox="1"/>
          <p:nvPr/>
        </p:nvSpPr>
        <p:spPr>
          <a:xfrm>
            <a:off x="592172" y="713880"/>
            <a:ext cx="3509700" cy="537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Interview Triads</a:t>
            </a:r>
            <a:endParaRPr b="0" sz="2596" strike="noStrike">
              <a:solidFill>
                <a:srgbClr val="000000"/>
              </a:solidFill>
              <a:latin typeface="Arial"/>
              <a:ea typeface="Arial"/>
              <a:cs typeface="Arial"/>
              <a:sym typeface="Arial"/>
            </a:endParaRPr>
          </a:p>
        </p:txBody>
      </p:sp>
      <p:pic>
        <p:nvPicPr>
          <p:cNvPr id="784" name="Google Shape;784;p133"/>
          <p:cNvPicPr preferRelativeResize="0"/>
          <p:nvPr/>
        </p:nvPicPr>
        <p:blipFill rotWithShape="1">
          <a:blip r:embed="rId3">
            <a:alphaModFix/>
          </a:blip>
          <a:srcRect b="0" l="0" r="0" t="0"/>
          <a:stretch/>
        </p:blipFill>
        <p:spPr>
          <a:xfrm>
            <a:off x="5737957" y="123390"/>
            <a:ext cx="1507680" cy="1404810"/>
          </a:xfrm>
          <a:prstGeom prst="rect">
            <a:avLst/>
          </a:prstGeom>
          <a:noFill/>
          <a:ln>
            <a:noFill/>
          </a:ln>
        </p:spPr>
      </p:pic>
      <p:sp>
        <p:nvSpPr>
          <p:cNvPr id="785" name="Google Shape;785;p133"/>
          <p:cNvSpPr txBox="1"/>
          <p:nvPr/>
        </p:nvSpPr>
        <p:spPr>
          <a:xfrm>
            <a:off x="697569" y="1477763"/>
            <a:ext cx="7368000" cy="2829600"/>
          </a:xfrm>
          <a:prstGeom prst="rect">
            <a:avLst/>
          </a:prstGeom>
          <a:noFill/>
          <a:ln>
            <a:noFill/>
          </a:ln>
        </p:spPr>
        <p:txBody>
          <a:bodyPr anchorCtr="0" anchor="t" bIns="79125" lIns="79125" spcFirstLastPara="1" rIns="79125" wrap="square" tIns="79125">
            <a:noAutofit/>
          </a:bodyPr>
          <a:lstStyle/>
          <a:p>
            <a:pPr indent="-296739" lvl="0" marL="395653" rtl="0" algn="l">
              <a:spcBef>
                <a:spcPts val="0"/>
              </a:spcBef>
              <a:spcAft>
                <a:spcPts val="0"/>
              </a:spcAft>
              <a:buSzPts val="1558"/>
              <a:buChar char="●"/>
            </a:pPr>
            <a:r>
              <a:rPr lang="en-US" sz="1557"/>
              <a:t>In groups of three, have conduct interviews on the notion of co-creating central ideas using success criteria. Each person will take turns being the interviewer, the interviewee and the recorder.</a:t>
            </a:r>
            <a:endParaRPr sz="1557"/>
          </a:p>
          <a:p>
            <a:pPr indent="-296739" lvl="0" marL="395653" rtl="0" algn="l">
              <a:spcBef>
                <a:spcPts val="0"/>
              </a:spcBef>
              <a:spcAft>
                <a:spcPts val="0"/>
              </a:spcAft>
              <a:buSzPts val="1558"/>
              <a:buChar char="●"/>
            </a:pPr>
            <a:r>
              <a:rPr lang="en-US" sz="1557"/>
              <a:t>Each interview should last about 5 minutes. When in the role of interviewer, participants are to try as much as possible to not engage in the discussion but to ask open-ended questions without bias or assumption. Likewise, the recorders should write down everything that is said and not interfere with the interview.</a:t>
            </a:r>
            <a:endParaRPr sz="1557"/>
          </a:p>
          <a:p>
            <a:pPr indent="-296739" lvl="0" marL="395653" rtl="0" algn="l">
              <a:spcBef>
                <a:spcPts val="0"/>
              </a:spcBef>
              <a:spcAft>
                <a:spcPts val="0"/>
              </a:spcAft>
              <a:buSzPts val="1558"/>
              <a:buChar char="●"/>
            </a:pPr>
            <a:r>
              <a:rPr lang="en-US" sz="1557"/>
              <a:t>Following the interview triads, the recorder shares their data. After all interviews, each group is to examine the notes and data collected. They create a brief summary of the interview data and record an audio or video file with their findings that can be shared digitally with other participants. </a:t>
            </a:r>
            <a:endParaRPr sz="1557"/>
          </a:p>
          <a:p>
            <a:pPr indent="0" lvl="0" marL="0" rtl="0" algn="l">
              <a:spcBef>
                <a:spcPts val="0"/>
              </a:spcBef>
              <a:spcAft>
                <a:spcPts val="0"/>
              </a:spcAft>
              <a:buClr>
                <a:schemeClr val="dk1"/>
              </a:buClr>
              <a:buSzPts val="952"/>
              <a:buFont typeface="Arial"/>
              <a:buNone/>
            </a:pPr>
            <a:r>
              <a:t/>
            </a:r>
            <a:endParaRPr sz="1211"/>
          </a:p>
          <a:p>
            <a:pPr indent="0" lvl="0" marL="0" rtl="0" algn="l">
              <a:spcBef>
                <a:spcPts val="0"/>
              </a:spcBef>
              <a:spcAft>
                <a:spcPts val="0"/>
              </a:spcAft>
              <a:buNone/>
            </a:pPr>
            <a:r>
              <a:t/>
            </a:r>
            <a:endParaRPr sz="1211"/>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34"/>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lang="en-US" sz="3807" strike="noStrike">
                <a:solidFill>
                  <a:srgbClr val="265276"/>
                </a:solidFill>
                <a:latin typeface="Arial"/>
                <a:ea typeface="Arial"/>
                <a:cs typeface="Arial"/>
                <a:sym typeface="Arial"/>
              </a:rPr>
              <a:t>Session 8</a:t>
            </a:r>
            <a:endParaRPr b="0" sz="3807"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lang="en-US" sz="4153" strike="noStrike">
                <a:solidFill>
                  <a:srgbClr val="1AB7EA"/>
                </a:solidFill>
                <a:latin typeface="Arial"/>
                <a:ea typeface="Arial"/>
                <a:cs typeface="Arial"/>
                <a:sym typeface="Arial"/>
              </a:rPr>
              <a:t>Student planners          and the sharing event</a:t>
            </a:r>
            <a:endParaRPr b="0" sz="4153"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35"/>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00B0F0"/>
                </a:solidFill>
                <a:latin typeface="Calibri"/>
                <a:ea typeface="Calibri"/>
                <a:cs typeface="Calibri"/>
                <a:sym typeface="Calibri"/>
              </a:rPr>
              <a:t>Conceptual understanding:</a:t>
            </a:r>
            <a:endParaRPr b="0" sz="2596" strike="noStrike">
              <a:solidFill>
                <a:srgbClr val="000000"/>
              </a:solidFill>
              <a:latin typeface="Arial"/>
              <a:ea typeface="Arial"/>
              <a:cs typeface="Arial"/>
              <a:sym typeface="Arial"/>
            </a:endParaRPr>
          </a:p>
        </p:txBody>
      </p:sp>
      <p:sp>
        <p:nvSpPr>
          <p:cNvPr id="798" name="Google Shape;798;p135"/>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076" strike="noStrike">
                <a:solidFill>
                  <a:srgbClr val="000000"/>
                </a:solidFill>
                <a:latin typeface="Calibri"/>
                <a:ea typeface="Calibri"/>
                <a:cs typeface="Calibri"/>
                <a:sym typeface="Calibri"/>
              </a:rPr>
              <a:t>The exhibition is an experience that involves the whole learning community and engages stakeholders as agentic learners throughout the process.</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id="799" name="Google Shape;799;p135"/>
          <p:cNvPicPr preferRelativeResize="0"/>
          <p:nvPr/>
        </p:nvPicPr>
        <p:blipFill rotWithShape="1">
          <a:blip r:embed="rId3">
            <a:alphaModFix/>
          </a:blip>
          <a:srcRect b="0" l="0" r="0" t="0"/>
          <a:stretch/>
        </p:blipFill>
        <p:spPr>
          <a:xfrm>
            <a:off x="2887089" y="1689120"/>
            <a:ext cx="2761290" cy="276129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36"/>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lang="en-US" sz="2596" strike="noStrike">
                <a:solidFill>
                  <a:srgbClr val="00B0F0"/>
                </a:solidFill>
                <a:latin typeface="Calibri"/>
                <a:ea typeface="Calibri"/>
                <a:cs typeface="Calibri"/>
                <a:sym typeface="Calibri"/>
              </a:rPr>
              <a:t>Line of inquiry:</a:t>
            </a:r>
            <a:endParaRPr b="0" sz="2596" strike="noStrike">
              <a:solidFill>
                <a:srgbClr val="000000"/>
              </a:solidFill>
              <a:latin typeface="Arial"/>
              <a:ea typeface="Arial"/>
              <a:cs typeface="Arial"/>
              <a:sym typeface="Arial"/>
            </a:endParaRPr>
          </a:p>
        </p:txBody>
      </p:sp>
      <p:sp>
        <p:nvSpPr>
          <p:cNvPr id="806" name="Google Shape;806;p136"/>
          <p:cNvSpPr txBox="1"/>
          <p:nvPr/>
        </p:nvSpPr>
        <p:spPr>
          <a:xfrm>
            <a:off x="592172" y="982260"/>
            <a:ext cx="41091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strike="noStrike">
                <a:solidFill>
                  <a:srgbClr val="000000"/>
                </a:solidFill>
                <a:latin typeface="Calibri"/>
                <a:ea typeface="Calibri"/>
                <a:cs typeface="Calibri"/>
                <a:sym typeface="Calibri"/>
              </a:rPr>
              <a:t>An inquiry into:</a:t>
            </a:r>
            <a:endParaRPr b="0" sz="2596" strike="noStrike">
              <a:solidFill>
                <a:srgbClr val="000000"/>
              </a:solidFill>
              <a:latin typeface="Arial"/>
              <a:ea typeface="Arial"/>
              <a:cs typeface="Arial"/>
              <a:sym typeface="Arial"/>
            </a:endParaRPr>
          </a:p>
          <a:p>
            <a:pPr indent="-329295" lvl="0" marL="395653" marR="0" rtl="0" algn="l">
              <a:lnSpc>
                <a:spcPct val="100000"/>
              </a:lnSpc>
              <a:spcBef>
                <a:spcPts val="432"/>
              </a:spcBef>
              <a:spcAft>
                <a:spcPts val="0"/>
              </a:spcAft>
              <a:buClr>
                <a:srgbClr val="000000"/>
              </a:buClr>
              <a:buSzPts val="2077"/>
              <a:buFont typeface="Calibri"/>
              <a:buChar char="●"/>
            </a:pPr>
            <a:r>
              <a:rPr b="0" i="1" lang="en-US" sz="2076" strike="noStrike">
                <a:solidFill>
                  <a:srgbClr val="000000"/>
                </a:solidFill>
                <a:latin typeface="Calibri"/>
                <a:ea typeface="Calibri"/>
                <a:cs typeface="Calibri"/>
                <a:sym typeface="Calibri"/>
              </a:rPr>
              <a:t>role of the members of the learning community in the exhibition</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520"/>
              </a:spcBef>
              <a:spcAft>
                <a:spcPts val="0"/>
              </a:spcAft>
              <a:buClr>
                <a:srgbClr val="000000"/>
              </a:buClr>
              <a:buSzPts val="2077"/>
              <a:buFont typeface="Calibri"/>
              <a:buChar char="●"/>
            </a:pPr>
            <a:r>
              <a:rPr b="0" i="1" lang="en-US" sz="2076" strike="noStrike">
                <a:solidFill>
                  <a:srgbClr val="000000"/>
                </a:solidFill>
                <a:latin typeface="Calibri"/>
                <a:ea typeface="Calibri"/>
                <a:cs typeface="Calibri"/>
                <a:sym typeface="Calibri"/>
              </a:rPr>
              <a:t>strategies for documenting, monitoring and reporting during the exhibition</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id="807" name="Google Shape;807;p136"/>
          <p:cNvPicPr preferRelativeResize="0"/>
          <p:nvPr/>
        </p:nvPicPr>
        <p:blipFill rotWithShape="1">
          <a:blip r:embed="rId3">
            <a:alphaModFix/>
          </a:blip>
          <a:srcRect b="0" l="0" r="0" t="0"/>
          <a:stretch/>
        </p:blipFill>
        <p:spPr>
          <a:xfrm>
            <a:off x="4565243" y="495450"/>
            <a:ext cx="3458159" cy="37926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74"/>
          <p:cNvSpPr txBox="1"/>
          <p:nvPr/>
        </p:nvSpPr>
        <p:spPr>
          <a:xfrm>
            <a:off x="592172" y="26487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Reflective threads</a:t>
            </a:r>
            <a:endParaRPr b="0" i="0" sz="2596" u="none" cap="none" strike="noStrike">
              <a:solidFill>
                <a:srgbClr val="000000"/>
              </a:solidFill>
              <a:latin typeface="Arial"/>
              <a:ea typeface="Arial"/>
              <a:cs typeface="Arial"/>
              <a:sym typeface="Arial"/>
            </a:endParaRPr>
          </a:p>
        </p:txBody>
      </p:sp>
      <p:sp>
        <p:nvSpPr>
          <p:cNvPr id="344" name="Google Shape;344;p74"/>
          <p:cNvSpPr txBox="1"/>
          <p:nvPr/>
        </p:nvSpPr>
        <p:spPr>
          <a:xfrm>
            <a:off x="592172" y="893430"/>
            <a:ext cx="7989000" cy="3395100"/>
          </a:xfrm>
          <a:prstGeom prst="rect">
            <a:avLst/>
          </a:prstGeom>
          <a:noFill/>
          <a:ln>
            <a:noFill/>
          </a:ln>
        </p:spPr>
        <p:txBody>
          <a:bodyPr anchorCtr="0" anchor="t" bIns="0" lIns="0" spcFirstLastPara="1" rIns="0" wrap="square" tIns="0">
            <a:noAutofit/>
          </a:bodyPr>
          <a:lstStyle/>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How can learner agency be supported through the exhibition process at my school?</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In what ways am I inquiring into my own personal beliefs about conducting the exhibition, and can I see ways to modify my practices?</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How can I ensure the practices surrounding exhibition at my school are informing the learner, learning and teaching, and the learning community?</a:t>
            </a:r>
            <a:endParaRPr b="0" i="0" sz="2076" u="none" cap="none" strike="noStrike">
              <a:solidFill>
                <a:srgbClr val="000000"/>
              </a:solidFill>
              <a:latin typeface="Arial"/>
              <a:ea typeface="Arial"/>
              <a:cs typeface="Arial"/>
              <a:sym typeface="Arial"/>
            </a:endParaRPr>
          </a:p>
        </p:txBody>
      </p:sp>
      <p:pic>
        <p:nvPicPr>
          <p:cNvPr descr="Image result for threads" id="345" name="Google Shape;345;p74"/>
          <p:cNvPicPr preferRelativeResize="0"/>
          <p:nvPr/>
        </p:nvPicPr>
        <p:blipFill rotWithShape="1">
          <a:blip r:embed="rId3">
            <a:alphaModFix/>
          </a:blip>
          <a:srcRect b="0" l="0" r="0" t="0"/>
          <a:stretch/>
        </p:blipFill>
        <p:spPr>
          <a:xfrm>
            <a:off x="3849452" y="3049650"/>
            <a:ext cx="3495420" cy="149796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37"/>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Role of mentor</a:t>
            </a:r>
            <a:endParaRPr b="0" sz="2596" strike="noStrike">
              <a:solidFill>
                <a:srgbClr val="000000"/>
              </a:solidFill>
              <a:latin typeface="Arial"/>
              <a:ea typeface="Arial"/>
              <a:cs typeface="Arial"/>
              <a:sym typeface="Arial"/>
            </a:endParaRPr>
          </a:p>
        </p:txBody>
      </p:sp>
      <p:sp>
        <p:nvSpPr>
          <p:cNvPr id="814" name="Google Shape;814;p137"/>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1" lang="en-US" sz="2076" strike="noStrike">
                <a:solidFill>
                  <a:srgbClr val="000000"/>
                </a:solidFill>
                <a:latin typeface="Calibri"/>
                <a:ea typeface="Calibri"/>
                <a:cs typeface="Calibri"/>
                <a:sym typeface="Calibri"/>
              </a:rPr>
              <a:t>Christos - </a:t>
            </a:r>
            <a:r>
              <a:rPr b="0" lang="en-US" sz="2076" strike="noStrike">
                <a:solidFill>
                  <a:srgbClr val="000000"/>
                </a:solidFill>
                <a:latin typeface="Calibri"/>
                <a:ea typeface="Calibri"/>
                <a:cs typeface="Calibri"/>
                <a:sym typeface="Calibri"/>
              </a:rPr>
              <a:t>I think every teacher in the school should help as a mentor. It really is everyone’s responsibility to contribute to this culminating learning event. But sometimes there don’t seem to be enough mentors that can really support the inquiries or interests of the students. One year when I was short on mentors I even used parents, but then was told that wasn’t allowed. I find the mentors aren’t always invested and will forget about their meetings with the students. The students love having other teachers involved and they really benefit from the interactions.</a:t>
            </a:r>
            <a:endParaRPr b="0" sz="2076" strike="noStrike">
              <a:solidFill>
                <a:srgbClr val="000000"/>
              </a:solidFill>
              <a:latin typeface="Arial"/>
              <a:ea typeface="Arial"/>
              <a:cs typeface="Arial"/>
              <a:sym typeface="Arial"/>
            </a:endParaRPr>
          </a:p>
        </p:txBody>
      </p:sp>
      <p:pic>
        <p:nvPicPr>
          <p:cNvPr descr="https://lh5.googleusercontent.com/cpMdkr9QPwz83G3kwj9dyjaC6pLRw4lQV7u5Eek17XvyQ4SkOuWOGs3EKxzFIjGKCNaGDrfGWxq2sEkitxaCb5y4H5YXvlHF2ABWktMHDNcqu4lJcKbjhx_BdKFzzNU6_5tyY6khCbtsfWUAqQ" id="815" name="Google Shape;815;p137"/>
          <p:cNvPicPr preferRelativeResize="0"/>
          <p:nvPr/>
        </p:nvPicPr>
        <p:blipFill rotWithShape="1">
          <a:blip r:embed="rId3">
            <a:alphaModFix/>
          </a:blip>
          <a:srcRect b="0" l="0" r="0" t="0"/>
          <a:stretch/>
        </p:blipFill>
        <p:spPr>
          <a:xfrm>
            <a:off x="6598302" y="3429000"/>
            <a:ext cx="1587060" cy="141777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38"/>
          <p:cNvSpPr txBox="1"/>
          <p:nvPr/>
        </p:nvSpPr>
        <p:spPr>
          <a:xfrm>
            <a:off x="592172" y="781650"/>
            <a:ext cx="7989000" cy="35067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1" lang="en-US" sz="2076" strike="noStrike">
                <a:solidFill>
                  <a:srgbClr val="000000"/>
                </a:solidFill>
                <a:latin typeface="Calibri"/>
                <a:ea typeface="Calibri"/>
                <a:cs typeface="Calibri"/>
                <a:sym typeface="Calibri"/>
              </a:rPr>
              <a:t>Tara -</a:t>
            </a:r>
            <a:r>
              <a:rPr b="0" lang="en-US" sz="2076" strike="noStrike">
                <a:solidFill>
                  <a:srgbClr val="000000"/>
                </a:solidFill>
                <a:latin typeface="Calibri"/>
                <a:ea typeface="Calibri"/>
                <a:cs typeface="Calibri"/>
                <a:sym typeface="Calibri"/>
              </a:rPr>
              <a:t> I am not entirely comfortable with pulling teachers from their own classes to serve as mentors for the exhibition - I think this creates stress as the teachers feel pulled in too many directions. It’s also hard to maintain quality control with so many ‘cooks in the kitchen’. I like the sharing event to be a large celebration, quite formal, with speeches and presentations and the whole parent community invited. This means it needs to be rehearsed and polished - which relies on having the main teacher really responsible for all the students.</a:t>
            </a:r>
            <a:endParaRPr b="0" sz="2076"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descr="https://lh6.googleusercontent.com/U0qZzPmVtLfdypluneRRsovCtzjQRwDh0ejccfDLSoCZFyzw-d_3Tws_Ts0NHbng04e_m_RK_AfL0vMuG8D1QdbsqsUmXy2YcKV-XHwqSuAM4bz8hJztLeToi_7Z45BkJTip6Fy-TLUQgr6GDQ" id="822" name="Google Shape;822;p138"/>
          <p:cNvPicPr preferRelativeResize="0"/>
          <p:nvPr/>
        </p:nvPicPr>
        <p:blipFill rotWithShape="1">
          <a:blip r:embed="rId3">
            <a:alphaModFix/>
          </a:blip>
          <a:srcRect b="0" l="0" r="0" t="0"/>
          <a:stretch/>
        </p:blipFill>
        <p:spPr>
          <a:xfrm>
            <a:off x="6466375" y="3103650"/>
            <a:ext cx="1718010" cy="144612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39"/>
          <p:cNvSpPr txBox="1"/>
          <p:nvPr/>
        </p:nvSpPr>
        <p:spPr>
          <a:xfrm>
            <a:off x="592172" y="641520"/>
            <a:ext cx="7989000" cy="36468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1" lang="en-US" sz="2076" strike="noStrike">
                <a:solidFill>
                  <a:srgbClr val="000000"/>
                </a:solidFill>
                <a:latin typeface="Calibri"/>
                <a:ea typeface="Calibri"/>
                <a:cs typeface="Calibri"/>
                <a:sym typeface="Calibri"/>
              </a:rPr>
              <a:t>Abdul - </a:t>
            </a:r>
            <a:r>
              <a:rPr b="0" lang="en-US" sz="2076" strike="noStrike">
                <a:solidFill>
                  <a:srgbClr val="000000"/>
                </a:solidFill>
                <a:latin typeface="Calibri"/>
                <a:ea typeface="Calibri"/>
                <a:cs typeface="Calibri"/>
                <a:sym typeface="Calibri"/>
              </a:rPr>
              <a:t>I teach so many students in the school (all of them!) that         I don’t think it’s fair for me to also have to serve as an exhibition mentor. Unless there is a connection to music I don’t think it makes it worthwhile for me to put my time and energy into serving in that role. I don’t mind helping with a whole group song or something like that. In fact, I think it would be great to have the whole class practice and sing a song related to the theme of the exhibition - they could sing it to the school/parents at the sharing event! I’m not sure the classroom teacher like this idea though...</a:t>
            </a:r>
            <a:endParaRPr b="0" sz="2076"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descr="https://lh5.googleusercontent.com/yF0o4I7dIdbHESSUGpv1q4CHgRjomf5Ah9gyU0jh-JcIOx-hp_PG63f8h7teS5YuU_WjjEOdrBx7DgTYCYVlmIOWUOa3lZ0AQ4Uhn3xo08cN77l-sDVTj7sK3BDdxNTBudu1mQKPP4J9e0HxNw" id="829" name="Google Shape;829;p139"/>
          <p:cNvPicPr preferRelativeResize="0"/>
          <p:nvPr/>
        </p:nvPicPr>
        <p:blipFill rotWithShape="1">
          <a:blip r:embed="rId3">
            <a:alphaModFix/>
          </a:blip>
          <a:srcRect b="0" l="0" r="0" t="0"/>
          <a:stretch/>
        </p:blipFill>
        <p:spPr>
          <a:xfrm>
            <a:off x="6534831" y="3185730"/>
            <a:ext cx="1662390" cy="15147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40"/>
          <p:cNvSpPr txBox="1"/>
          <p:nvPr/>
        </p:nvSpPr>
        <p:spPr>
          <a:xfrm>
            <a:off x="434991" y="22680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Student planners</a:t>
            </a:r>
            <a:endParaRPr b="0" sz="2596" strike="noStrike">
              <a:solidFill>
                <a:srgbClr val="000000"/>
              </a:solidFill>
              <a:latin typeface="Arial"/>
              <a:ea typeface="Arial"/>
              <a:cs typeface="Arial"/>
              <a:sym typeface="Arial"/>
            </a:endParaRPr>
          </a:p>
        </p:txBody>
      </p:sp>
      <p:pic>
        <p:nvPicPr>
          <p:cNvPr id="836" name="Google Shape;836;p140"/>
          <p:cNvPicPr preferRelativeResize="0"/>
          <p:nvPr/>
        </p:nvPicPr>
        <p:blipFill rotWithShape="1">
          <a:blip r:embed="rId3">
            <a:alphaModFix/>
          </a:blip>
          <a:srcRect b="0" l="0" r="0" t="0"/>
          <a:stretch/>
        </p:blipFill>
        <p:spPr>
          <a:xfrm>
            <a:off x="5298979" y="2717550"/>
            <a:ext cx="2743740" cy="1995840"/>
          </a:xfrm>
          <a:prstGeom prst="rect">
            <a:avLst/>
          </a:prstGeom>
          <a:noFill/>
          <a:ln>
            <a:noFill/>
          </a:ln>
        </p:spPr>
      </p:pic>
      <p:pic>
        <p:nvPicPr>
          <p:cNvPr id="837" name="Google Shape;837;p140"/>
          <p:cNvPicPr preferRelativeResize="0"/>
          <p:nvPr/>
        </p:nvPicPr>
        <p:blipFill rotWithShape="1">
          <a:blip r:embed="rId4">
            <a:alphaModFix/>
          </a:blip>
          <a:srcRect b="0" l="0" r="0" t="0"/>
          <a:stretch/>
        </p:blipFill>
        <p:spPr>
          <a:xfrm>
            <a:off x="564591" y="676080"/>
            <a:ext cx="2816370" cy="2041200"/>
          </a:xfrm>
          <a:prstGeom prst="rect">
            <a:avLst/>
          </a:prstGeom>
          <a:noFill/>
          <a:ln>
            <a:noFill/>
          </a:ln>
        </p:spPr>
      </p:pic>
      <p:pic>
        <p:nvPicPr>
          <p:cNvPr id="838" name="Google Shape;838;p140"/>
          <p:cNvPicPr preferRelativeResize="0"/>
          <p:nvPr/>
        </p:nvPicPr>
        <p:blipFill rotWithShape="1">
          <a:blip r:embed="rId5">
            <a:alphaModFix/>
          </a:blip>
          <a:srcRect b="0" l="0" r="0" t="0"/>
          <a:stretch/>
        </p:blipFill>
        <p:spPr>
          <a:xfrm>
            <a:off x="4571889" y="440910"/>
            <a:ext cx="2951910" cy="2136780"/>
          </a:xfrm>
          <a:prstGeom prst="rect">
            <a:avLst/>
          </a:prstGeom>
          <a:noFill/>
          <a:ln>
            <a:noFill/>
          </a:ln>
        </p:spPr>
      </p:pic>
      <p:pic>
        <p:nvPicPr>
          <p:cNvPr id="839" name="Google Shape;839;p140"/>
          <p:cNvPicPr preferRelativeResize="0"/>
          <p:nvPr/>
        </p:nvPicPr>
        <p:blipFill rotWithShape="1">
          <a:blip r:embed="rId6">
            <a:alphaModFix/>
          </a:blip>
          <a:srcRect b="0" l="0" r="0" t="0"/>
          <a:stretch/>
        </p:blipFill>
        <p:spPr>
          <a:xfrm>
            <a:off x="1479102" y="2629800"/>
            <a:ext cx="2690550" cy="197181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p141"/>
          <p:cNvPicPr preferRelativeResize="0"/>
          <p:nvPr/>
        </p:nvPicPr>
        <p:blipFill rotWithShape="1">
          <a:blip r:embed="rId3">
            <a:alphaModFix/>
          </a:blip>
          <a:srcRect b="0" l="0" r="0" t="0"/>
          <a:stretch/>
        </p:blipFill>
        <p:spPr>
          <a:xfrm>
            <a:off x="2452098" y="905580"/>
            <a:ext cx="3444659" cy="3491640"/>
          </a:xfrm>
          <a:prstGeom prst="rect">
            <a:avLst/>
          </a:prstGeom>
          <a:noFill/>
          <a:ln>
            <a:noFill/>
          </a:ln>
        </p:spPr>
      </p:pic>
      <p:sp>
        <p:nvSpPr>
          <p:cNvPr id="846" name="Google Shape;846;p141"/>
          <p:cNvSpPr txBox="1"/>
          <p:nvPr/>
        </p:nvSpPr>
        <p:spPr>
          <a:xfrm>
            <a:off x="577551" y="208710"/>
            <a:ext cx="7989000" cy="536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Sharing the exhibition</a:t>
            </a:r>
            <a:endParaRPr b="0" sz="2596"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142"/>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4673" u="none" cap="none" strike="noStrike">
                <a:solidFill>
                  <a:srgbClr val="FFFFFF"/>
                </a:solidFill>
                <a:latin typeface="Arial"/>
                <a:ea typeface="Arial"/>
                <a:cs typeface="Arial"/>
                <a:sym typeface="Arial"/>
              </a:rPr>
              <a:t>Your exhibition</a:t>
            </a:r>
            <a:endParaRPr b="0" i="0" sz="4673"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43"/>
          <p:cNvSpPr txBox="1"/>
          <p:nvPr/>
        </p:nvSpPr>
        <p:spPr>
          <a:xfrm>
            <a:off x="459850" y="687094"/>
            <a:ext cx="3978300" cy="1054500"/>
          </a:xfrm>
          <a:prstGeom prst="rect">
            <a:avLst/>
          </a:prstGeom>
          <a:noFill/>
          <a:ln>
            <a:noFill/>
          </a:ln>
        </p:spPr>
        <p:txBody>
          <a:bodyPr anchorCtr="0" anchor="ctr" bIns="0" lIns="0" spcFirstLastPara="1" rIns="0" wrap="square" tIns="0">
            <a:noAutofit/>
          </a:bodyPr>
          <a:lstStyle/>
          <a:p>
            <a:pPr indent="-197515" lvl="0" marL="395653" marR="0" rtl="0" algn="ctr">
              <a:lnSpc>
                <a:spcPct val="100000"/>
              </a:lnSpc>
              <a:spcBef>
                <a:spcPts val="0"/>
              </a:spcBef>
              <a:spcAft>
                <a:spcPts val="0"/>
              </a:spcAft>
              <a:buNone/>
            </a:pPr>
            <a:r>
              <a:rPr lang="en-US" sz="3807">
                <a:solidFill>
                  <a:srgbClr val="265276"/>
                </a:solidFill>
              </a:rPr>
              <a:t>Day 3</a:t>
            </a:r>
            <a:endParaRPr b="0" i="0" sz="3807" u="none" cap="none" strike="noStrike">
              <a:solidFill>
                <a:srgbClr val="000000"/>
              </a:solidFill>
              <a:latin typeface="Arial"/>
              <a:ea typeface="Arial"/>
              <a:cs typeface="Arial"/>
              <a:sym typeface="Arial"/>
            </a:endParaRPr>
          </a:p>
          <a:p>
            <a:pPr indent="-197515" lvl="0" marL="395653" marR="0" rtl="0" algn="ctr">
              <a:lnSpc>
                <a:spcPct val="100000"/>
              </a:lnSpc>
              <a:spcBef>
                <a:spcPts val="0"/>
              </a:spcBef>
              <a:spcAft>
                <a:spcPts val="0"/>
              </a:spcAft>
              <a:buNone/>
            </a:pPr>
            <a:r>
              <a:t/>
            </a:r>
            <a:endParaRPr b="0" i="0" sz="3807"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44"/>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lang="en-US" sz="3807" strike="noStrike">
                <a:solidFill>
                  <a:srgbClr val="265276"/>
                </a:solidFill>
                <a:latin typeface="Arial"/>
                <a:ea typeface="Arial"/>
                <a:cs typeface="Arial"/>
                <a:sym typeface="Arial"/>
              </a:rPr>
              <a:t>Session 9</a:t>
            </a:r>
            <a:endParaRPr b="0" sz="3807"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lang="en-US" sz="4153" strike="noStrike">
                <a:solidFill>
                  <a:srgbClr val="1AB7EA"/>
                </a:solidFill>
                <a:latin typeface="Arial"/>
                <a:ea typeface="Arial"/>
                <a:cs typeface="Arial"/>
                <a:sym typeface="Arial"/>
              </a:rPr>
              <a:t>The map of exhibition</a:t>
            </a:r>
            <a:endParaRPr b="0" sz="4153"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45"/>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00B0F0"/>
                </a:solidFill>
                <a:latin typeface="Calibri"/>
                <a:ea typeface="Calibri"/>
                <a:cs typeface="Calibri"/>
                <a:sym typeface="Calibri"/>
              </a:rPr>
              <a:t>Conceptual understanding:</a:t>
            </a:r>
            <a:endParaRPr b="0" sz="2596" strike="noStrike">
              <a:solidFill>
                <a:srgbClr val="000000"/>
              </a:solidFill>
              <a:latin typeface="Arial"/>
              <a:ea typeface="Arial"/>
              <a:cs typeface="Arial"/>
              <a:sym typeface="Arial"/>
            </a:endParaRPr>
          </a:p>
        </p:txBody>
      </p:sp>
      <p:sp>
        <p:nvSpPr>
          <p:cNvPr id="870" name="Google Shape;870;p145"/>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076" strike="noStrike">
                <a:solidFill>
                  <a:srgbClr val="000000"/>
                </a:solidFill>
                <a:latin typeface="Calibri"/>
                <a:ea typeface="Calibri"/>
                <a:cs typeface="Calibri"/>
                <a:sym typeface="Calibri"/>
              </a:rPr>
              <a:t>The exhibition is an experience that involves the whole learning community and engages stakeholders as agentic learners throughout the process.</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id="871" name="Google Shape;871;p145"/>
          <p:cNvPicPr preferRelativeResize="0"/>
          <p:nvPr/>
        </p:nvPicPr>
        <p:blipFill rotWithShape="1">
          <a:blip r:embed="rId3">
            <a:alphaModFix/>
          </a:blip>
          <a:srcRect b="0" l="0" r="0" t="0"/>
          <a:stretch/>
        </p:blipFill>
        <p:spPr>
          <a:xfrm>
            <a:off x="4543643" y="1862730"/>
            <a:ext cx="3280501" cy="32805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46"/>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lang="en-US" sz="2596" strike="noStrike">
                <a:solidFill>
                  <a:srgbClr val="00B0F0"/>
                </a:solidFill>
                <a:latin typeface="Calibri"/>
                <a:ea typeface="Calibri"/>
                <a:cs typeface="Calibri"/>
                <a:sym typeface="Calibri"/>
              </a:rPr>
              <a:t>Line of inquiry:</a:t>
            </a:r>
            <a:endParaRPr b="0" sz="2596" strike="noStrike">
              <a:solidFill>
                <a:srgbClr val="000000"/>
              </a:solidFill>
              <a:latin typeface="Arial"/>
              <a:ea typeface="Arial"/>
              <a:cs typeface="Arial"/>
              <a:sym typeface="Arial"/>
            </a:endParaRPr>
          </a:p>
        </p:txBody>
      </p:sp>
      <p:sp>
        <p:nvSpPr>
          <p:cNvPr id="878" name="Google Shape;878;p146"/>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just">
              <a:lnSpc>
                <a:spcPct val="100000"/>
              </a:lnSpc>
              <a:spcBef>
                <a:spcPts val="0"/>
              </a:spcBef>
              <a:spcAft>
                <a:spcPts val="0"/>
              </a:spcAft>
              <a:buNone/>
            </a:pPr>
            <a:r>
              <a:rPr b="0" i="1" lang="en-US" sz="2596" strike="noStrike">
                <a:solidFill>
                  <a:srgbClr val="000000"/>
                </a:solidFill>
                <a:latin typeface="Calibri"/>
                <a:ea typeface="Calibri"/>
                <a:cs typeface="Calibri"/>
                <a:sym typeface="Calibri"/>
              </a:rPr>
              <a:t>An inquiry into:</a:t>
            </a:r>
            <a:endParaRPr b="0" sz="2596" strike="noStrike">
              <a:solidFill>
                <a:srgbClr val="000000"/>
              </a:solidFill>
              <a:latin typeface="Arial"/>
              <a:ea typeface="Arial"/>
              <a:cs typeface="Arial"/>
              <a:sym typeface="Arial"/>
            </a:endParaRPr>
          </a:p>
          <a:p>
            <a:pPr indent="-329295" lvl="0" marL="395653" marR="0" rtl="0" algn="just">
              <a:lnSpc>
                <a:spcPct val="100000"/>
              </a:lnSpc>
              <a:spcBef>
                <a:spcPts val="0"/>
              </a:spcBef>
              <a:spcAft>
                <a:spcPts val="0"/>
              </a:spcAft>
              <a:buClr>
                <a:srgbClr val="000000"/>
              </a:buClr>
              <a:buSzPts val="2077"/>
              <a:buFont typeface="Noto Sans Symbols"/>
              <a:buChar char="●"/>
            </a:pPr>
            <a:r>
              <a:rPr b="0" i="1" lang="en-US" sz="2076" strike="noStrike">
                <a:solidFill>
                  <a:srgbClr val="000000"/>
                </a:solidFill>
                <a:latin typeface="Calibri"/>
                <a:ea typeface="Calibri"/>
                <a:cs typeface="Calibri"/>
                <a:sym typeface="Calibri"/>
              </a:rPr>
              <a:t>sustaining the culture of the exhibition throughout the school   and community</a:t>
            </a:r>
            <a:endParaRPr b="0" sz="2076" strike="noStrike">
              <a:solidFill>
                <a:srgbClr val="000000"/>
              </a:solidFill>
              <a:latin typeface="Arial"/>
              <a:ea typeface="Arial"/>
              <a:cs typeface="Arial"/>
              <a:sym typeface="Arial"/>
            </a:endParaRPr>
          </a:p>
          <a:p>
            <a:pPr indent="-329295" lvl="0" marL="395653" marR="0" rtl="0" algn="just">
              <a:lnSpc>
                <a:spcPct val="100000"/>
              </a:lnSpc>
              <a:spcBef>
                <a:spcPts val="0"/>
              </a:spcBef>
              <a:spcAft>
                <a:spcPts val="0"/>
              </a:spcAft>
              <a:buClr>
                <a:srgbClr val="000000"/>
              </a:buClr>
              <a:buSzPts val="2077"/>
              <a:buFont typeface="Noto Sans Symbols"/>
              <a:buChar char="●"/>
            </a:pPr>
            <a:r>
              <a:rPr b="0" i="1" lang="en-US" sz="2076" strike="noStrike">
                <a:solidFill>
                  <a:srgbClr val="000000"/>
                </a:solidFill>
                <a:latin typeface="Calibri"/>
                <a:ea typeface="Calibri"/>
                <a:cs typeface="Calibri"/>
                <a:sym typeface="Calibri"/>
              </a:rPr>
              <a:t>understanding the entire process</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id="879" name="Google Shape;879;p146"/>
          <p:cNvPicPr preferRelativeResize="0"/>
          <p:nvPr/>
        </p:nvPicPr>
        <p:blipFill rotWithShape="1">
          <a:blip r:embed="rId3">
            <a:alphaModFix/>
          </a:blip>
          <a:srcRect b="0" l="0" r="0" t="0"/>
          <a:stretch/>
        </p:blipFill>
        <p:spPr>
          <a:xfrm>
            <a:off x="3720849" y="2664900"/>
            <a:ext cx="4406129" cy="24783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75"/>
          <p:cNvPicPr preferRelativeResize="0"/>
          <p:nvPr/>
        </p:nvPicPr>
        <p:blipFill rotWithShape="1">
          <a:blip r:embed="rId3">
            <a:alphaModFix/>
          </a:blip>
          <a:srcRect b="0" l="0" r="0" t="0"/>
          <a:stretch/>
        </p:blipFill>
        <p:spPr>
          <a:xfrm>
            <a:off x="533022" y="8910"/>
            <a:ext cx="3013740" cy="1561950"/>
          </a:xfrm>
          <a:prstGeom prst="rect">
            <a:avLst/>
          </a:prstGeom>
          <a:noFill/>
          <a:ln>
            <a:noFill/>
          </a:ln>
        </p:spPr>
      </p:pic>
      <p:sp>
        <p:nvSpPr>
          <p:cNvPr id="351" name="Google Shape;351;p75"/>
          <p:cNvSpPr txBox="1"/>
          <p:nvPr/>
        </p:nvSpPr>
        <p:spPr>
          <a:xfrm>
            <a:off x="599815" y="1615140"/>
            <a:ext cx="8173800" cy="2706600"/>
          </a:xfrm>
          <a:prstGeom prst="rect">
            <a:avLst/>
          </a:prstGeom>
          <a:noFill/>
          <a:ln>
            <a:noFill/>
          </a:ln>
        </p:spPr>
        <p:txBody>
          <a:bodyPr anchorCtr="0" anchor="t" bIns="0" lIns="0" spcFirstLastPara="1" rIns="0" wrap="square" tIns="0">
            <a:noAutofit/>
          </a:bodyPr>
          <a:lstStyle/>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I can support student innovation and creativity through a process of inquiry-action-reflection.</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I can provide and maintain an environment within which students feel safe (physically, culturally, socially, emotionally) to be responsible for their own learning.</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I can support students to initiate and engage in their own inquiries.</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I can promote student reflection and action in response to their learning.</a:t>
            </a:r>
            <a:endParaRPr b="0" i="0" sz="2076" u="none" cap="none"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i="0" lang="en-US" sz="2076" u="none" cap="none" strike="noStrike">
                <a:solidFill>
                  <a:srgbClr val="000000"/>
                </a:solidFill>
                <a:latin typeface="Calibri"/>
                <a:ea typeface="Calibri"/>
                <a:cs typeface="Calibri"/>
                <a:sym typeface="Calibri"/>
              </a:rPr>
              <a:t>I can provide opportunities for students to make connections and transfer learning to new contexts and across subjects.</a:t>
            </a:r>
            <a:endParaRPr b="0" i="0" sz="2076"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147" title="HH PS Parent Deck_ Exhibition 2025 (1).png"/>
          <p:cNvPicPr preferRelativeResize="0"/>
          <p:nvPr/>
        </p:nvPicPr>
        <p:blipFill>
          <a:blip r:embed="rId3">
            <a:alphaModFix/>
          </a:blip>
          <a:stretch>
            <a:fillRect/>
          </a:stretch>
        </p:blipFill>
        <p:spPr>
          <a:xfrm>
            <a:off x="160550" y="1559375"/>
            <a:ext cx="5999251" cy="3374575"/>
          </a:xfrm>
          <a:prstGeom prst="rect">
            <a:avLst/>
          </a:prstGeom>
          <a:noFill/>
          <a:ln>
            <a:noFill/>
          </a:ln>
        </p:spPr>
      </p:pic>
      <p:pic>
        <p:nvPicPr>
          <p:cNvPr id="886" name="Google Shape;886;p147" title="HH PS Parent Deck_ Exhibition 2025.png"/>
          <p:cNvPicPr preferRelativeResize="0"/>
          <p:nvPr/>
        </p:nvPicPr>
        <p:blipFill>
          <a:blip r:embed="rId4">
            <a:alphaModFix/>
          </a:blip>
          <a:stretch>
            <a:fillRect/>
          </a:stretch>
        </p:blipFill>
        <p:spPr>
          <a:xfrm rot="1318626">
            <a:off x="5527079" y="484660"/>
            <a:ext cx="3175443" cy="1786182"/>
          </a:xfrm>
          <a:prstGeom prst="rect">
            <a:avLst/>
          </a:prstGeom>
          <a:noFill/>
          <a:ln>
            <a:noFill/>
          </a:ln>
        </p:spPr>
      </p:pic>
      <p:sp>
        <p:nvSpPr>
          <p:cNvPr id="887" name="Google Shape;887;p147"/>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lang="en-US" sz="2596">
                <a:solidFill>
                  <a:srgbClr val="00B0F0"/>
                </a:solidFill>
                <a:latin typeface="Calibri"/>
                <a:ea typeface="Calibri"/>
                <a:cs typeface="Calibri"/>
                <a:sym typeface="Calibri"/>
              </a:rPr>
              <a:t>The 5 Mandatory Parts of the Exhibition</a:t>
            </a:r>
            <a:endParaRPr b="0" sz="2596"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7" name="Shape 897"/>
        <p:cNvGrpSpPr/>
        <p:nvPr/>
      </p:nvGrpSpPr>
      <p:grpSpPr>
        <a:xfrm>
          <a:off x="0" y="0"/>
          <a:ext cx="0" cy="0"/>
          <a:chOff x="0" y="0"/>
          <a:chExt cx="0" cy="0"/>
        </a:xfrm>
      </p:grpSpPr>
      <p:sp>
        <p:nvSpPr>
          <p:cNvPr id="898" name="Google Shape;898;p149"/>
          <p:cNvSpPr txBox="1"/>
          <p:nvPr/>
        </p:nvSpPr>
        <p:spPr>
          <a:xfrm>
            <a:off x="592172" y="445230"/>
            <a:ext cx="7989000" cy="537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Where does the exhibition sit?</a:t>
            </a:r>
            <a:endParaRPr b="0" i="0" sz="2596" u="none" cap="none" strike="noStrike">
              <a:solidFill>
                <a:srgbClr val="000000"/>
              </a:solidFill>
              <a:latin typeface="Arial"/>
              <a:ea typeface="Arial"/>
              <a:cs typeface="Arial"/>
              <a:sym typeface="Arial"/>
            </a:endParaRPr>
          </a:p>
        </p:txBody>
      </p:sp>
      <p:sp>
        <p:nvSpPr>
          <p:cNvPr id="899" name="Google Shape;899;p149"/>
          <p:cNvSpPr txBox="1"/>
          <p:nvPr/>
        </p:nvSpPr>
        <p:spPr>
          <a:xfrm>
            <a:off x="592172" y="1202580"/>
            <a:ext cx="7989000" cy="3085800"/>
          </a:xfrm>
          <a:prstGeom prst="rect">
            <a:avLst/>
          </a:prstGeom>
          <a:noFill/>
          <a:ln>
            <a:noFill/>
          </a:ln>
        </p:spPr>
        <p:txBody>
          <a:bodyPr anchorCtr="0" anchor="t" bIns="0" lIns="0" spcFirstLastPara="1" rIns="0" wrap="square" tIns="0">
            <a:noAutofit/>
          </a:bodyPr>
          <a:lstStyle/>
          <a:p>
            <a:pPr indent="0" lvl="0" marL="54830" marR="0" rtl="0" algn="ctr">
              <a:lnSpc>
                <a:spcPct val="100000"/>
              </a:lnSpc>
              <a:spcBef>
                <a:spcPts val="0"/>
              </a:spcBef>
              <a:spcAft>
                <a:spcPts val="0"/>
              </a:spcAft>
              <a:buNone/>
            </a:pPr>
            <a:r>
              <a:t/>
            </a:r>
            <a:endParaRPr b="0" i="0" sz="1211"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t/>
            </a:r>
            <a:endParaRPr b="0" i="0" sz="1211"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Inside the programme of inquiry?</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OR</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Outside the programme of inquiry?</a:t>
            </a:r>
            <a:endParaRPr b="0" i="0" sz="2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t/>
            </a:r>
            <a:endParaRPr b="0" i="0" sz="2769"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50"/>
          <p:cNvSpPr txBox="1"/>
          <p:nvPr/>
        </p:nvSpPr>
        <p:spPr>
          <a:xfrm>
            <a:off x="592172" y="445230"/>
            <a:ext cx="7989000" cy="537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596" u="none" cap="none" strike="noStrike">
                <a:solidFill>
                  <a:srgbClr val="1AB7EA"/>
                </a:solidFill>
                <a:latin typeface="Arial Black"/>
                <a:ea typeface="Arial Black"/>
                <a:cs typeface="Arial Black"/>
                <a:sym typeface="Arial Black"/>
              </a:rPr>
              <a:t>Where does the exhibition sit?</a:t>
            </a:r>
            <a:endParaRPr b="0" i="0" sz="2596" u="none" cap="none" strike="noStrike">
              <a:solidFill>
                <a:srgbClr val="000000"/>
              </a:solidFill>
              <a:latin typeface="Arial"/>
              <a:ea typeface="Arial"/>
              <a:cs typeface="Arial"/>
              <a:sym typeface="Arial"/>
            </a:endParaRPr>
          </a:p>
        </p:txBody>
      </p:sp>
      <p:sp>
        <p:nvSpPr>
          <p:cNvPr id="906" name="Google Shape;906;p150"/>
          <p:cNvSpPr txBox="1"/>
          <p:nvPr/>
        </p:nvSpPr>
        <p:spPr>
          <a:xfrm>
            <a:off x="592172" y="1202580"/>
            <a:ext cx="7989000" cy="3085800"/>
          </a:xfrm>
          <a:prstGeom prst="rect">
            <a:avLst/>
          </a:prstGeom>
          <a:noFill/>
          <a:ln>
            <a:noFill/>
          </a:ln>
        </p:spPr>
        <p:txBody>
          <a:bodyPr anchorCtr="0" anchor="t" bIns="0" lIns="0" spcFirstLastPara="1" rIns="0" wrap="square" tIns="0">
            <a:noAutofit/>
          </a:bodyPr>
          <a:lstStyle/>
          <a:p>
            <a:pPr indent="0" lvl="0" marL="54830" marR="0" rtl="0" algn="ctr">
              <a:lnSpc>
                <a:spcPct val="100000"/>
              </a:lnSpc>
              <a:spcBef>
                <a:spcPts val="0"/>
              </a:spcBef>
              <a:spcAft>
                <a:spcPts val="0"/>
              </a:spcAft>
              <a:buNone/>
            </a:pPr>
            <a:r>
              <a:t/>
            </a:r>
            <a:endParaRPr b="0" i="0" sz="1211"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t/>
            </a:r>
            <a:endParaRPr b="0" i="0" sz="1211"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Inside the programme of inquiry?</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OR</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rPr b="0" i="0" lang="en-US" sz="2250" u="none" cap="none" strike="noStrike">
                <a:solidFill>
                  <a:srgbClr val="004B8D"/>
                </a:solidFill>
                <a:latin typeface="Arial"/>
                <a:ea typeface="Arial"/>
                <a:cs typeface="Arial"/>
                <a:sym typeface="Arial"/>
              </a:rPr>
              <a:t>Outside the programme of inquiry?</a:t>
            </a:r>
            <a:endParaRPr b="0" i="0" sz="22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a:p>
            <a:pPr indent="0" lvl="0" marL="54830" marR="0" rtl="0" algn="l">
              <a:lnSpc>
                <a:spcPct val="100000"/>
              </a:lnSpc>
              <a:spcBef>
                <a:spcPts val="0"/>
              </a:spcBef>
              <a:spcAft>
                <a:spcPts val="0"/>
              </a:spcAft>
              <a:buNone/>
            </a:pPr>
            <a:r>
              <a:t/>
            </a:r>
            <a:endParaRPr b="0" i="0" sz="2250" u="none" cap="none" strike="noStrike">
              <a:solidFill>
                <a:srgbClr val="000000"/>
              </a:solidFill>
              <a:latin typeface="Arial"/>
              <a:ea typeface="Arial"/>
              <a:cs typeface="Arial"/>
              <a:sym typeface="Arial"/>
            </a:endParaRPr>
          </a:p>
          <a:p>
            <a:pPr indent="0" lvl="0" marL="54830" marR="0" rtl="0" algn="ctr">
              <a:lnSpc>
                <a:spcPct val="100000"/>
              </a:lnSpc>
              <a:spcBef>
                <a:spcPts val="0"/>
              </a:spcBef>
              <a:spcAft>
                <a:spcPts val="0"/>
              </a:spcAft>
              <a:buNone/>
            </a:pPr>
            <a:r>
              <a:t/>
            </a:r>
            <a:endParaRPr b="0" i="0" sz="2769" u="none" cap="none" strike="noStrike">
              <a:solidFill>
                <a:srgbClr val="000000"/>
              </a:solidFill>
              <a:latin typeface="Arial"/>
              <a:ea typeface="Arial"/>
              <a:cs typeface="Arial"/>
              <a:sym typeface="Arial"/>
            </a:endParaRPr>
          </a:p>
        </p:txBody>
      </p:sp>
      <p:pic>
        <p:nvPicPr>
          <p:cNvPr id="907" name="Google Shape;907;p150"/>
          <p:cNvPicPr preferRelativeResize="0"/>
          <p:nvPr/>
        </p:nvPicPr>
        <p:blipFill>
          <a:blip r:embed="rId3">
            <a:alphaModFix/>
          </a:blip>
          <a:stretch>
            <a:fillRect/>
          </a:stretch>
        </p:blipFill>
        <p:spPr>
          <a:xfrm>
            <a:off x="0" y="0"/>
            <a:ext cx="3857625" cy="5143500"/>
          </a:xfrm>
          <a:prstGeom prst="rect">
            <a:avLst/>
          </a:prstGeom>
          <a:noFill/>
          <a:ln>
            <a:noFill/>
          </a:ln>
        </p:spPr>
      </p:pic>
      <p:pic>
        <p:nvPicPr>
          <p:cNvPr id="908" name="Google Shape;908;p150"/>
          <p:cNvPicPr preferRelativeResize="0"/>
          <p:nvPr/>
        </p:nvPicPr>
        <p:blipFill>
          <a:blip r:embed="rId4">
            <a:alphaModFix/>
          </a:blip>
          <a:stretch>
            <a:fillRect/>
          </a:stretch>
        </p:blipFill>
        <p:spPr>
          <a:xfrm>
            <a:off x="4396154" y="0"/>
            <a:ext cx="3857625" cy="5143500"/>
          </a:xfrm>
          <a:prstGeom prst="rect">
            <a:avLst/>
          </a:prstGeom>
          <a:noFill/>
          <a:ln>
            <a:noFill/>
          </a:ln>
        </p:spPr>
      </p:pic>
      <p:pic>
        <p:nvPicPr>
          <p:cNvPr id="909" name="Google Shape;909;p150"/>
          <p:cNvPicPr preferRelativeResize="0"/>
          <p:nvPr/>
        </p:nvPicPr>
        <p:blipFill>
          <a:blip r:embed="rId5">
            <a:alphaModFix/>
          </a:blip>
          <a:stretch>
            <a:fillRect/>
          </a:stretch>
        </p:blipFill>
        <p:spPr>
          <a:xfrm>
            <a:off x="4396154" y="0"/>
            <a:ext cx="3857625"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1000"/>
                                        <p:tgtEl>
                                          <p:spTgt spid="9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1000"/>
                                        <p:tgtEl>
                                          <p:spTgt spid="9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1000"/>
                                        <p:tgtEl>
                                          <p:spTgt spid="9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51"/>
          <p:cNvSpPr txBox="1"/>
          <p:nvPr/>
        </p:nvSpPr>
        <p:spPr>
          <a:xfrm>
            <a:off x="592172" y="445230"/>
            <a:ext cx="7989000" cy="37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When considering how to document the journey of the exhibition what do you think would be important to include? </a:t>
            </a:r>
            <a:br>
              <a:rPr lang="en-US" sz="1557"/>
            </a:br>
            <a:br>
              <a:rPr lang="en-US" sz="1557"/>
            </a:br>
            <a:r>
              <a:rPr b="1" lang="en-US" sz="2596" strike="noStrike">
                <a:solidFill>
                  <a:srgbClr val="1AB7EA"/>
                </a:solidFill>
                <a:latin typeface="Arial Black"/>
                <a:ea typeface="Arial Black"/>
                <a:cs typeface="Arial Black"/>
                <a:sym typeface="Arial Black"/>
              </a:rPr>
              <a:t>How could this be visually represented to help students, parents, mentors, school community understand what     the exhibition is?  </a:t>
            </a:r>
            <a:endParaRPr b="0" sz="2596"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52"/>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Map of exhibition</a:t>
            </a:r>
            <a:endParaRPr b="0" sz="2596" strike="noStrike">
              <a:solidFill>
                <a:srgbClr val="000000"/>
              </a:solidFill>
              <a:latin typeface="Arial"/>
              <a:ea typeface="Arial"/>
              <a:cs typeface="Arial"/>
              <a:sym typeface="Arial"/>
            </a:endParaRPr>
          </a:p>
        </p:txBody>
      </p:sp>
      <p:pic>
        <p:nvPicPr>
          <p:cNvPr id="922" name="Google Shape;922;p152"/>
          <p:cNvPicPr preferRelativeResize="0"/>
          <p:nvPr/>
        </p:nvPicPr>
        <p:blipFill rotWithShape="1">
          <a:blip r:embed="rId3">
            <a:alphaModFix/>
          </a:blip>
          <a:srcRect b="0" l="0" r="0" t="0"/>
          <a:stretch/>
        </p:blipFill>
        <p:spPr>
          <a:xfrm>
            <a:off x="2362043" y="982260"/>
            <a:ext cx="1564110" cy="2078460"/>
          </a:xfrm>
          <a:prstGeom prst="rect">
            <a:avLst/>
          </a:prstGeom>
          <a:noFill/>
          <a:ln>
            <a:noFill/>
          </a:ln>
        </p:spPr>
      </p:pic>
      <p:pic>
        <p:nvPicPr>
          <p:cNvPr id="923" name="Google Shape;923;p152"/>
          <p:cNvPicPr preferRelativeResize="0"/>
          <p:nvPr/>
        </p:nvPicPr>
        <p:blipFill rotWithShape="1">
          <a:blip r:embed="rId4">
            <a:alphaModFix/>
          </a:blip>
          <a:srcRect b="0" l="0" r="0" t="0"/>
          <a:stretch/>
        </p:blipFill>
        <p:spPr>
          <a:xfrm>
            <a:off x="4093366" y="2245050"/>
            <a:ext cx="1699920" cy="2249910"/>
          </a:xfrm>
          <a:prstGeom prst="rect">
            <a:avLst/>
          </a:prstGeom>
          <a:noFill/>
          <a:ln>
            <a:noFill/>
          </a:ln>
        </p:spPr>
      </p:pic>
      <p:pic>
        <p:nvPicPr>
          <p:cNvPr id="924" name="Google Shape;924;p152"/>
          <p:cNvPicPr preferRelativeResize="0"/>
          <p:nvPr/>
        </p:nvPicPr>
        <p:blipFill rotWithShape="1">
          <a:blip r:embed="rId5">
            <a:alphaModFix/>
          </a:blip>
          <a:srcRect b="0" l="0" r="0" t="0"/>
          <a:stretch/>
        </p:blipFill>
        <p:spPr>
          <a:xfrm>
            <a:off x="5624972" y="277560"/>
            <a:ext cx="1664280" cy="2221560"/>
          </a:xfrm>
          <a:prstGeom prst="rect">
            <a:avLst/>
          </a:prstGeom>
          <a:noFill/>
          <a:ln>
            <a:noFill/>
          </a:ln>
        </p:spPr>
      </p:pic>
      <p:pic>
        <p:nvPicPr>
          <p:cNvPr id="925" name="Google Shape;925;p152"/>
          <p:cNvPicPr preferRelativeResize="0"/>
          <p:nvPr/>
        </p:nvPicPr>
        <p:blipFill rotWithShape="1">
          <a:blip r:embed="rId6">
            <a:alphaModFix/>
          </a:blip>
          <a:srcRect b="0" l="0" r="0" t="0"/>
          <a:stretch/>
        </p:blipFill>
        <p:spPr>
          <a:xfrm>
            <a:off x="6487975" y="2221830"/>
            <a:ext cx="2025270" cy="2702700"/>
          </a:xfrm>
          <a:prstGeom prst="rect">
            <a:avLst/>
          </a:prstGeom>
          <a:noFill/>
          <a:ln>
            <a:noFill/>
          </a:ln>
        </p:spPr>
      </p:pic>
      <p:pic>
        <p:nvPicPr>
          <p:cNvPr id="926" name="Google Shape;926;p152"/>
          <p:cNvPicPr preferRelativeResize="0"/>
          <p:nvPr/>
        </p:nvPicPr>
        <p:blipFill rotWithShape="1">
          <a:blip r:embed="rId7">
            <a:alphaModFix/>
          </a:blip>
          <a:srcRect b="0" l="0" r="0" t="0"/>
          <a:stretch/>
        </p:blipFill>
        <p:spPr>
          <a:xfrm>
            <a:off x="0" y="2062800"/>
            <a:ext cx="1962630" cy="261468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p153"/>
          <p:cNvPicPr preferRelativeResize="0"/>
          <p:nvPr/>
        </p:nvPicPr>
        <p:blipFill rotWithShape="1">
          <a:blip r:embed="rId3">
            <a:alphaModFix/>
          </a:blip>
          <a:srcRect b="0" l="0" r="0" t="0"/>
          <a:stretch/>
        </p:blipFill>
        <p:spPr>
          <a:xfrm>
            <a:off x="5480751" y="2067390"/>
            <a:ext cx="2607120" cy="1957230"/>
          </a:xfrm>
          <a:prstGeom prst="rect">
            <a:avLst/>
          </a:prstGeom>
          <a:noFill/>
          <a:ln>
            <a:noFill/>
          </a:ln>
        </p:spPr>
      </p:pic>
      <p:pic>
        <p:nvPicPr>
          <p:cNvPr id="933" name="Google Shape;933;p153"/>
          <p:cNvPicPr preferRelativeResize="0"/>
          <p:nvPr/>
        </p:nvPicPr>
        <p:blipFill rotWithShape="1">
          <a:blip r:embed="rId4">
            <a:alphaModFix/>
          </a:blip>
          <a:srcRect b="0" l="0" r="0" t="0"/>
          <a:stretch/>
        </p:blipFill>
        <p:spPr>
          <a:xfrm>
            <a:off x="430671" y="2174310"/>
            <a:ext cx="3050190" cy="1742850"/>
          </a:xfrm>
          <a:prstGeom prst="rect">
            <a:avLst/>
          </a:prstGeom>
          <a:noFill/>
          <a:ln>
            <a:noFill/>
          </a:ln>
        </p:spPr>
      </p:pic>
      <p:pic>
        <p:nvPicPr>
          <p:cNvPr id="934" name="Google Shape;934;p153"/>
          <p:cNvPicPr preferRelativeResize="0"/>
          <p:nvPr/>
        </p:nvPicPr>
        <p:blipFill rotWithShape="1">
          <a:blip r:embed="rId5">
            <a:alphaModFix/>
          </a:blip>
          <a:srcRect b="0" l="0" r="0" t="0"/>
          <a:stretch/>
        </p:blipFill>
        <p:spPr>
          <a:xfrm>
            <a:off x="3166228" y="89100"/>
            <a:ext cx="1935630" cy="25785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54"/>
          <p:cNvSpPr txBox="1"/>
          <p:nvPr>
            <p:ph type="title"/>
          </p:nvPr>
        </p:nvSpPr>
        <p:spPr>
          <a:xfrm>
            <a:off x="507450" y="331400"/>
            <a:ext cx="8129100" cy="7962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b="1" lang="en-US" sz="2357"/>
              <a:t>Chalk Talk Routine</a:t>
            </a:r>
            <a:endParaRPr b="1" sz="2357"/>
          </a:p>
        </p:txBody>
      </p:sp>
      <p:sp>
        <p:nvSpPr>
          <p:cNvPr id="939" name="Google Shape;939;p154"/>
          <p:cNvSpPr txBox="1"/>
          <p:nvPr>
            <p:ph idx="1" type="body"/>
          </p:nvPr>
        </p:nvSpPr>
        <p:spPr>
          <a:xfrm>
            <a:off x="3854175" y="612325"/>
            <a:ext cx="4782300" cy="922500"/>
          </a:xfrm>
          <a:prstGeom prst="rect">
            <a:avLst/>
          </a:prstGeom>
        </p:spPr>
        <p:txBody>
          <a:bodyPr anchorCtr="0" anchor="t" bIns="0" lIns="0" spcFirstLastPara="1" rIns="0" wrap="square" tIns="0">
            <a:normAutofit/>
          </a:bodyPr>
          <a:lstStyle/>
          <a:p>
            <a:pPr indent="-228600" lvl="0" marL="457200" rtl="0" algn="l">
              <a:spcBef>
                <a:spcPts val="0"/>
              </a:spcBef>
              <a:spcAft>
                <a:spcPts val="0"/>
              </a:spcAft>
              <a:buSzPts val="1212"/>
              <a:buNone/>
            </a:pPr>
            <a:r>
              <a:rPr lang="en-US"/>
              <a:t>Groups will silently circulate and add ideas.</a:t>
            </a:r>
            <a:endParaRPr/>
          </a:p>
          <a:p>
            <a:pPr indent="-228600" lvl="0" marL="457200" rtl="0" algn="l">
              <a:spcBef>
                <a:spcPts val="0"/>
              </a:spcBef>
              <a:spcAft>
                <a:spcPts val="0"/>
              </a:spcAft>
              <a:buSzPts val="1212"/>
              <a:buNone/>
            </a:pPr>
            <a:r>
              <a:rPr lang="en-US"/>
              <a:t>Use markers on each other's draft maps.</a:t>
            </a:r>
            <a:endParaRPr/>
          </a:p>
          <a:p>
            <a:pPr indent="-228600" lvl="0" marL="457200" rtl="0" algn="l">
              <a:spcBef>
                <a:spcPts val="0"/>
              </a:spcBef>
              <a:spcAft>
                <a:spcPts val="0"/>
              </a:spcAft>
              <a:buSzPts val="1212"/>
              <a:buNone/>
            </a:pPr>
            <a:r>
              <a:rPr lang="en-US"/>
              <a:t>Add ideas or questions to the maps.</a:t>
            </a:r>
            <a:endParaRPr/>
          </a:p>
        </p:txBody>
      </p:sp>
      <p:pic>
        <p:nvPicPr>
          <p:cNvPr id="940" name="Google Shape;940;p154"/>
          <p:cNvPicPr preferRelativeResize="0"/>
          <p:nvPr>
            <p:ph idx="2" type="pic"/>
          </p:nvPr>
        </p:nvPicPr>
        <p:blipFill>
          <a:blip r:embed="rId3">
            <a:alphaModFix/>
          </a:blip>
          <a:stretch>
            <a:fillRect/>
          </a:stretch>
        </p:blipFill>
        <p:spPr>
          <a:xfrm>
            <a:off x="433963" y="1026450"/>
            <a:ext cx="3090600" cy="3090600"/>
          </a:xfrm>
          <a:prstGeom prst="rect">
            <a:avLst/>
          </a:prstGeom>
          <a:noFill/>
        </p:spPr>
      </p:pic>
      <p:pic>
        <p:nvPicPr>
          <p:cNvPr id="941" name="Google Shape;941;p154"/>
          <p:cNvPicPr preferRelativeResize="0"/>
          <p:nvPr/>
        </p:nvPicPr>
        <p:blipFill rotWithShape="1">
          <a:blip r:embed="rId4">
            <a:alphaModFix/>
          </a:blip>
          <a:srcRect b="0" l="0" r="0" t="0"/>
          <a:stretch/>
        </p:blipFill>
        <p:spPr>
          <a:xfrm>
            <a:off x="3916799" y="1742325"/>
            <a:ext cx="4406129" cy="247833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55"/>
          <p:cNvSpPr txBox="1"/>
          <p:nvPr/>
        </p:nvSpPr>
        <p:spPr>
          <a:xfrm>
            <a:off x="592172" y="282960"/>
            <a:ext cx="7989000" cy="940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Create your own exhibition journey ‘map’ </a:t>
            </a:r>
            <a:br>
              <a:rPr lang="en-US" sz="1557"/>
            </a:br>
            <a:endParaRPr b="0" sz="2596" strike="noStrike">
              <a:solidFill>
                <a:srgbClr val="000000"/>
              </a:solidFill>
              <a:latin typeface="Arial"/>
              <a:ea typeface="Arial"/>
              <a:cs typeface="Arial"/>
              <a:sym typeface="Arial"/>
            </a:endParaRPr>
          </a:p>
        </p:txBody>
      </p:sp>
      <p:pic>
        <p:nvPicPr>
          <p:cNvPr descr="person working on blue and white paper on board" id="948" name="Google Shape;948;p155"/>
          <p:cNvPicPr preferRelativeResize="0"/>
          <p:nvPr/>
        </p:nvPicPr>
        <p:blipFill rotWithShape="1">
          <a:blip r:embed="rId3">
            <a:alphaModFix/>
          </a:blip>
          <a:srcRect b="0" l="0" r="0" t="0"/>
          <a:stretch/>
        </p:blipFill>
        <p:spPr>
          <a:xfrm>
            <a:off x="2448443" y="2229930"/>
            <a:ext cx="3450601" cy="2058480"/>
          </a:xfrm>
          <a:prstGeom prst="rect">
            <a:avLst/>
          </a:prstGeom>
          <a:noFill/>
          <a:ln>
            <a:noFill/>
          </a:ln>
        </p:spPr>
      </p:pic>
      <p:sp>
        <p:nvSpPr>
          <p:cNvPr id="949" name="Google Shape;949;p155"/>
          <p:cNvSpPr txBox="1"/>
          <p:nvPr/>
        </p:nvSpPr>
        <p:spPr>
          <a:xfrm>
            <a:off x="677243" y="1132380"/>
            <a:ext cx="7874400" cy="3156000"/>
          </a:xfrm>
          <a:prstGeom prst="rect">
            <a:avLst/>
          </a:prstGeom>
          <a:noFill/>
          <a:ln>
            <a:noFill/>
          </a:ln>
        </p:spPr>
        <p:txBody>
          <a:bodyPr anchorCtr="0" anchor="t" bIns="0" lIns="0" spcFirstLastPara="1" rIns="0" wrap="square" tIns="0">
            <a:noAutofit/>
          </a:bodyPr>
          <a:lstStyle/>
          <a:p>
            <a:pPr indent="0" lvl="0" marL="54830" marR="0" rtl="0" algn="l">
              <a:lnSpc>
                <a:spcPct val="100000"/>
              </a:lnSpc>
              <a:spcBef>
                <a:spcPts val="0"/>
              </a:spcBef>
              <a:spcAft>
                <a:spcPts val="0"/>
              </a:spcAft>
              <a:buNone/>
            </a:pPr>
            <a:r>
              <a:rPr b="0" lang="en-US" sz="2250" strike="noStrike">
                <a:solidFill>
                  <a:srgbClr val="004B8D"/>
                </a:solidFill>
                <a:latin typeface="Arial"/>
                <a:ea typeface="Arial"/>
                <a:cs typeface="Arial"/>
                <a:sym typeface="Arial"/>
              </a:rPr>
              <a:t>Discuss ideas and options and be sure to consider:</a:t>
            </a:r>
            <a:endParaRPr b="0" sz="2250" strike="noStrike">
              <a:solidFill>
                <a:srgbClr val="000000"/>
              </a:solidFill>
              <a:latin typeface="Arial"/>
              <a:ea typeface="Arial"/>
              <a:cs typeface="Arial"/>
              <a:sym typeface="Arial"/>
            </a:endParaRPr>
          </a:p>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Who will this resource be most helpful for?</a:t>
            </a:r>
            <a:endParaRPr b="0" sz="2250" strike="noStrike">
              <a:solidFill>
                <a:srgbClr val="000000"/>
              </a:solidFill>
              <a:latin typeface="Arial"/>
              <a:ea typeface="Arial"/>
              <a:cs typeface="Arial"/>
              <a:sym typeface="Arial"/>
            </a:endParaRPr>
          </a:p>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What elements need to be highlighted/added/omitted?</a:t>
            </a:r>
            <a:endParaRPr b="0" sz="2250"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sz="2250"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56"/>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lang="en-US" sz="3807" strike="noStrike">
                <a:solidFill>
                  <a:srgbClr val="265276"/>
                </a:solidFill>
                <a:latin typeface="Arial"/>
                <a:ea typeface="Arial"/>
                <a:cs typeface="Arial"/>
                <a:sym typeface="Arial"/>
              </a:rPr>
              <a:t>Session 10</a:t>
            </a:r>
            <a:endParaRPr b="0" sz="3807"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lang="en-US" sz="4153" strike="noStrike">
                <a:solidFill>
                  <a:srgbClr val="1AB7EA"/>
                </a:solidFill>
                <a:latin typeface="Arial"/>
                <a:ea typeface="Arial"/>
                <a:cs typeface="Arial"/>
                <a:sym typeface="Arial"/>
              </a:rPr>
              <a:t>Reflection and        looking forward</a:t>
            </a:r>
            <a:endParaRPr b="0" sz="4153"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76"/>
          <p:cNvSpPr txBox="1"/>
          <p:nvPr/>
        </p:nvSpPr>
        <p:spPr>
          <a:xfrm>
            <a:off x="1244160" y="1790640"/>
            <a:ext cx="7347300" cy="1054500"/>
          </a:xfrm>
          <a:prstGeom prst="rect">
            <a:avLst/>
          </a:prstGeom>
          <a:noFill/>
          <a:ln>
            <a:noFill/>
          </a:ln>
        </p:spPr>
        <p:txBody>
          <a:bodyPr anchorCtr="0" anchor="ctr" bIns="0" lIns="0" spcFirstLastPara="1" rIns="0" wrap="square" tIns="0">
            <a:noAutofit/>
          </a:bodyPr>
          <a:lstStyle/>
          <a:p>
            <a:pPr indent="-197514" lvl="0" marL="395653" marR="0" rtl="0" algn="ctr">
              <a:lnSpc>
                <a:spcPct val="100000"/>
              </a:lnSpc>
              <a:spcBef>
                <a:spcPts val="0"/>
              </a:spcBef>
              <a:spcAft>
                <a:spcPts val="0"/>
              </a:spcAft>
              <a:buNone/>
            </a:pPr>
            <a:r>
              <a:rPr b="0" i="0" lang="en-US" sz="3807" u="none" cap="none" strike="noStrike">
                <a:solidFill>
                  <a:srgbClr val="265276"/>
                </a:solidFill>
                <a:latin typeface="Arial"/>
                <a:ea typeface="Arial"/>
                <a:cs typeface="Arial"/>
                <a:sym typeface="Arial"/>
              </a:rPr>
              <a:t>Session 1</a:t>
            </a:r>
            <a:endParaRPr b="0" i="0" sz="3807" u="none" cap="none" strike="noStrike">
              <a:solidFill>
                <a:srgbClr val="000000"/>
              </a:solidFill>
              <a:latin typeface="Arial"/>
              <a:ea typeface="Arial"/>
              <a:cs typeface="Arial"/>
              <a:sym typeface="Arial"/>
            </a:endParaRPr>
          </a:p>
          <a:p>
            <a:pPr indent="-197514" lvl="0" marL="395653" marR="0" rtl="0" algn="ctr">
              <a:lnSpc>
                <a:spcPct val="100000"/>
              </a:lnSpc>
              <a:spcBef>
                <a:spcPts val="0"/>
              </a:spcBef>
              <a:spcAft>
                <a:spcPts val="0"/>
              </a:spcAft>
              <a:buNone/>
            </a:pPr>
            <a:r>
              <a:rPr b="1" i="0" lang="en-US" sz="4153" u="none" cap="none" strike="noStrike">
                <a:solidFill>
                  <a:srgbClr val="1AB7EA"/>
                </a:solidFill>
                <a:latin typeface="Arial"/>
                <a:ea typeface="Arial"/>
                <a:cs typeface="Arial"/>
                <a:sym typeface="Arial"/>
              </a:rPr>
              <a:t>What is the exhibition?</a:t>
            </a:r>
            <a:endParaRPr b="0" i="0" sz="4153"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id="961" name="Google Shape;961;p157"/>
          <p:cNvPicPr preferRelativeResize="0"/>
          <p:nvPr/>
        </p:nvPicPr>
        <p:blipFill rotWithShape="1">
          <a:blip r:embed="rId3">
            <a:alphaModFix/>
          </a:blip>
          <a:srcRect b="0" l="0" r="0" t="0"/>
          <a:stretch/>
        </p:blipFill>
        <p:spPr>
          <a:xfrm>
            <a:off x="2142388" y="1519560"/>
            <a:ext cx="3971700" cy="2807460"/>
          </a:xfrm>
          <a:prstGeom prst="rect">
            <a:avLst/>
          </a:prstGeom>
          <a:noFill/>
          <a:ln>
            <a:noFill/>
          </a:ln>
        </p:spPr>
      </p:pic>
      <p:sp>
        <p:nvSpPr>
          <p:cNvPr id="962" name="Google Shape;962;p157"/>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00B0F0"/>
                </a:solidFill>
                <a:latin typeface="Calibri"/>
                <a:ea typeface="Calibri"/>
                <a:cs typeface="Calibri"/>
                <a:sym typeface="Calibri"/>
              </a:rPr>
              <a:t>Conceptual understanding:</a:t>
            </a:r>
            <a:endParaRPr b="0" sz="2596" strike="noStrike">
              <a:solidFill>
                <a:srgbClr val="000000"/>
              </a:solidFill>
              <a:latin typeface="Arial"/>
              <a:ea typeface="Arial"/>
              <a:cs typeface="Arial"/>
              <a:sym typeface="Arial"/>
            </a:endParaRPr>
          </a:p>
        </p:txBody>
      </p:sp>
      <p:sp>
        <p:nvSpPr>
          <p:cNvPr id="963" name="Google Shape;963;p157"/>
          <p:cNvSpPr txBox="1"/>
          <p:nvPr/>
        </p:nvSpPr>
        <p:spPr>
          <a:xfrm>
            <a:off x="592172" y="982260"/>
            <a:ext cx="79890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076" strike="noStrike">
                <a:solidFill>
                  <a:srgbClr val="000000"/>
                </a:solidFill>
                <a:latin typeface="Calibri"/>
                <a:ea typeface="Calibri"/>
                <a:cs typeface="Calibri"/>
                <a:sym typeface="Calibri"/>
              </a:rPr>
              <a:t>The exhibition is an experience that involves the whole learning community and engages stakeholders as agentic learners throughout the process.</a:t>
            </a:r>
            <a:endParaRPr b="0" sz="2076"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58"/>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None/>
            </a:pPr>
            <a:r>
              <a:rPr b="1" lang="en-US" sz="2596" strike="noStrike">
                <a:solidFill>
                  <a:srgbClr val="00B0F0"/>
                </a:solidFill>
                <a:latin typeface="Calibri"/>
                <a:ea typeface="Calibri"/>
                <a:cs typeface="Calibri"/>
                <a:sym typeface="Calibri"/>
              </a:rPr>
              <a:t>Line of inquiry:</a:t>
            </a:r>
            <a:endParaRPr b="0" sz="2596" strike="noStrike">
              <a:solidFill>
                <a:srgbClr val="000000"/>
              </a:solidFill>
              <a:latin typeface="Arial"/>
              <a:ea typeface="Arial"/>
              <a:cs typeface="Arial"/>
              <a:sym typeface="Arial"/>
            </a:endParaRPr>
          </a:p>
        </p:txBody>
      </p:sp>
      <p:sp>
        <p:nvSpPr>
          <p:cNvPr id="970" name="Google Shape;970;p158"/>
          <p:cNvSpPr txBox="1"/>
          <p:nvPr/>
        </p:nvSpPr>
        <p:spPr>
          <a:xfrm>
            <a:off x="592172" y="982260"/>
            <a:ext cx="2284500" cy="330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1" lang="en-US" sz="2596" strike="noStrike">
                <a:solidFill>
                  <a:srgbClr val="000000"/>
                </a:solidFill>
                <a:latin typeface="Calibri"/>
                <a:ea typeface="Calibri"/>
                <a:cs typeface="Calibri"/>
                <a:sym typeface="Calibri"/>
              </a:rPr>
              <a:t>An inquiry into:</a:t>
            </a:r>
            <a:endParaRPr b="0" sz="259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Noto Sans Symbols"/>
              <a:buChar char="●"/>
            </a:pPr>
            <a:r>
              <a:rPr b="0" i="1" lang="en-US" sz="2076" strike="noStrike">
                <a:solidFill>
                  <a:srgbClr val="000000"/>
                </a:solidFill>
                <a:latin typeface="Calibri"/>
                <a:ea typeface="Calibri"/>
                <a:cs typeface="Calibri"/>
                <a:sym typeface="Calibri"/>
              </a:rPr>
              <a:t>understanding the entire process</a:t>
            </a:r>
            <a:endParaRPr b="0" sz="2076"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sz="2076" strike="noStrike">
              <a:solidFill>
                <a:srgbClr val="000000"/>
              </a:solidFill>
              <a:latin typeface="Arial"/>
              <a:ea typeface="Arial"/>
              <a:cs typeface="Arial"/>
              <a:sym typeface="Arial"/>
            </a:endParaRPr>
          </a:p>
        </p:txBody>
      </p:sp>
      <p:pic>
        <p:nvPicPr>
          <p:cNvPr id="971" name="Google Shape;971;p158"/>
          <p:cNvPicPr preferRelativeResize="0"/>
          <p:nvPr/>
        </p:nvPicPr>
        <p:blipFill rotWithShape="1">
          <a:blip r:embed="rId3">
            <a:alphaModFix/>
          </a:blip>
          <a:srcRect b="0" l="0" r="0" t="0"/>
          <a:stretch/>
        </p:blipFill>
        <p:spPr>
          <a:xfrm>
            <a:off x="2395938" y="-184410"/>
            <a:ext cx="5143230" cy="514323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59"/>
          <p:cNvSpPr txBox="1"/>
          <p:nvPr/>
        </p:nvSpPr>
        <p:spPr>
          <a:xfrm>
            <a:off x="592172" y="44523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Exhibition journals</a:t>
            </a:r>
            <a:endParaRPr b="0" sz="2596" strike="noStrike">
              <a:solidFill>
                <a:srgbClr val="000000"/>
              </a:solidFill>
              <a:latin typeface="Arial"/>
              <a:ea typeface="Arial"/>
              <a:cs typeface="Arial"/>
              <a:sym typeface="Arial"/>
            </a:endParaRPr>
          </a:p>
        </p:txBody>
      </p:sp>
      <p:sp>
        <p:nvSpPr>
          <p:cNvPr id="978" name="Google Shape;978;p159"/>
          <p:cNvSpPr txBox="1"/>
          <p:nvPr/>
        </p:nvSpPr>
        <p:spPr>
          <a:xfrm>
            <a:off x="592172" y="1004400"/>
            <a:ext cx="7989000" cy="3306300"/>
          </a:xfrm>
          <a:prstGeom prst="rect">
            <a:avLst/>
          </a:prstGeom>
          <a:noFill/>
          <a:ln>
            <a:noFill/>
          </a:ln>
        </p:spPr>
        <p:txBody>
          <a:bodyPr anchorCtr="0" anchor="t" bIns="0" lIns="0" spcFirstLastPara="1" rIns="0" wrap="square" tIns="0">
            <a:noAutofit/>
          </a:bodyPr>
          <a:lstStyle/>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What could this look like? </a:t>
            </a:r>
            <a:endParaRPr b="0" sz="2250" strike="noStrike">
              <a:solidFill>
                <a:srgbClr val="000000"/>
              </a:solidFill>
              <a:latin typeface="Arial"/>
              <a:ea typeface="Arial"/>
              <a:cs typeface="Arial"/>
              <a:sym typeface="Arial"/>
            </a:endParaRPr>
          </a:p>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Who could be responsible for this? </a:t>
            </a:r>
            <a:endParaRPr b="0" sz="2250" strike="noStrike">
              <a:solidFill>
                <a:srgbClr val="000000"/>
              </a:solidFill>
              <a:latin typeface="Arial"/>
              <a:ea typeface="Arial"/>
              <a:cs typeface="Arial"/>
              <a:sym typeface="Arial"/>
            </a:endParaRPr>
          </a:p>
          <a:p>
            <a:pPr indent="-340511" lvl="0" marL="395653" marR="0" rtl="0" algn="l">
              <a:lnSpc>
                <a:spcPct val="100000"/>
              </a:lnSpc>
              <a:spcBef>
                <a:spcPts val="0"/>
              </a:spcBef>
              <a:spcAft>
                <a:spcPts val="0"/>
              </a:spcAft>
              <a:buClr>
                <a:srgbClr val="004B8D"/>
              </a:buClr>
              <a:buSzPts val="2250"/>
              <a:buFont typeface="Arial"/>
              <a:buChar char="•"/>
            </a:pPr>
            <a:r>
              <a:rPr b="0" lang="en-US" sz="2250" strike="noStrike">
                <a:solidFill>
                  <a:srgbClr val="004B8D"/>
                </a:solidFill>
                <a:latin typeface="Arial"/>
                <a:ea typeface="Arial"/>
                <a:cs typeface="Arial"/>
                <a:sym typeface="Arial"/>
              </a:rPr>
              <a:t>What structures (if any) would need to be in place?</a:t>
            </a:r>
            <a:endParaRPr b="0" sz="2250"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sz="2250" strike="noStrike">
              <a:solidFill>
                <a:srgbClr val="000000"/>
              </a:solidFill>
              <a:latin typeface="Arial"/>
              <a:ea typeface="Arial"/>
              <a:cs typeface="Arial"/>
              <a:sym typeface="Arial"/>
            </a:endParaRPr>
          </a:p>
        </p:txBody>
      </p:sp>
      <p:pic>
        <p:nvPicPr>
          <p:cNvPr descr="iPad near sunglasses, wallet, and DSLR camera" id="979" name="Google Shape;979;p159"/>
          <p:cNvPicPr preferRelativeResize="0"/>
          <p:nvPr/>
        </p:nvPicPr>
        <p:blipFill rotWithShape="1">
          <a:blip r:embed="rId3">
            <a:alphaModFix/>
          </a:blip>
          <a:srcRect b="0" l="0" r="0" t="0"/>
          <a:stretch/>
        </p:blipFill>
        <p:spPr>
          <a:xfrm>
            <a:off x="2227791" y="2013930"/>
            <a:ext cx="3025350" cy="243567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60"/>
          <p:cNvSpPr txBox="1"/>
          <p:nvPr/>
        </p:nvSpPr>
        <p:spPr>
          <a:xfrm>
            <a:off x="592172" y="264870"/>
            <a:ext cx="79890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Reflective threads</a:t>
            </a:r>
            <a:endParaRPr b="0" sz="2596" strike="noStrike">
              <a:solidFill>
                <a:srgbClr val="000000"/>
              </a:solidFill>
              <a:latin typeface="Arial"/>
              <a:ea typeface="Arial"/>
              <a:cs typeface="Arial"/>
              <a:sym typeface="Arial"/>
            </a:endParaRPr>
          </a:p>
        </p:txBody>
      </p:sp>
      <p:sp>
        <p:nvSpPr>
          <p:cNvPr id="985" name="Google Shape;985;p160"/>
          <p:cNvSpPr txBox="1"/>
          <p:nvPr/>
        </p:nvSpPr>
        <p:spPr>
          <a:xfrm>
            <a:off x="592172" y="893430"/>
            <a:ext cx="7989000" cy="3395100"/>
          </a:xfrm>
          <a:prstGeom prst="rect">
            <a:avLst/>
          </a:prstGeom>
          <a:noFill/>
          <a:ln>
            <a:noFill/>
          </a:ln>
        </p:spPr>
        <p:txBody>
          <a:bodyPr anchorCtr="0" anchor="t" bIns="0" lIns="0" spcFirstLastPara="1" rIns="0" wrap="square" tIns="0">
            <a:noAutofit/>
          </a:bodyPr>
          <a:lstStyle/>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How can learner agency be supported through the exhibition process at my school?</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In what ways am I inquiring into my own personal beliefs about conducting the exhibition, and can I see ways to modify my practices?</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How can I ensure the practices surrounding exhibition at my school are informing the learner, learning and teaching, and the learning community?</a:t>
            </a:r>
            <a:endParaRPr b="0" sz="2076" strike="noStrike">
              <a:solidFill>
                <a:srgbClr val="000000"/>
              </a:solidFill>
              <a:latin typeface="Arial"/>
              <a:ea typeface="Arial"/>
              <a:cs typeface="Arial"/>
              <a:sym typeface="Arial"/>
            </a:endParaRPr>
          </a:p>
        </p:txBody>
      </p:sp>
      <p:pic>
        <p:nvPicPr>
          <p:cNvPr descr="Image result for threads" id="986" name="Google Shape;986;p160"/>
          <p:cNvPicPr preferRelativeResize="0"/>
          <p:nvPr/>
        </p:nvPicPr>
        <p:blipFill rotWithShape="1">
          <a:blip r:embed="rId3">
            <a:alphaModFix/>
          </a:blip>
          <a:srcRect b="0" l="0" r="0" t="0"/>
          <a:stretch/>
        </p:blipFill>
        <p:spPr>
          <a:xfrm>
            <a:off x="3849452" y="3049650"/>
            <a:ext cx="3495420" cy="149796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pic>
        <p:nvPicPr>
          <p:cNvPr id="991" name="Google Shape;991;p161"/>
          <p:cNvPicPr preferRelativeResize="0"/>
          <p:nvPr/>
        </p:nvPicPr>
        <p:blipFill rotWithShape="1">
          <a:blip r:embed="rId3">
            <a:alphaModFix/>
          </a:blip>
          <a:srcRect b="0" l="0" r="0" t="0"/>
          <a:stretch/>
        </p:blipFill>
        <p:spPr>
          <a:xfrm>
            <a:off x="533022" y="8910"/>
            <a:ext cx="3013740" cy="1561950"/>
          </a:xfrm>
          <a:prstGeom prst="rect">
            <a:avLst/>
          </a:prstGeom>
          <a:noFill/>
          <a:ln>
            <a:noFill/>
          </a:ln>
        </p:spPr>
      </p:pic>
      <p:sp>
        <p:nvSpPr>
          <p:cNvPr id="992" name="Google Shape;992;p161"/>
          <p:cNvSpPr txBox="1"/>
          <p:nvPr/>
        </p:nvSpPr>
        <p:spPr>
          <a:xfrm>
            <a:off x="599815" y="1615140"/>
            <a:ext cx="8173800" cy="2706600"/>
          </a:xfrm>
          <a:prstGeom prst="rect">
            <a:avLst/>
          </a:prstGeom>
          <a:noFill/>
          <a:ln>
            <a:noFill/>
          </a:ln>
        </p:spPr>
        <p:txBody>
          <a:bodyPr anchorCtr="0" anchor="t" bIns="0" lIns="0" spcFirstLastPara="1" rIns="0" wrap="square" tIns="0">
            <a:noAutofit/>
          </a:bodyPr>
          <a:lstStyle/>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support student innovation and creativity through a process of inquiry-action-reflection.</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provide and maintain an environment within which students feel safe (physically, culturally, socially, emotionally) to be responsible for their own learning.</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support students to initiate and engage in their own inquiries.</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promote student reflection and action in response to their learning.</a:t>
            </a:r>
            <a:endParaRPr b="0" sz="2076" strike="noStrike">
              <a:solidFill>
                <a:srgbClr val="000000"/>
              </a:solidFill>
              <a:latin typeface="Arial"/>
              <a:ea typeface="Arial"/>
              <a:cs typeface="Arial"/>
              <a:sym typeface="Arial"/>
            </a:endParaRPr>
          </a:p>
          <a:p>
            <a:pPr indent="-329295" lvl="0" marL="395653" marR="0" rtl="0" algn="l">
              <a:lnSpc>
                <a:spcPct val="100000"/>
              </a:lnSpc>
              <a:spcBef>
                <a:spcPts val="0"/>
              </a:spcBef>
              <a:spcAft>
                <a:spcPts val="0"/>
              </a:spcAft>
              <a:buClr>
                <a:srgbClr val="000000"/>
              </a:buClr>
              <a:buSzPts val="2077"/>
              <a:buFont typeface="Calibri"/>
              <a:buChar char="●"/>
            </a:pPr>
            <a:r>
              <a:rPr b="0" lang="en-US" sz="2076" strike="noStrike">
                <a:solidFill>
                  <a:srgbClr val="000000"/>
                </a:solidFill>
                <a:latin typeface="Calibri"/>
                <a:ea typeface="Calibri"/>
                <a:cs typeface="Calibri"/>
                <a:sym typeface="Calibri"/>
              </a:rPr>
              <a:t>I can provide opportunities for students to make connections and transfer learning to new contexts and across subjects.</a:t>
            </a:r>
            <a:endParaRPr b="0" sz="2076"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62"/>
          <p:cNvSpPr txBox="1"/>
          <p:nvPr/>
        </p:nvSpPr>
        <p:spPr>
          <a:xfrm>
            <a:off x="449945" y="871830"/>
            <a:ext cx="2739600" cy="536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2596" strike="noStrike">
                <a:solidFill>
                  <a:srgbClr val="1AB7EA"/>
                </a:solidFill>
                <a:latin typeface="Arial Black"/>
                <a:ea typeface="Arial Black"/>
                <a:cs typeface="Arial Black"/>
                <a:sym typeface="Arial Black"/>
              </a:rPr>
              <a:t>At the exhibition crossroads…</a:t>
            </a:r>
            <a:endParaRPr b="0" sz="2596" strike="noStrike">
              <a:solidFill>
                <a:srgbClr val="000000"/>
              </a:solidFill>
              <a:latin typeface="Arial"/>
              <a:ea typeface="Arial"/>
              <a:cs typeface="Arial"/>
              <a:sym typeface="Arial"/>
            </a:endParaRPr>
          </a:p>
        </p:txBody>
      </p:sp>
      <p:grpSp>
        <p:nvGrpSpPr>
          <p:cNvPr id="999" name="Google Shape;999;p162"/>
          <p:cNvGrpSpPr/>
          <p:nvPr/>
        </p:nvGrpSpPr>
        <p:grpSpPr>
          <a:xfrm>
            <a:off x="2324624" y="438883"/>
            <a:ext cx="5267520" cy="4265510"/>
            <a:chOff x="2270246" y="2337"/>
            <a:chExt cx="5706337" cy="5687346"/>
          </a:xfrm>
        </p:grpSpPr>
        <p:sp>
          <p:nvSpPr>
            <p:cNvPr id="1000" name="Google Shape;1000;p162"/>
            <p:cNvSpPr/>
            <p:nvPr/>
          </p:nvSpPr>
          <p:spPr>
            <a:xfrm rot="3683090">
              <a:off x="3432735" y="4025737"/>
              <a:ext cx="1057824" cy="36870"/>
            </a:xfrm>
            <a:custGeom>
              <a:rect b="b" l="l" r="r" t="t"/>
              <a:pathLst>
                <a:path extrusionOk="0" h="120000" w="120000">
                  <a:moveTo>
                    <a:pt x="0" y="60000"/>
                  </a:moveTo>
                  <a:lnTo>
                    <a:pt x="120000" y="60000"/>
                  </a:lnTo>
                </a:path>
              </a:pathLst>
            </a:custGeom>
            <a:noFill/>
            <a:ln cap="flat" cmpd="sng" w="21975">
              <a:solidFill>
                <a:srgbClr val="82A1BB"/>
              </a:solidFill>
              <a:prstDash val="solid"/>
              <a:miter lim="8000"/>
              <a:headEnd len="sm" w="sm" type="none"/>
              <a:tailEnd len="sm" w="sm" type="none"/>
            </a:ln>
          </p:spPr>
        </p:sp>
        <p:sp>
          <p:nvSpPr>
            <p:cNvPr id="1001" name="Google Shape;1001;p162"/>
            <p:cNvSpPr/>
            <p:nvPr/>
          </p:nvSpPr>
          <p:spPr>
            <a:xfrm rot="1312604">
              <a:off x="4014620" y="3263026"/>
              <a:ext cx="755698" cy="36870"/>
            </a:xfrm>
            <a:custGeom>
              <a:rect b="b" l="l" r="r" t="t"/>
              <a:pathLst>
                <a:path extrusionOk="0" h="120000" w="120000">
                  <a:moveTo>
                    <a:pt x="0" y="60000"/>
                  </a:moveTo>
                  <a:lnTo>
                    <a:pt x="120000" y="60000"/>
                  </a:lnTo>
                </a:path>
              </a:pathLst>
            </a:custGeom>
            <a:noFill/>
            <a:ln cap="flat" cmpd="sng" w="21975">
              <a:solidFill>
                <a:srgbClr val="82A1BB"/>
              </a:solidFill>
              <a:prstDash val="solid"/>
              <a:miter lim="8000"/>
              <a:headEnd len="sm" w="sm" type="none"/>
              <a:tailEnd len="sm" w="sm" type="none"/>
            </a:ln>
          </p:spPr>
        </p:sp>
        <p:sp>
          <p:nvSpPr>
            <p:cNvPr id="1002" name="Google Shape;1002;p162"/>
            <p:cNvSpPr/>
            <p:nvPr/>
          </p:nvSpPr>
          <p:spPr>
            <a:xfrm rot="-1313533">
              <a:off x="4014833" y="2393098"/>
              <a:ext cx="748728" cy="36870"/>
            </a:xfrm>
            <a:custGeom>
              <a:rect b="b" l="l" r="r" t="t"/>
              <a:pathLst>
                <a:path extrusionOk="0" h="120000" w="120000">
                  <a:moveTo>
                    <a:pt x="0" y="60000"/>
                  </a:moveTo>
                  <a:lnTo>
                    <a:pt x="120000" y="60000"/>
                  </a:lnTo>
                </a:path>
              </a:pathLst>
            </a:custGeom>
            <a:noFill/>
            <a:ln cap="flat" cmpd="sng" w="21975">
              <a:solidFill>
                <a:srgbClr val="82A1BB"/>
              </a:solidFill>
              <a:prstDash val="solid"/>
              <a:miter lim="8000"/>
              <a:headEnd len="sm" w="sm" type="none"/>
              <a:tailEnd len="sm" w="sm" type="none"/>
            </a:ln>
          </p:spPr>
        </p:sp>
        <p:sp>
          <p:nvSpPr>
            <p:cNvPr id="1003" name="Google Shape;1003;p162"/>
            <p:cNvSpPr/>
            <p:nvPr/>
          </p:nvSpPr>
          <p:spPr>
            <a:xfrm rot="-3683090">
              <a:off x="3432735" y="1629413"/>
              <a:ext cx="1057824" cy="36870"/>
            </a:xfrm>
            <a:custGeom>
              <a:rect b="b" l="l" r="r" t="t"/>
              <a:pathLst>
                <a:path extrusionOk="0" h="120000" w="120000">
                  <a:moveTo>
                    <a:pt x="0" y="60000"/>
                  </a:moveTo>
                  <a:lnTo>
                    <a:pt x="120000" y="60000"/>
                  </a:lnTo>
                </a:path>
              </a:pathLst>
            </a:custGeom>
            <a:noFill/>
            <a:ln cap="flat" cmpd="sng" w="21975">
              <a:solidFill>
                <a:srgbClr val="82A1BB"/>
              </a:solidFill>
              <a:prstDash val="solid"/>
              <a:miter lim="8000"/>
              <a:headEnd len="sm" w="sm" type="none"/>
              <a:tailEnd len="sm" w="sm" type="none"/>
            </a:ln>
          </p:spPr>
        </p:sp>
        <p:sp>
          <p:nvSpPr>
            <p:cNvPr id="1004" name="Google Shape;1004;p162"/>
            <p:cNvSpPr/>
            <p:nvPr/>
          </p:nvSpPr>
          <p:spPr>
            <a:xfrm>
              <a:off x="2270246" y="1797649"/>
              <a:ext cx="2096721" cy="2096721"/>
            </a:xfrm>
            <a:prstGeom prst="ellipse">
              <a:avLst/>
            </a:prstGeom>
            <a:blipFill rotWithShape="1">
              <a:blip r:embed="rId3">
                <a:alphaModFix/>
              </a:blip>
              <a:stretch>
                <a:fillRect b="0" l="0" r="0" t="0"/>
              </a:stretch>
            </a:blip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05" name="Google Shape;1005;p162"/>
            <p:cNvSpPr/>
            <p:nvPr/>
          </p:nvSpPr>
          <p:spPr>
            <a:xfrm>
              <a:off x="3887191" y="2337"/>
              <a:ext cx="1258033" cy="1258033"/>
            </a:xfrm>
            <a:prstGeom prst="ellipse">
              <a:avLst/>
            </a:prstGeom>
            <a:solidFill>
              <a:srgbClr val="A5CCEC"/>
            </a:solid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06" name="Google Shape;1006;p162"/>
            <p:cNvSpPr txBox="1"/>
            <p:nvPr/>
          </p:nvSpPr>
          <p:spPr>
            <a:xfrm>
              <a:off x="4071426" y="186572"/>
              <a:ext cx="889563" cy="889563"/>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298"/>
                <a:buFont typeface="Arial"/>
                <a:buNone/>
              </a:pPr>
              <a:r>
                <a:rPr b="1" lang="en-US" sz="1298">
                  <a:solidFill>
                    <a:schemeClr val="lt1"/>
                  </a:solidFill>
                  <a:latin typeface="Arial"/>
                  <a:ea typeface="Arial"/>
                  <a:cs typeface="Arial"/>
                  <a:sym typeface="Arial"/>
                </a:rPr>
                <a:t>Raise</a:t>
              </a:r>
              <a:endParaRPr sz="1211"/>
            </a:p>
          </p:txBody>
        </p:sp>
        <p:sp>
          <p:nvSpPr>
            <p:cNvPr id="1007" name="Google Shape;1007;p162"/>
            <p:cNvSpPr/>
            <p:nvPr/>
          </p:nvSpPr>
          <p:spPr>
            <a:xfrm>
              <a:off x="5271027" y="2337"/>
              <a:ext cx="1887049" cy="1258033"/>
            </a:xfrm>
            <a:prstGeom prst="rect">
              <a:avLst/>
            </a:prstGeom>
            <a:noFill/>
            <a:ln>
              <a:noFill/>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08" name="Google Shape;1008;p162"/>
            <p:cNvSpPr txBox="1"/>
            <p:nvPr/>
          </p:nvSpPr>
          <p:spPr>
            <a:xfrm>
              <a:off x="5271027" y="2337"/>
              <a:ext cx="1887049" cy="1258033"/>
            </a:xfrm>
            <a:prstGeom prst="rect">
              <a:avLst/>
            </a:prstGeom>
            <a:noFill/>
            <a:ln>
              <a:noFill/>
            </a:ln>
          </p:spPr>
          <p:txBody>
            <a:bodyPr anchorCtr="0" anchor="ctr" bIns="0" lIns="0" spcFirstLastPara="1" rIns="0" wrap="square" tIns="0">
              <a:noAutofit/>
            </a:bodyPr>
            <a:lstStyle/>
            <a:p>
              <a:pPr indent="-148369" lvl="1" marL="148370" marR="0" rtl="0" algn="l">
                <a:lnSpc>
                  <a:spcPct val="90000"/>
                </a:lnSpc>
                <a:spcBef>
                  <a:spcPts val="0"/>
                </a:spcBef>
                <a:spcAft>
                  <a:spcPts val="0"/>
                </a:spcAft>
                <a:buSzPts val="1558"/>
                <a:buFont typeface="Arial"/>
                <a:buChar char="•"/>
              </a:pPr>
              <a:r>
                <a:rPr b="0" i="0" lang="en-US" sz="1557" u="none" cap="none" strike="noStrike">
                  <a:latin typeface="Arial"/>
                  <a:ea typeface="Arial"/>
                  <a:cs typeface="Arial"/>
                  <a:sym typeface="Arial"/>
                </a:rPr>
                <a:t>Which practices  would you like to raise the profile of at this point?</a:t>
              </a:r>
              <a:endParaRPr sz="1211"/>
            </a:p>
          </p:txBody>
        </p:sp>
        <p:sp>
          <p:nvSpPr>
            <p:cNvPr id="1009" name="Google Shape;1009;p162"/>
            <p:cNvSpPr/>
            <p:nvPr/>
          </p:nvSpPr>
          <p:spPr>
            <a:xfrm>
              <a:off x="4689925" y="1406373"/>
              <a:ext cx="1270651" cy="1258033"/>
            </a:xfrm>
            <a:prstGeom prst="ellipse">
              <a:avLst/>
            </a:prstGeom>
            <a:solidFill>
              <a:srgbClr val="A5CCEC"/>
            </a:solid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10" name="Google Shape;1010;p162"/>
            <p:cNvSpPr txBox="1"/>
            <p:nvPr/>
          </p:nvSpPr>
          <p:spPr>
            <a:xfrm>
              <a:off x="4876008" y="1590608"/>
              <a:ext cx="898485" cy="889563"/>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298"/>
                <a:buFont typeface="Arial"/>
                <a:buNone/>
              </a:pPr>
              <a:r>
                <a:rPr b="1" lang="en-US" sz="1298">
                  <a:solidFill>
                    <a:schemeClr val="lt1"/>
                  </a:solidFill>
                  <a:latin typeface="Arial"/>
                  <a:ea typeface="Arial"/>
                  <a:cs typeface="Arial"/>
                  <a:sym typeface="Arial"/>
                </a:rPr>
                <a:t>Eliminate</a:t>
              </a:r>
              <a:endParaRPr sz="1211"/>
            </a:p>
          </p:txBody>
        </p:sp>
        <p:sp>
          <p:nvSpPr>
            <p:cNvPr id="1011" name="Google Shape;1011;p162"/>
            <p:cNvSpPr/>
            <p:nvPr/>
          </p:nvSpPr>
          <p:spPr>
            <a:xfrm>
              <a:off x="6070607" y="1406373"/>
              <a:ext cx="1905976" cy="1258033"/>
            </a:xfrm>
            <a:prstGeom prst="rect">
              <a:avLst/>
            </a:prstGeom>
            <a:noFill/>
            <a:ln>
              <a:noFill/>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12" name="Google Shape;1012;p162"/>
            <p:cNvSpPr txBox="1"/>
            <p:nvPr/>
          </p:nvSpPr>
          <p:spPr>
            <a:xfrm>
              <a:off x="6070607" y="1406373"/>
              <a:ext cx="1905976" cy="1258033"/>
            </a:xfrm>
            <a:prstGeom prst="rect">
              <a:avLst/>
            </a:prstGeom>
            <a:noFill/>
            <a:ln>
              <a:noFill/>
            </a:ln>
          </p:spPr>
          <p:txBody>
            <a:bodyPr anchorCtr="0" anchor="ctr" bIns="0" lIns="0" spcFirstLastPara="1" rIns="0" wrap="square" tIns="0">
              <a:noAutofit/>
            </a:bodyPr>
            <a:lstStyle/>
            <a:p>
              <a:pPr indent="-148369" lvl="1" marL="148370" marR="0" rtl="0" algn="l">
                <a:lnSpc>
                  <a:spcPct val="90000"/>
                </a:lnSpc>
                <a:spcBef>
                  <a:spcPts val="0"/>
                </a:spcBef>
                <a:spcAft>
                  <a:spcPts val="0"/>
                </a:spcAft>
                <a:buSzPts val="1558"/>
                <a:buFont typeface="Arial"/>
                <a:buChar char="•"/>
              </a:pPr>
              <a:r>
                <a:rPr b="0" i="0" lang="en-US" sz="1557" u="none" cap="none" strike="noStrike">
                  <a:latin typeface="Arial"/>
                  <a:ea typeface="Arial"/>
                  <a:cs typeface="Arial"/>
                  <a:sym typeface="Arial"/>
                </a:rPr>
                <a:t>Which exhibition practice do you feel you would like to  eliminate?</a:t>
              </a:r>
              <a:endParaRPr sz="1211"/>
            </a:p>
          </p:txBody>
        </p:sp>
        <p:sp>
          <p:nvSpPr>
            <p:cNvPr id="1013" name="Google Shape;1013;p162"/>
            <p:cNvSpPr/>
            <p:nvPr/>
          </p:nvSpPr>
          <p:spPr>
            <a:xfrm>
              <a:off x="4697812" y="3027614"/>
              <a:ext cx="1258033" cy="1258033"/>
            </a:xfrm>
            <a:prstGeom prst="ellipse">
              <a:avLst/>
            </a:prstGeom>
            <a:solidFill>
              <a:srgbClr val="A5CCEC"/>
            </a:solid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14" name="Google Shape;1014;p162"/>
            <p:cNvSpPr txBox="1"/>
            <p:nvPr/>
          </p:nvSpPr>
          <p:spPr>
            <a:xfrm>
              <a:off x="4882047" y="3211849"/>
              <a:ext cx="889563" cy="889563"/>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298"/>
                <a:buFont typeface="Arial"/>
                <a:buNone/>
              </a:pPr>
              <a:r>
                <a:rPr b="1" lang="en-US" sz="1298">
                  <a:solidFill>
                    <a:schemeClr val="lt1"/>
                  </a:solidFill>
                  <a:latin typeface="Arial"/>
                  <a:ea typeface="Arial"/>
                  <a:cs typeface="Arial"/>
                  <a:sym typeface="Arial"/>
                </a:rPr>
                <a:t>Reduce</a:t>
              </a:r>
              <a:endParaRPr sz="1211"/>
            </a:p>
          </p:txBody>
        </p:sp>
        <p:sp>
          <p:nvSpPr>
            <p:cNvPr id="1015" name="Google Shape;1015;p162"/>
            <p:cNvSpPr/>
            <p:nvPr/>
          </p:nvSpPr>
          <p:spPr>
            <a:xfrm>
              <a:off x="6081648" y="3027614"/>
              <a:ext cx="1887049" cy="1258033"/>
            </a:xfrm>
            <a:prstGeom prst="rect">
              <a:avLst/>
            </a:prstGeom>
            <a:noFill/>
            <a:ln>
              <a:noFill/>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16" name="Google Shape;1016;p162"/>
            <p:cNvSpPr txBox="1"/>
            <p:nvPr/>
          </p:nvSpPr>
          <p:spPr>
            <a:xfrm>
              <a:off x="6081648" y="3027614"/>
              <a:ext cx="1887049" cy="1258033"/>
            </a:xfrm>
            <a:prstGeom prst="rect">
              <a:avLst/>
            </a:prstGeom>
            <a:noFill/>
            <a:ln>
              <a:noFill/>
            </a:ln>
          </p:spPr>
          <p:txBody>
            <a:bodyPr anchorCtr="0" anchor="ctr" bIns="0" lIns="0" spcFirstLastPara="1" rIns="0" wrap="square" tIns="0">
              <a:noAutofit/>
            </a:bodyPr>
            <a:lstStyle/>
            <a:p>
              <a:pPr indent="-148369" lvl="1" marL="148370" marR="0" rtl="0" algn="l">
                <a:lnSpc>
                  <a:spcPct val="90000"/>
                </a:lnSpc>
                <a:spcBef>
                  <a:spcPts val="0"/>
                </a:spcBef>
                <a:spcAft>
                  <a:spcPts val="0"/>
                </a:spcAft>
                <a:buSzPts val="1558"/>
                <a:buFont typeface="Arial"/>
                <a:buChar char="•"/>
              </a:pPr>
              <a:r>
                <a:rPr b="0" i="0" lang="en-US" sz="1557" u="none" cap="none" strike="noStrike">
                  <a:latin typeface="Arial"/>
                  <a:ea typeface="Arial"/>
                  <a:cs typeface="Arial"/>
                  <a:sym typeface="Arial"/>
                </a:rPr>
                <a:t>Which practices would you like to reduce in your exhibition</a:t>
              </a:r>
              <a:endParaRPr sz="1211"/>
            </a:p>
          </p:txBody>
        </p:sp>
        <p:sp>
          <p:nvSpPr>
            <p:cNvPr id="1017" name="Google Shape;1017;p162"/>
            <p:cNvSpPr/>
            <p:nvPr/>
          </p:nvSpPr>
          <p:spPr>
            <a:xfrm>
              <a:off x="3887191" y="4431650"/>
              <a:ext cx="1258033" cy="1258033"/>
            </a:xfrm>
            <a:prstGeom prst="ellipse">
              <a:avLst/>
            </a:prstGeom>
            <a:solidFill>
              <a:srgbClr val="A5CCEC"/>
            </a:solidFill>
            <a:ln cap="flat" cmpd="sng" w="21975">
              <a:solidFill>
                <a:schemeClr val="lt1"/>
              </a:solidFill>
              <a:prstDash val="solid"/>
              <a:miter lim="8000"/>
              <a:headEnd len="sm" w="sm" type="none"/>
              <a:tailEnd len="sm" w="sm" type="none"/>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18" name="Google Shape;1018;p162"/>
            <p:cNvSpPr txBox="1"/>
            <p:nvPr/>
          </p:nvSpPr>
          <p:spPr>
            <a:xfrm>
              <a:off x="4071426" y="4615885"/>
              <a:ext cx="889563" cy="889563"/>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298"/>
                <a:buFont typeface="Arial"/>
                <a:buNone/>
              </a:pPr>
              <a:r>
                <a:rPr b="1" lang="en-US" sz="1298">
                  <a:solidFill>
                    <a:schemeClr val="lt1"/>
                  </a:solidFill>
                  <a:latin typeface="Arial"/>
                  <a:ea typeface="Arial"/>
                  <a:cs typeface="Arial"/>
                  <a:sym typeface="Arial"/>
                </a:rPr>
                <a:t>Create</a:t>
              </a:r>
              <a:endParaRPr sz="1211"/>
            </a:p>
          </p:txBody>
        </p:sp>
        <p:sp>
          <p:nvSpPr>
            <p:cNvPr id="1019" name="Google Shape;1019;p162"/>
            <p:cNvSpPr/>
            <p:nvPr/>
          </p:nvSpPr>
          <p:spPr>
            <a:xfrm>
              <a:off x="5271027" y="4431650"/>
              <a:ext cx="1887049" cy="1258033"/>
            </a:xfrm>
            <a:prstGeom prst="rect">
              <a:avLst/>
            </a:prstGeom>
            <a:noFill/>
            <a:ln>
              <a:noFill/>
            </a:ln>
          </p:spPr>
          <p:txBody>
            <a:bodyPr anchorCtr="0" anchor="ctr" bIns="79125" lIns="79125" spcFirstLastPara="1" rIns="79125" wrap="square" tIns="79125">
              <a:noAutofit/>
            </a:bodyPr>
            <a:lstStyle/>
            <a:p>
              <a:pPr indent="0" lvl="0" marL="0" rtl="0" algn="l">
                <a:spcBef>
                  <a:spcPts val="0"/>
                </a:spcBef>
                <a:spcAft>
                  <a:spcPts val="0"/>
                </a:spcAft>
                <a:buNone/>
              </a:pPr>
              <a:r>
                <a:t/>
              </a:r>
              <a:endParaRPr/>
            </a:p>
          </p:txBody>
        </p:sp>
        <p:sp>
          <p:nvSpPr>
            <p:cNvPr id="1020" name="Google Shape;1020;p162"/>
            <p:cNvSpPr txBox="1"/>
            <p:nvPr/>
          </p:nvSpPr>
          <p:spPr>
            <a:xfrm>
              <a:off x="5271027" y="4431650"/>
              <a:ext cx="1887049" cy="1258033"/>
            </a:xfrm>
            <a:prstGeom prst="rect">
              <a:avLst/>
            </a:prstGeom>
            <a:noFill/>
            <a:ln>
              <a:noFill/>
            </a:ln>
          </p:spPr>
          <p:txBody>
            <a:bodyPr anchorCtr="0" anchor="ctr" bIns="0" lIns="0" spcFirstLastPara="1" rIns="0" wrap="square" tIns="0">
              <a:noAutofit/>
            </a:bodyPr>
            <a:lstStyle/>
            <a:p>
              <a:pPr indent="-148369" lvl="1" marL="148370" marR="0" rtl="0" algn="l">
                <a:lnSpc>
                  <a:spcPct val="90000"/>
                </a:lnSpc>
                <a:spcBef>
                  <a:spcPts val="0"/>
                </a:spcBef>
                <a:spcAft>
                  <a:spcPts val="0"/>
                </a:spcAft>
                <a:buSzPts val="1558"/>
                <a:buFont typeface="Arial"/>
                <a:buChar char="•"/>
              </a:pPr>
              <a:r>
                <a:rPr b="0" i="0" lang="en-US" sz="1557" u="none" cap="none" strike="noStrike">
                  <a:latin typeface="Arial"/>
                  <a:ea typeface="Arial"/>
                  <a:cs typeface="Arial"/>
                  <a:sym typeface="Arial"/>
                </a:rPr>
                <a:t>What practices are you interested in creating for your exhibition?</a:t>
              </a:r>
              <a:endParaRPr sz="1211"/>
            </a:p>
          </p:txBody>
        </p:sp>
      </p:gr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pic>
        <p:nvPicPr>
          <p:cNvPr id="1026" name="Google Shape;1026;p163"/>
          <p:cNvPicPr preferRelativeResize="0"/>
          <p:nvPr/>
        </p:nvPicPr>
        <p:blipFill rotWithShape="1">
          <a:blip r:embed="rId3">
            <a:alphaModFix/>
          </a:blip>
          <a:srcRect b="0" l="0" r="0" t="0"/>
          <a:stretch/>
        </p:blipFill>
        <p:spPr>
          <a:xfrm>
            <a:off x="2448154" y="434531"/>
            <a:ext cx="3803360" cy="380336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939393"/>
      </a:dk2>
      <a:lt2>
        <a:srgbClr val="D90D39"/>
      </a:lt2>
      <a:accent1>
        <a:srgbClr val="A5CCED"/>
      </a:accent1>
      <a:accent2>
        <a:srgbClr val="76B2E4"/>
      </a:accent2>
      <a:accent3>
        <a:srgbClr val="FFFFFF"/>
      </a:accent3>
      <a:accent4>
        <a:srgbClr val="000000"/>
      </a:accent4>
      <a:accent5>
        <a:srgbClr val="CFE2F4"/>
      </a:accent5>
      <a:accent6>
        <a:srgbClr val="6AA1CF"/>
      </a:accent6>
      <a:hlink>
        <a:srgbClr val="4C9BDC"/>
      </a:hlink>
      <a:folHlink>
        <a:srgbClr val="066B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939393"/>
      </a:dk2>
      <a:lt2>
        <a:srgbClr val="D90D39"/>
      </a:lt2>
      <a:accent1>
        <a:srgbClr val="A5CCED"/>
      </a:accent1>
      <a:accent2>
        <a:srgbClr val="76B2E4"/>
      </a:accent2>
      <a:accent3>
        <a:srgbClr val="FFFFFF"/>
      </a:accent3>
      <a:accent4>
        <a:srgbClr val="000000"/>
      </a:accent4>
      <a:accent5>
        <a:srgbClr val="CFE2F4"/>
      </a:accent5>
      <a:accent6>
        <a:srgbClr val="6AA1CF"/>
      </a:accent6>
      <a:hlink>
        <a:srgbClr val="4C9BDC"/>
      </a:hlink>
      <a:folHlink>
        <a:srgbClr val="066B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939393"/>
      </a:dk2>
      <a:lt2>
        <a:srgbClr val="D90D39"/>
      </a:lt2>
      <a:accent1>
        <a:srgbClr val="A5CCED"/>
      </a:accent1>
      <a:accent2>
        <a:srgbClr val="76B2E4"/>
      </a:accent2>
      <a:accent3>
        <a:srgbClr val="FFFFFF"/>
      </a:accent3>
      <a:accent4>
        <a:srgbClr val="000000"/>
      </a:accent4>
      <a:accent5>
        <a:srgbClr val="CFE2F4"/>
      </a:accent5>
      <a:accent6>
        <a:srgbClr val="6AA1CF"/>
      </a:accent6>
      <a:hlink>
        <a:srgbClr val="4C9BDC"/>
      </a:hlink>
      <a:folHlink>
        <a:srgbClr val="066B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939393"/>
      </a:dk2>
      <a:lt2>
        <a:srgbClr val="D90D39"/>
      </a:lt2>
      <a:accent1>
        <a:srgbClr val="A5CCED"/>
      </a:accent1>
      <a:accent2>
        <a:srgbClr val="76B2E4"/>
      </a:accent2>
      <a:accent3>
        <a:srgbClr val="FFFFFF"/>
      </a:accent3>
      <a:accent4>
        <a:srgbClr val="000000"/>
      </a:accent4>
      <a:accent5>
        <a:srgbClr val="CFE2F4"/>
      </a:accent5>
      <a:accent6>
        <a:srgbClr val="6AA1CF"/>
      </a:accent6>
      <a:hlink>
        <a:srgbClr val="4C9BDC"/>
      </a:hlink>
      <a:folHlink>
        <a:srgbClr val="066B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939393"/>
      </a:dk2>
      <a:lt2>
        <a:srgbClr val="D90D39"/>
      </a:lt2>
      <a:accent1>
        <a:srgbClr val="A5CCED"/>
      </a:accent1>
      <a:accent2>
        <a:srgbClr val="76B2E4"/>
      </a:accent2>
      <a:accent3>
        <a:srgbClr val="FFFFFF"/>
      </a:accent3>
      <a:accent4>
        <a:srgbClr val="000000"/>
      </a:accent4>
      <a:accent5>
        <a:srgbClr val="CFE2F4"/>
      </a:accent5>
      <a:accent6>
        <a:srgbClr val="6AA1CF"/>
      </a:accent6>
      <a:hlink>
        <a:srgbClr val="4C9BDC"/>
      </a:hlink>
      <a:folHlink>
        <a:srgbClr val="066B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939393"/>
      </a:dk2>
      <a:lt2>
        <a:srgbClr val="D90D39"/>
      </a:lt2>
      <a:accent1>
        <a:srgbClr val="A5CCED"/>
      </a:accent1>
      <a:accent2>
        <a:srgbClr val="76B2E4"/>
      </a:accent2>
      <a:accent3>
        <a:srgbClr val="FFFFFF"/>
      </a:accent3>
      <a:accent4>
        <a:srgbClr val="000000"/>
      </a:accent4>
      <a:accent5>
        <a:srgbClr val="CFE2F4"/>
      </a:accent5>
      <a:accent6>
        <a:srgbClr val="6AA1CF"/>
      </a:accent6>
      <a:hlink>
        <a:srgbClr val="4C9BDC"/>
      </a:hlink>
      <a:folHlink>
        <a:srgbClr val="066B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