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Finger Paint" charset="1" panose="020B0506040000020004"/>
      <p:regular r:id="rId13"/>
    </p:embeddedFont>
    <p:embeddedFont>
      <p:font typeface="Open Sans Bold" charset="1" panose="00000000000000000000"/>
      <p:regular r:id="rId14"/>
    </p:embeddedFont>
    <p:embeddedFont>
      <p:font typeface="Open Sans" charset="1" panose="000000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svg" Type="http://schemas.openxmlformats.org/officeDocument/2006/relationships/image"/><Relationship Id="rId11" Target="../media/image9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10.jpe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15.jpe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Relationship Id="rId9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16.jpe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Relationship Id="rId9" Target="../media/image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10.jpe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Relationship Id="rId9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17.jpe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Relationship Id="rId9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18.jpe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Relationship Id="rId9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85547" y="658823"/>
            <a:ext cx="16916906" cy="8969354"/>
            <a:chOff x="0" y="0"/>
            <a:chExt cx="4455482" cy="236229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55482" cy="2362299"/>
            </a:xfrm>
            <a:custGeom>
              <a:avLst/>
              <a:gdLst/>
              <a:ahLst/>
              <a:cxnLst/>
              <a:rect r="r" b="b" t="t" l="l"/>
              <a:pathLst>
                <a:path h="2362299" w="4455482">
                  <a:moveTo>
                    <a:pt x="0" y="0"/>
                  </a:moveTo>
                  <a:lnTo>
                    <a:pt x="4455482" y="0"/>
                  </a:lnTo>
                  <a:lnTo>
                    <a:pt x="4455482" y="2362299"/>
                  </a:lnTo>
                  <a:lnTo>
                    <a:pt x="0" y="23622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455482" cy="24003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200725" y="1255139"/>
            <a:ext cx="1431500" cy="489151"/>
          </a:xfrm>
          <a:custGeom>
            <a:avLst/>
            <a:gdLst/>
            <a:ahLst/>
            <a:cxnLst/>
            <a:rect r="r" b="b" t="t" l="l"/>
            <a:pathLst>
              <a:path h="489151" w="1431500">
                <a:moveTo>
                  <a:pt x="0" y="0"/>
                </a:moveTo>
                <a:lnTo>
                  <a:pt x="1431499" y="0"/>
                </a:lnTo>
                <a:lnTo>
                  <a:pt x="1431499" y="489152"/>
                </a:lnTo>
                <a:lnTo>
                  <a:pt x="0" y="4891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36507" t="0" r="-36507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400000">
            <a:off x="1758092" y="516754"/>
            <a:ext cx="1636512" cy="489151"/>
          </a:xfrm>
          <a:custGeom>
            <a:avLst/>
            <a:gdLst/>
            <a:ahLst/>
            <a:cxnLst/>
            <a:rect r="r" b="b" t="t" l="l"/>
            <a:pathLst>
              <a:path h="489151" w="1636512">
                <a:moveTo>
                  <a:pt x="0" y="0"/>
                </a:moveTo>
                <a:lnTo>
                  <a:pt x="1636512" y="0"/>
                </a:lnTo>
                <a:lnTo>
                  <a:pt x="1636512" y="489151"/>
                </a:lnTo>
                <a:lnTo>
                  <a:pt x="0" y="4891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19406" t="0" r="-31934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-5400000">
            <a:off x="455019" y="516754"/>
            <a:ext cx="1636512" cy="489151"/>
          </a:xfrm>
          <a:custGeom>
            <a:avLst/>
            <a:gdLst/>
            <a:ahLst/>
            <a:cxnLst/>
            <a:rect r="r" b="b" t="t" l="l"/>
            <a:pathLst>
              <a:path h="489151" w="1636512">
                <a:moveTo>
                  <a:pt x="1636513" y="0"/>
                </a:moveTo>
                <a:lnTo>
                  <a:pt x="0" y="0"/>
                </a:lnTo>
                <a:lnTo>
                  <a:pt x="0" y="489151"/>
                </a:lnTo>
                <a:lnTo>
                  <a:pt x="1636513" y="489151"/>
                </a:lnTo>
                <a:lnTo>
                  <a:pt x="1636513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31934" t="0" r="-19406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200725" y="0"/>
            <a:ext cx="1431500" cy="1579586"/>
            <a:chOff x="0" y="0"/>
            <a:chExt cx="7366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36600" cy="812800"/>
            </a:xfrm>
            <a:custGeom>
              <a:avLst/>
              <a:gdLst/>
              <a:ahLst/>
              <a:cxnLst/>
              <a:rect r="r" b="b" t="t" l="l"/>
              <a:pathLst>
                <a:path h="812800" w="7366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736600" cy="723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501175" y="3352641"/>
            <a:ext cx="13163636" cy="3233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40"/>
              </a:lnSpc>
            </a:pPr>
            <a:r>
              <a:rPr lang="en-US" sz="10272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Transdisciplinary Themes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6913504" y="6877209"/>
            <a:ext cx="4575291" cy="1306038"/>
          </a:xfrm>
          <a:custGeom>
            <a:avLst/>
            <a:gdLst/>
            <a:ahLst/>
            <a:cxnLst/>
            <a:rect r="r" b="b" t="t" l="l"/>
            <a:pathLst>
              <a:path h="1306038" w="4575291">
                <a:moveTo>
                  <a:pt x="0" y="0"/>
                </a:moveTo>
                <a:lnTo>
                  <a:pt x="4575292" y="0"/>
                </a:lnTo>
                <a:lnTo>
                  <a:pt x="4575292" y="1306038"/>
                </a:lnTo>
                <a:lnTo>
                  <a:pt x="0" y="13060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4957236" y="2710269"/>
            <a:ext cx="1653180" cy="1811253"/>
          </a:xfrm>
          <a:custGeom>
            <a:avLst/>
            <a:gdLst/>
            <a:ahLst/>
            <a:cxnLst/>
            <a:rect r="r" b="b" t="t" l="l"/>
            <a:pathLst>
              <a:path h="1811253" w="1653180">
                <a:moveTo>
                  <a:pt x="0" y="0"/>
                </a:moveTo>
                <a:lnTo>
                  <a:pt x="1653180" y="0"/>
                </a:lnTo>
                <a:lnTo>
                  <a:pt x="1653180" y="1811252"/>
                </a:lnTo>
                <a:lnTo>
                  <a:pt x="0" y="18112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0">
            <a:off x="1674585" y="2710269"/>
            <a:ext cx="1653180" cy="1811253"/>
          </a:xfrm>
          <a:custGeom>
            <a:avLst/>
            <a:gdLst/>
            <a:ahLst/>
            <a:cxnLst/>
            <a:rect r="r" b="b" t="t" l="l"/>
            <a:pathLst>
              <a:path h="1811253" w="1653180">
                <a:moveTo>
                  <a:pt x="1653180" y="0"/>
                </a:moveTo>
                <a:lnTo>
                  <a:pt x="0" y="0"/>
                </a:lnTo>
                <a:lnTo>
                  <a:pt x="0" y="1811252"/>
                </a:lnTo>
                <a:lnTo>
                  <a:pt x="1653180" y="1811252"/>
                </a:lnTo>
                <a:lnTo>
                  <a:pt x="165318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0" y="7167563"/>
            <a:ext cx="4117066" cy="1260159"/>
          </a:xfrm>
          <a:custGeom>
            <a:avLst/>
            <a:gdLst/>
            <a:ahLst/>
            <a:cxnLst/>
            <a:rect r="r" b="b" t="t" l="l"/>
            <a:pathLst>
              <a:path h="1260159" w="4117066">
                <a:moveTo>
                  <a:pt x="0" y="0"/>
                </a:moveTo>
                <a:lnTo>
                  <a:pt x="4117066" y="0"/>
                </a:lnTo>
                <a:lnTo>
                  <a:pt x="4117066" y="1260159"/>
                </a:lnTo>
                <a:lnTo>
                  <a:pt x="0" y="12601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0">
            <a:off x="14170934" y="7167563"/>
            <a:ext cx="4117066" cy="1260159"/>
          </a:xfrm>
          <a:custGeom>
            <a:avLst/>
            <a:gdLst/>
            <a:ahLst/>
            <a:cxnLst/>
            <a:rect r="r" b="b" t="t" l="l"/>
            <a:pathLst>
              <a:path h="1260159" w="4117066">
                <a:moveTo>
                  <a:pt x="4117066" y="0"/>
                </a:moveTo>
                <a:lnTo>
                  <a:pt x="0" y="0"/>
                </a:lnTo>
                <a:lnTo>
                  <a:pt x="0" y="1260159"/>
                </a:lnTo>
                <a:lnTo>
                  <a:pt x="4117066" y="1260159"/>
                </a:lnTo>
                <a:lnTo>
                  <a:pt x="411706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473965" y="229919"/>
            <a:ext cx="857808" cy="857808"/>
          </a:xfrm>
          <a:custGeom>
            <a:avLst/>
            <a:gdLst/>
            <a:ahLst/>
            <a:cxnLst/>
            <a:rect r="r" b="b" t="t" l="l"/>
            <a:pathLst>
              <a:path h="857808" w="857808">
                <a:moveTo>
                  <a:pt x="0" y="0"/>
                </a:moveTo>
                <a:lnTo>
                  <a:pt x="857808" y="0"/>
                </a:lnTo>
                <a:lnTo>
                  <a:pt x="857808" y="857808"/>
                </a:lnTo>
                <a:lnTo>
                  <a:pt x="0" y="8578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5990726" y="2286270"/>
            <a:ext cx="6306547" cy="1364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97"/>
              </a:lnSpc>
            </a:pPr>
            <a:r>
              <a:rPr lang="en-US" sz="8717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IB PYP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638432" y="7202407"/>
            <a:ext cx="3011137" cy="557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63"/>
              </a:lnSpc>
            </a:pPr>
            <a:r>
              <a:rPr lang="en-US" b="true" sz="3650">
                <a:solidFill>
                  <a:srgbClr val="0D776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PYP Updates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85547" y="658823"/>
            <a:ext cx="16916906" cy="8969354"/>
            <a:chOff x="0" y="0"/>
            <a:chExt cx="4455482" cy="236229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55482" cy="2362299"/>
            </a:xfrm>
            <a:custGeom>
              <a:avLst/>
              <a:gdLst/>
              <a:ahLst/>
              <a:cxnLst/>
              <a:rect r="r" b="b" t="t" l="l"/>
              <a:pathLst>
                <a:path h="2362299" w="4455482">
                  <a:moveTo>
                    <a:pt x="0" y="0"/>
                  </a:moveTo>
                  <a:lnTo>
                    <a:pt x="4455482" y="0"/>
                  </a:lnTo>
                  <a:lnTo>
                    <a:pt x="4455482" y="2362299"/>
                  </a:lnTo>
                  <a:lnTo>
                    <a:pt x="0" y="23622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455482" cy="24003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709236" y="2602532"/>
            <a:ext cx="7434764" cy="5453509"/>
            <a:chOff x="0" y="0"/>
            <a:chExt cx="4198620" cy="307975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-12699" y="-2540"/>
              <a:ext cx="4215129" cy="3083560"/>
            </a:xfrm>
            <a:custGeom>
              <a:avLst/>
              <a:gdLst/>
              <a:ahLst/>
              <a:cxnLst/>
              <a:rect r="r" b="b" t="t" l="l"/>
              <a:pathLst>
                <a:path h="3083560" w="4215129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200725" y="1255139"/>
            <a:ext cx="1431500" cy="489151"/>
          </a:xfrm>
          <a:custGeom>
            <a:avLst/>
            <a:gdLst/>
            <a:ahLst/>
            <a:cxnLst/>
            <a:rect r="r" b="b" t="t" l="l"/>
            <a:pathLst>
              <a:path h="489151" w="1431500">
                <a:moveTo>
                  <a:pt x="0" y="0"/>
                </a:moveTo>
                <a:lnTo>
                  <a:pt x="1431499" y="0"/>
                </a:lnTo>
                <a:lnTo>
                  <a:pt x="1431499" y="489152"/>
                </a:lnTo>
                <a:lnTo>
                  <a:pt x="0" y="4891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36507" t="0" r="-36507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1758092" y="516754"/>
            <a:ext cx="1636512" cy="489151"/>
          </a:xfrm>
          <a:custGeom>
            <a:avLst/>
            <a:gdLst/>
            <a:ahLst/>
            <a:cxnLst/>
            <a:rect r="r" b="b" t="t" l="l"/>
            <a:pathLst>
              <a:path h="489151" w="1636512">
                <a:moveTo>
                  <a:pt x="0" y="0"/>
                </a:moveTo>
                <a:lnTo>
                  <a:pt x="1636512" y="0"/>
                </a:lnTo>
                <a:lnTo>
                  <a:pt x="1636512" y="489151"/>
                </a:lnTo>
                <a:lnTo>
                  <a:pt x="0" y="4891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19406" t="0" r="-31934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5400000">
            <a:off x="455019" y="516754"/>
            <a:ext cx="1636512" cy="489151"/>
          </a:xfrm>
          <a:custGeom>
            <a:avLst/>
            <a:gdLst/>
            <a:ahLst/>
            <a:cxnLst/>
            <a:rect r="r" b="b" t="t" l="l"/>
            <a:pathLst>
              <a:path h="489151" w="1636512">
                <a:moveTo>
                  <a:pt x="1636513" y="0"/>
                </a:moveTo>
                <a:lnTo>
                  <a:pt x="0" y="0"/>
                </a:lnTo>
                <a:lnTo>
                  <a:pt x="0" y="489151"/>
                </a:lnTo>
                <a:lnTo>
                  <a:pt x="1636513" y="489151"/>
                </a:lnTo>
                <a:lnTo>
                  <a:pt x="1636513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31934" t="0" r="-19406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200725" y="0"/>
            <a:ext cx="1431500" cy="1579586"/>
            <a:chOff x="0" y="0"/>
            <a:chExt cx="7366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36600" cy="812800"/>
            </a:xfrm>
            <a:custGeom>
              <a:avLst/>
              <a:gdLst/>
              <a:ahLst/>
              <a:cxnLst/>
              <a:rect r="r" b="b" t="t" l="l"/>
              <a:pathLst>
                <a:path h="812800" w="7366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736600" cy="723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1550819" y="2444115"/>
            <a:ext cx="7434764" cy="5453509"/>
            <a:chOff x="0" y="0"/>
            <a:chExt cx="4198620" cy="307975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-12699" y="-2540"/>
              <a:ext cx="4215129" cy="3083560"/>
            </a:xfrm>
            <a:custGeom>
              <a:avLst/>
              <a:gdLst/>
              <a:ahLst/>
              <a:cxnLst/>
              <a:rect r="r" b="b" t="t" l="l"/>
              <a:pathLst>
                <a:path h="3083560" w="4215129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4"/>
              <a:stretch>
                <a:fillRect l="-4949" t="0" r="-4949" b="0"/>
              </a:stretch>
            </a:blip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0" y="8099293"/>
            <a:ext cx="3165647" cy="968947"/>
          </a:xfrm>
          <a:custGeom>
            <a:avLst/>
            <a:gdLst/>
            <a:ahLst/>
            <a:cxnLst/>
            <a:rect r="r" b="b" t="t" l="l"/>
            <a:pathLst>
              <a:path h="968947" w="3165647">
                <a:moveTo>
                  <a:pt x="0" y="0"/>
                </a:moveTo>
                <a:lnTo>
                  <a:pt x="3165647" y="0"/>
                </a:lnTo>
                <a:lnTo>
                  <a:pt x="3165647" y="968947"/>
                </a:lnTo>
                <a:lnTo>
                  <a:pt x="0" y="9689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5459128" y="7431240"/>
            <a:ext cx="1800172" cy="1788921"/>
          </a:xfrm>
          <a:custGeom>
            <a:avLst/>
            <a:gdLst/>
            <a:ahLst/>
            <a:cxnLst/>
            <a:rect r="r" b="b" t="t" l="l"/>
            <a:pathLst>
              <a:path h="1788921" w="1800172">
                <a:moveTo>
                  <a:pt x="0" y="0"/>
                </a:moveTo>
                <a:lnTo>
                  <a:pt x="1800172" y="0"/>
                </a:lnTo>
                <a:lnTo>
                  <a:pt x="1800172" y="1788921"/>
                </a:lnTo>
                <a:lnTo>
                  <a:pt x="0" y="17889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569223" y="4884730"/>
            <a:ext cx="1080166" cy="1086090"/>
          </a:xfrm>
          <a:custGeom>
            <a:avLst/>
            <a:gdLst/>
            <a:ahLst/>
            <a:cxnLst/>
            <a:rect r="r" b="b" t="t" l="l"/>
            <a:pathLst>
              <a:path h="1086090" w="1080166">
                <a:moveTo>
                  <a:pt x="0" y="0"/>
                </a:moveTo>
                <a:lnTo>
                  <a:pt x="1080166" y="0"/>
                </a:lnTo>
                <a:lnTo>
                  <a:pt x="1080166" y="1086090"/>
                </a:lnTo>
                <a:lnTo>
                  <a:pt x="0" y="10860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9569223" y="6509400"/>
            <a:ext cx="1080166" cy="1086090"/>
          </a:xfrm>
          <a:custGeom>
            <a:avLst/>
            <a:gdLst/>
            <a:ahLst/>
            <a:cxnLst/>
            <a:rect r="r" b="b" t="t" l="l"/>
            <a:pathLst>
              <a:path h="1086090" w="1080166">
                <a:moveTo>
                  <a:pt x="0" y="0"/>
                </a:moveTo>
                <a:lnTo>
                  <a:pt x="1080166" y="0"/>
                </a:lnTo>
                <a:lnTo>
                  <a:pt x="1080166" y="1086090"/>
                </a:lnTo>
                <a:lnTo>
                  <a:pt x="0" y="10860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9569223" y="8134070"/>
            <a:ext cx="1080166" cy="1086090"/>
          </a:xfrm>
          <a:custGeom>
            <a:avLst/>
            <a:gdLst/>
            <a:ahLst/>
            <a:cxnLst/>
            <a:rect r="r" b="b" t="t" l="l"/>
            <a:pathLst>
              <a:path h="1086090" w="1080166">
                <a:moveTo>
                  <a:pt x="0" y="0"/>
                </a:moveTo>
                <a:lnTo>
                  <a:pt x="1080166" y="0"/>
                </a:lnTo>
                <a:lnTo>
                  <a:pt x="1080166" y="1086091"/>
                </a:lnTo>
                <a:lnTo>
                  <a:pt x="0" y="10860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9569223" y="990600"/>
            <a:ext cx="7443090" cy="1321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637"/>
              </a:lnSpc>
            </a:pPr>
            <a:r>
              <a:rPr lang="en-US" sz="8510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Who We Are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569223" y="2351470"/>
            <a:ext cx="6323433" cy="1707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16"/>
              </a:lnSpc>
              <a:spcBef>
                <a:spcPct val="0"/>
              </a:spcBef>
            </a:pPr>
            <a:r>
              <a:rPr lang="en-US" b="true" sz="3613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 inquiry into identity as individuals and as part of a collective through: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835780" y="4971050"/>
            <a:ext cx="5809314" cy="903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7"/>
              </a:lnSpc>
              <a:spcBef>
                <a:spcPct val="0"/>
              </a:spcBef>
            </a:pPr>
            <a:r>
              <a:rPr lang="en-US" b="true" sz="2917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physical, emotional and spiritual health and well-being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835780" y="6823952"/>
            <a:ext cx="5370370" cy="447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7"/>
              </a:lnSpc>
              <a:spcBef>
                <a:spcPct val="0"/>
              </a:spcBef>
            </a:pPr>
            <a:r>
              <a:rPr lang="en-US" b="true" sz="2917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relationships and belonging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835780" y="8448623"/>
            <a:ext cx="5370370" cy="447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7"/>
              </a:lnSpc>
              <a:spcBef>
                <a:spcPct val="0"/>
              </a:spcBef>
            </a:pPr>
            <a:r>
              <a:rPr lang="en-US" b="true" sz="2917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Learning and growing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0">
            <a:off x="1473965" y="229919"/>
            <a:ext cx="857808" cy="857808"/>
          </a:xfrm>
          <a:custGeom>
            <a:avLst/>
            <a:gdLst/>
            <a:ahLst/>
            <a:cxnLst/>
            <a:rect r="r" b="b" t="t" l="l"/>
            <a:pathLst>
              <a:path h="857808" w="857808">
                <a:moveTo>
                  <a:pt x="0" y="0"/>
                </a:moveTo>
                <a:lnTo>
                  <a:pt x="857808" y="0"/>
                </a:lnTo>
                <a:lnTo>
                  <a:pt x="857808" y="857808"/>
                </a:lnTo>
                <a:lnTo>
                  <a:pt x="0" y="85780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85547" y="658823"/>
            <a:ext cx="16916906" cy="8969354"/>
            <a:chOff x="0" y="0"/>
            <a:chExt cx="4455482" cy="236229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55482" cy="2362299"/>
            </a:xfrm>
            <a:custGeom>
              <a:avLst/>
              <a:gdLst/>
              <a:ahLst/>
              <a:cxnLst/>
              <a:rect r="r" b="b" t="t" l="l"/>
              <a:pathLst>
                <a:path h="2362299" w="4455482">
                  <a:moveTo>
                    <a:pt x="0" y="0"/>
                  </a:moveTo>
                  <a:lnTo>
                    <a:pt x="4455482" y="0"/>
                  </a:lnTo>
                  <a:lnTo>
                    <a:pt x="4455482" y="2362299"/>
                  </a:lnTo>
                  <a:lnTo>
                    <a:pt x="0" y="23622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455482" cy="24003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200725" y="1255139"/>
            <a:ext cx="1431500" cy="489151"/>
          </a:xfrm>
          <a:custGeom>
            <a:avLst/>
            <a:gdLst/>
            <a:ahLst/>
            <a:cxnLst/>
            <a:rect r="r" b="b" t="t" l="l"/>
            <a:pathLst>
              <a:path h="489151" w="1431500">
                <a:moveTo>
                  <a:pt x="0" y="0"/>
                </a:moveTo>
                <a:lnTo>
                  <a:pt x="1431499" y="0"/>
                </a:lnTo>
                <a:lnTo>
                  <a:pt x="1431499" y="489152"/>
                </a:lnTo>
                <a:lnTo>
                  <a:pt x="0" y="4891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36507" t="0" r="-36507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400000">
            <a:off x="1758092" y="516754"/>
            <a:ext cx="1636512" cy="489151"/>
          </a:xfrm>
          <a:custGeom>
            <a:avLst/>
            <a:gdLst/>
            <a:ahLst/>
            <a:cxnLst/>
            <a:rect r="r" b="b" t="t" l="l"/>
            <a:pathLst>
              <a:path h="489151" w="1636512">
                <a:moveTo>
                  <a:pt x="0" y="0"/>
                </a:moveTo>
                <a:lnTo>
                  <a:pt x="1636512" y="0"/>
                </a:lnTo>
                <a:lnTo>
                  <a:pt x="1636512" y="489151"/>
                </a:lnTo>
                <a:lnTo>
                  <a:pt x="0" y="4891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19406" t="0" r="-31934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-5400000">
            <a:off x="455019" y="516754"/>
            <a:ext cx="1636512" cy="489151"/>
          </a:xfrm>
          <a:custGeom>
            <a:avLst/>
            <a:gdLst/>
            <a:ahLst/>
            <a:cxnLst/>
            <a:rect r="r" b="b" t="t" l="l"/>
            <a:pathLst>
              <a:path h="489151" w="1636512">
                <a:moveTo>
                  <a:pt x="1636513" y="0"/>
                </a:moveTo>
                <a:lnTo>
                  <a:pt x="0" y="0"/>
                </a:lnTo>
                <a:lnTo>
                  <a:pt x="0" y="489151"/>
                </a:lnTo>
                <a:lnTo>
                  <a:pt x="1636513" y="489151"/>
                </a:lnTo>
                <a:lnTo>
                  <a:pt x="1636513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31934" t="0" r="-19406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200725" y="0"/>
            <a:ext cx="1431500" cy="1579586"/>
            <a:chOff x="0" y="0"/>
            <a:chExt cx="7366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36600" cy="812800"/>
            </a:xfrm>
            <a:custGeom>
              <a:avLst/>
              <a:gdLst/>
              <a:ahLst/>
              <a:cxnLst/>
              <a:rect r="r" b="b" t="t" l="l"/>
              <a:pathLst>
                <a:path h="812800" w="7366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736600" cy="723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8350783" y="2596515"/>
            <a:ext cx="8151214" cy="5246370"/>
            <a:chOff x="0" y="0"/>
            <a:chExt cx="5513070" cy="354838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-2540" y="-15240"/>
              <a:ext cx="5515610" cy="3563620"/>
            </a:xfrm>
            <a:custGeom>
              <a:avLst/>
              <a:gdLst/>
              <a:ahLst/>
              <a:cxnLst/>
              <a:rect r="r" b="b" t="t" l="l"/>
              <a:pathLst>
                <a:path h="3563620" w="5515610">
                  <a:moveTo>
                    <a:pt x="4991100" y="1559560"/>
                  </a:moveTo>
                  <a:cubicBezTo>
                    <a:pt x="5048250" y="1537970"/>
                    <a:pt x="5124450" y="1548130"/>
                    <a:pt x="5189220" y="1526540"/>
                  </a:cubicBezTo>
                  <a:cubicBezTo>
                    <a:pt x="5326380" y="1479550"/>
                    <a:pt x="5435600" y="1404620"/>
                    <a:pt x="5515610" y="1319530"/>
                  </a:cubicBezTo>
                  <a:cubicBezTo>
                    <a:pt x="5499100" y="1231900"/>
                    <a:pt x="5494020" y="1183640"/>
                    <a:pt x="5505450" y="1109980"/>
                  </a:cubicBezTo>
                  <a:cubicBezTo>
                    <a:pt x="5495290" y="1104900"/>
                    <a:pt x="5473700" y="1118870"/>
                    <a:pt x="5472430" y="1098550"/>
                  </a:cubicBezTo>
                  <a:cubicBezTo>
                    <a:pt x="5469890" y="1040130"/>
                    <a:pt x="5441950" y="1018540"/>
                    <a:pt x="5415280" y="969010"/>
                  </a:cubicBezTo>
                  <a:cubicBezTo>
                    <a:pt x="5210810" y="998220"/>
                    <a:pt x="4838700" y="1158240"/>
                    <a:pt x="4617720" y="1144270"/>
                  </a:cubicBezTo>
                  <a:cubicBezTo>
                    <a:pt x="4753610" y="1047750"/>
                    <a:pt x="4851400" y="939800"/>
                    <a:pt x="4853940" y="797560"/>
                  </a:cubicBezTo>
                  <a:cubicBezTo>
                    <a:pt x="4842510" y="786130"/>
                    <a:pt x="4777740" y="778510"/>
                    <a:pt x="4762500" y="783590"/>
                  </a:cubicBezTo>
                  <a:cubicBezTo>
                    <a:pt x="4710430" y="773430"/>
                    <a:pt x="4657090" y="726440"/>
                    <a:pt x="4634230" y="697230"/>
                  </a:cubicBezTo>
                  <a:cubicBezTo>
                    <a:pt x="4612640" y="711200"/>
                    <a:pt x="4608830" y="695960"/>
                    <a:pt x="4589780" y="706120"/>
                  </a:cubicBezTo>
                  <a:cubicBezTo>
                    <a:pt x="4508500" y="643890"/>
                    <a:pt x="4337050" y="737870"/>
                    <a:pt x="4254500" y="679450"/>
                  </a:cubicBezTo>
                  <a:cubicBezTo>
                    <a:pt x="4292600" y="579120"/>
                    <a:pt x="4215130" y="556260"/>
                    <a:pt x="4163060" y="508000"/>
                  </a:cubicBezTo>
                  <a:cubicBezTo>
                    <a:pt x="4182110" y="429260"/>
                    <a:pt x="4135120" y="387350"/>
                    <a:pt x="4091940" y="313690"/>
                  </a:cubicBezTo>
                  <a:cubicBezTo>
                    <a:pt x="4038600" y="339090"/>
                    <a:pt x="4042410" y="299720"/>
                    <a:pt x="4048760" y="274320"/>
                  </a:cubicBezTo>
                  <a:cubicBezTo>
                    <a:pt x="4009390" y="285750"/>
                    <a:pt x="3985260" y="270510"/>
                    <a:pt x="3963670" y="250190"/>
                  </a:cubicBezTo>
                  <a:cubicBezTo>
                    <a:pt x="3887470" y="279400"/>
                    <a:pt x="3817620" y="280670"/>
                    <a:pt x="3756660" y="287020"/>
                  </a:cubicBezTo>
                  <a:cubicBezTo>
                    <a:pt x="3445510" y="320040"/>
                    <a:pt x="3059430" y="403860"/>
                    <a:pt x="2780030" y="417830"/>
                  </a:cubicBezTo>
                  <a:cubicBezTo>
                    <a:pt x="3036570" y="308610"/>
                    <a:pt x="3333750" y="238760"/>
                    <a:pt x="3522980" y="144780"/>
                  </a:cubicBezTo>
                  <a:cubicBezTo>
                    <a:pt x="3529330" y="91440"/>
                    <a:pt x="3528060" y="67310"/>
                    <a:pt x="3524250" y="17780"/>
                  </a:cubicBezTo>
                  <a:cubicBezTo>
                    <a:pt x="3319780" y="0"/>
                    <a:pt x="3006090" y="97790"/>
                    <a:pt x="2715260" y="189230"/>
                  </a:cubicBezTo>
                  <a:cubicBezTo>
                    <a:pt x="2040890" y="401320"/>
                    <a:pt x="1228090" y="642620"/>
                    <a:pt x="845820" y="1018540"/>
                  </a:cubicBezTo>
                  <a:cubicBezTo>
                    <a:pt x="855980" y="1074420"/>
                    <a:pt x="839470" y="1146810"/>
                    <a:pt x="881380" y="1195070"/>
                  </a:cubicBezTo>
                  <a:cubicBezTo>
                    <a:pt x="741680" y="1271270"/>
                    <a:pt x="581660" y="1339850"/>
                    <a:pt x="445770" y="1418590"/>
                  </a:cubicBezTo>
                  <a:cubicBezTo>
                    <a:pt x="450850" y="1484630"/>
                    <a:pt x="485140" y="1553210"/>
                    <a:pt x="499110" y="1564640"/>
                  </a:cubicBezTo>
                  <a:cubicBezTo>
                    <a:pt x="454660" y="1588770"/>
                    <a:pt x="523240" y="1570990"/>
                    <a:pt x="520700" y="1596390"/>
                  </a:cubicBezTo>
                  <a:cubicBezTo>
                    <a:pt x="501650" y="1605280"/>
                    <a:pt x="514350" y="1626870"/>
                    <a:pt x="486410" y="1633220"/>
                  </a:cubicBezTo>
                  <a:cubicBezTo>
                    <a:pt x="383540" y="1616710"/>
                    <a:pt x="269240" y="1696720"/>
                    <a:pt x="163830" y="1720850"/>
                  </a:cubicBezTo>
                  <a:cubicBezTo>
                    <a:pt x="160020" y="1737360"/>
                    <a:pt x="198120" y="1734820"/>
                    <a:pt x="173990" y="1748790"/>
                  </a:cubicBezTo>
                  <a:cubicBezTo>
                    <a:pt x="104140" y="1765300"/>
                    <a:pt x="96520" y="1802130"/>
                    <a:pt x="26670" y="1818640"/>
                  </a:cubicBezTo>
                  <a:cubicBezTo>
                    <a:pt x="24130" y="1833880"/>
                    <a:pt x="21590" y="1849120"/>
                    <a:pt x="25400" y="1866900"/>
                  </a:cubicBezTo>
                  <a:cubicBezTo>
                    <a:pt x="35560" y="1879600"/>
                    <a:pt x="96520" y="1864360"/>
                    <a:pt x="80010" y="1885950"/>
                  </a:cubicBezTo>
                  <a:cubicBezTo>
                    <a:pt x="43180" y="1898650"/>
                    <a:pt x="0" y="1894840"/>
                    <a:pt x="1270" y="1930400"/>
                  </a:cubicBezTo>
                  <a:cubicBezTo>
                    <a:pt x="21590" y="1953260"/>
                    <a:pt x="63500" y="1938020"/>
                    <a:pt x="74930" y="1974850"/>
                  </a:cubicBezTo>
                  <a:cubicBezTo>
                    <a:pt x="66040" y="1992630"/>
                    <a:pt x="38100" y="2002790"/>
                    <a:pt x="45720" y="2025650"/>
                  </a:cubicBezTo>
                  <a:cubicBezTo>
                    <a:pt x="105410" y="2024380"/>
                    <a:pt x="158750" y="2035810"/>
                    <a:pt x="220980" y="2032000"/>
                  </a:cubicBezTo>
                  <a:cubicBezTo>
                    <a:pt x="201930" y="2042160"/>
                    <a:pt x="236220" y="2065020"/>
                    <a:pt x="287020" y="2054860"/>
                  </a:cubicBezTo>
                  <a:cubicBezTo>
                    <a:pt x="284480" y="2072640"/>
                    <a:pt x="240030" y="2075180"/>
                    <a:pt x="243840" y="2094230"/>
                  </a:cubicBezTo>
                  <a:cubicBezTo>
                    <a:pt x="317500" y="2080260"/>
                    <a:pt x="337820" y="2052320"/>
                    <a:pt x="406400" y="2042160"/>
                  </a:cubicBezTo>
                  <a:cubicBezTo>
                    <a:pt x="360680" y="2078990"/>
                    <a:pt x="302260" y="2136140"/>
                    <a:pt x="245110" y="2148840"/>
                  </a:cubicBezTo>
                  <a:cubicBezTo>
                    <a:pt x="228600" y="2171700"/>
                    <a:pt x="234950" y="2202180"/>
                    <a:pt x="226060" y="2226310"/>
                  </a:cubicBezTo>
                  <a:cubicBezTo>
                    <a:pt x="210820" y="2221230"/>
                    <a:pt x="212090" y="2301240"/>
                    <a:pt x="251460" y="2320290"/>
                  </a:cubicBezTo>
                  <a:cubicBezTo>
                    <a:pt x="300990" y="2307590"/>
                    <a:pt x="412750" y="2313940"/>
                    <a:pt x="485140" y="2329180"/>
                  </a:cubicBezTo>
                  <a:cubicBezTo>
                    <a:pt x="480060" y="2343150"/>
                    <a:pt x="463550" y="2353310"/>
                    <a:pt x="472440" y="2373630"/>
                  </a:cubicBezTo>
                  <a:cubicBezTo>
                    <a:pt x="496570" y="2382520"/>
                    <a:pt x="554990" y="2331720"/>
                    <a:pt x="579120" y="2350770"/>
                  </a:cubicBezTo>
                  <a:cubicBezTo>
                    <a:pt x="614680" y="2363470"/>
                    <a:pt x="551180" y="2376170"/>
                    <a:pt x="568960" y="2401570"/>
                  </a:cubicBezTo>
                  <a:cubicBezTo>
                    <a:pt x="805180" y="2283460"/>
                    <a:pt x="994410" y="2261870"/>
                    <a:pt x="1234440" y="2204720"/>
                  </a:cubicBezTo>
                  <a:cubicBezTo>
                    <a:pt x="966470" y="2321560"/>
                    <a:pt x="604520" y="2636520"/>
                    <a:pt x="598170" y="2739390"/>
                  </a:cubicBezTo>
                  <a:cubicBezTo>
                    <a:pt x="631190" y="2739390"/>
                    <a:pt x="659130" y="2747010"/>
                    <a:pt x="689610" y="2753360"/>
                  </a:cubicBezTo>
                  <a:cubicBezTo>
                    <a:pt x="679450" y="2780030"/>
                    <a:pt x="664210" y="2805430"/>
                    <a:pt x="661670" y="2834640"/>
                  </a:cubicBezTo>
                  <a:cubicBezTo>
                    <a:pt x="678180" y="2805430"/>
                    <a:pt x="736600" y="2791460"/>
                    <a:pt x="741680" y="2844800"/>
                  </a:cubicBezTo>
                  <a:cubicBezTo>
                    <a:pt x="701040" y="2848610"/>
                    <a:pt x="701040" y="2861310"/>
                    <a:pt x="701040" y="2891790"/>
                  </a:cubicBezTo>
                  <a:cubicBezTo>
                    <a:pt x="742950" y="2896870"/>
                    <a:pt x="807720" y="2860040"/>
                    <a:pt x="828040" y="2899410"/>
                  </a:cubicBezTo>
                  <a:cubicBezTo>
                    <a:pt x="801370" y="2915920"/>
                    <a:pt x="791210" y="2900680"/>
                    <a:pt x="765810" y="2914650"/>
                  </a:cubicBezTo>
                  <a:cubicBezTo>
                    <a:pt x="767080" y="2940050"/>
                    <a:pt x="792480" y="2921000"/>
                    <a:pt x="801370" y="2933700"/>
                  </a:cubicBezTo>
                  <a:cubicBezTo>
                    <a:pt x="727710" y="2964180"/>
                    <a:pt x="731520" y="2975610"/>
                    <a:pt x="707390" y="3016250"/>
                  </a:cubicBezTo>
                  <a:cubicBezTo>
                    <a:pt x="687070" y="2983230"/>
                    <a:pt x="633730" y="3195320"/>
                    <a:pt x="676910" y="3192780"/>
                  </a:cubicBezTo>
                  <a:cubicBezTo>
                    <a:pt x="641350" y="3229610"/>
                    <a:pt x="709930" y="3208020"/>
                    <a:pt x="726440" y="3221990"/>
                  </a:cubicBezTo>
                  <a:cubicBezTo>
                    <a:pt x="711200" y="3248660"/>
                    <a:pt x="745490" y="3256280"/>
                    <a:pt x="749300" y="3284220"/>
                  </a:cubicBezTo>
                  <a:cubicBezTo>
                    <a:pt x="768350" y="3289300"/>
                    <a:pt x="805180" y="3262630"/>
                    <a:pt x="803910" y="3303270"/>
                  </a:cubicBezTo>
                  <a:cubicBezTo>
                    <a:pt x="767080" y="3307080"/>
                    <a:pt x="778510" y="3296920"/>
                    <a:pt x="753110" y="3322320"/>
                  </a:cubicBezTo>
                  <a:cubicBezTo>
                    <a:pt x="744220" y="3313430"/>
                    <a:pt x="725170" y="3304540"/>
                    <a:pt x="706120" y="3323590"/>
                  </a:cubicBezTo>
                  <a:cubicBezTo>
                    <a:pt x="720090" y="3350260"/>
                    <a:pt x="715010" y="3370580"/>
                    <a:pt x="712470" y="3392170"/>
                  </a:cubicBezTo>
                  <a:cubicBezTo>
                    <a:pt x="779780" y="3380740"/>
                    <a:pt x="732790" y="3403600"/>
                    <a:pt x="795020" y="3408680"/>
                  </a:cubicBezTo>
                  <a:cubicBezTo>
                    <a:pt x="814070" y="3431540"/>
                    <a:pt x="786130" y="3437890"/>
                    <a:pt x="782320" y="3453130"/>
                  </a:cubicBezTo>
                  <a:cubicBezTo>
                    <a:pt x="904240" y="3456940"/>
                    <a:pt x="967740" y="3507740"/>
                    <a:pt x="1071880" y="3531870"/>
                  </a:cubicBezTo>
                  <a:cubicBezTo>
                    <a:pt x="1071880" y="3554730"/>
                    <a:pt x="1090930" y="3545840"/>
                    <a:pt x="1093470" y="3563620"/>
                  </a:cubicBezTo>
                  <a:cubicBezTo>
                    <a:pt x="1291590" y="3540760"/>
                    <a:pt x="1422400" y="3562350"/>
                    <a:pt x="1651000" y="3492500"/>
                  </a:cubicBezTo>
                  <a:cubicBezTo>
                    <a:pt x="1623060" y="3467100"/>
                    <a:pt x="1544320" y="3487420"/>
                    <a:pt x="1529080" y="3474720"/>
                  </a:cubicBezTo>
                  <a:cubicBezTo>
                    <a:pt x="1684020" y="3409950"/>
                    <a:pt x="1873250" y="3387090"/>
                    <a:pt x="2058670" y="3350260"/>
                  </a:cubicBezTo>
                  <a:cubicBezTo>
                    <a:pt x="2236470" y="3315970"/>
                    <a:pt x="2411730" y="3327400"/>
                    <a:pt x="2586990" y="3249930"/>
                  </a:cubicBezTo>
                  <a:cubicBezTo>
                    <a:pt x="2628900" y="3266440"/>
                    <a:pt x="2661920" y="3234690"/>
                    <a:pt x="2701290" y="3223260"/>
                  </a:cubicBezTo>
                  <a:cubicBezTo>
                    <a:pt x="2907030" y="3161030"/>
                    <a:pt x="3168650" y="3111500"/>
                    <a:pt x="3371850" y="3094990"/>
                  </a:cubicBezTo>
                  <a:cubicBezTo>
                    <a:pt x="3407410" y="3092450"/>
                    <a:pt x="3448050" y="3072130"/>
                    <a:pt x="3464560" y="3060700"/>
                  </a:cubicBezTo>
                  <a:cubicBezTo>
                    <a:pt x="3530600" y="3070860"/>
                    <a:pt x="3644900" y="3027680"/>
                    <a:pt x="3704590" y="3011170"/>
                  </a:cubicBezTo>
                  <a:cubicBezTo>
                    <a:pt x="3702050" y="2999740"/>
                    <a:pt x="3691890" y="2987040"/>
                    <a:pt x="3703320" y="2980690"/>
                  </a:cubicBezTo>
                  <a:cubicBezTo>
                    <a:pt x="3785870" y="2961640"/>
                    <a:pt x="3902710" y="2941320"/>
                    <a:pt x="3978910" y="2895600"/>
                  </a:cubicBezTo>
                  <a:cubicBezTo>
                    <a:pt x="3968750" y="2890520"/>
                    <a:pt x="3947160" y="2904490"/>
                    <a:pt x="3945890" y="2884170"/>
                  </a:cubicBezTo>
                  <a:cubicBezTo>
                    <a:pt x="4018280" y="2866390"/>
                    <a:pt x="4107180" y="2858770"/>
                    <a:pt x="4175760" y="2830830"/>
                  </a:cubicBezTo>
                  <a:cubicBezTo>
                    <a:pt x="4161790" y="2828290"/>
                    <a:pt x="4146550" y="2828290"/>
                    <a:pt x="4133850" y="2821940"/>
                  </a:cubicBezTo>
                  <a:cubicBezTo>
                    <a:pt x="4218940" y="2757170"/>
                    <a:pt x="4254500" y="2725420"/>
                    <a:pt x="4371340" y="2711450"/>
                  </a:cubicBezTo>
                  <a:cubicBezTo>
                    <a:pt x="4362450" y="2673350"/>
                    <a:pt x="4389120" y="2649221"/>
                    <a:pt x="4448810" y="2635250"/>
                  </a:cubicBezTo>
                  <a:cubicBezTo>
                    <a:pt x="4465320" y="2612390"/>
                    <a:pt x="4414520" y="2621280"/>
                    <a:pt x="4433570" y="2593340"/>
                  </a:cubicBezTo>
                  <a:cubicBezTo>
                    <a:pt x="4645660" y="2565400"/>
                    <a:pt x="4704080" y="2374900"/>
                    <a:pt x="4801870" y="2268220"/>
                  </a:cubicBezTo>
                  <a:cubicBezTo>
                    <a:pt x="4805680" y="2264410"/>
                    <a:pt x="4822190" y="2254250"/>
                    <a:pt x="4824730" y="2251710"/>
                  </a:cubicBezTo>
                  <a:cubicBezTo>
                    <a:pt x="4959350" y="2170430"/>
                    <a:pt x="5125720" y="2159000"/>
                    <a:pt x="5228590" y="2047240"/>
                  </a:cubicBezTo>
                  <a:cubicBezTo>
                    <a:pt x="5267960" y="1962150"/>
                    <a:pt x="5372100" y="1854200"/>
                    <a:pt x="5256530" y="1784350"/>
                  </a:cubicBezTo>
                  <a:cubicBezTo>
                    <a:pt x="5269230" y="1766570"/>
                    <a:pt x="5262880" y="1742440"/>
                    <a:pt x="5250180" y="1715770"/>
                  </a:cubicBezTo>
                  <a:cubicBezTo>
                    <a:pt x="5198110" y="1729740"/>
                    <a:pt x="4958080" y="1682750"/>
                    <a:pt x="4904740" y="1661160"/>
                  </a:cubicBezTo>
                  <a:cubicBezTo>
                    <a:pt x="4916170" y="1634490"/>
                    <a:pt x="4892040" y="1607820"/>
                    <a:pt x="4898390" y="1592580"/>
                  </a:cubicBezTo>
                  <a:cubicBezTo>
                    <a:pt x="4947920" y="1590040"/>
                    <a:pt x="4961890" y="1570990"/>
                    <a:pt x="4991100" y="155956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8198383" y="2444115"/>
            <a:ext cx="8151214" cy="5246370"/>
            <a:chOff x="0" y="0"/>
            <a:chExt cx="5513070" cy="354838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-2540" y="-15240"/>
              <a:ext cx="5515610" cy="3563620"/>
            </a:xfrm>
            <a:custGeom>
              <a:avLst/>
              <a:gdLst/>
              <a:ahLst/>
              <a:cxnLst/>
              <a:rect r="r" b="b" t="t" l="l"/>
              <a:pathLst>
                <a:path h="3563620" w="5515610">
                  <a:moveTo>
                    <a:pt x="4991100" y="1559560"/>
                  </a:moveTo>
                  <a:cubicBezTo>
                    <a:pt x="5048250" y="1537970"/>
                    <a:pt x="5124450" y="1548130"/>
                    <a:pt x="5189220" y="1526540"/>
                  </a:cubicBezTo>
                  <a:cubicBezTo>
                    <a:pt x="5326380" y="1479550"/>
                    <a:pt x="5435600" y="1404620"/>
                    <a:pt x="5515610" y="1319530"/>
                  </a:cubicBezTo>
                  <a:cubicBezTo>
                    <a:pt x="5499100" y="1231900"/>
                    <a:pt x="5494020" y="1183640"/>
                    <a:pt x="5505450" y="1109980"/>
                  </a:cubicBezTo>
                  <a:cubicBezTo>
                    <a:pt x="5495290" y="1104900"/>
                    <a:pt x="5473700" y="1118870"/>
                    <a:pt x="5472430" y="1098550"/>
                  </a:cubicBezTo>
                  <a:cubicBezTo>
                    <a:pt x="5469890" y="1040130"/>
                    <a:pt x="5441950" y="1018540"/>
                    <a:pt x="5415280" y="969010"/>
                  </a:cubicBezTo>
                  <a:cubicBezTo>
                    <a:pt x="5210810" y="998220"/>
                    <a:pt x="4838700" y="1158240"/>
                    <a:pt x="4617720" y="1144270"/>
                  </a:cubicBezTo>
                  <a:cubicBezTo>
                    <a:pt x="4753610" y="1047750"/>
                    <a:pt x="4851400" y="939800"/>
                    <a:pt x="4853940" y="797560"/>
                  </a:cubicBezTo>
                  <a:cubicBezTo>
                    <a:pt x="4842510" y="786130"/>
                    <a:pt x="4777740" y="778510"/>
                    <a:pt x="4762500" y="783590"/>
                  </a:cubicBezTo>
                  <a:cubicBezTo>
                    <a:pt x="4710430" y="773430"/>
                    <a:pt x="4657090" y="726440"/>
                    <a:pt x="4634230" y="697230"/>
                  </a:cubicBezTo>
                  <a:cubicBezTo>
                    <a:pt x="4612640" y="711200"/>
                    <a:pt x="4608830" y="695960"/>
                    <a:pt x="4589780" y="706120"/>
                  </a:cubicBezTo>
                  <a:cubicBezTo>
                    <a:pt x="4508500" y="643890"/>
                    <a:pt x="4337050" y="737870"/>
                    <a:pt x="4254500" y="679450"/>
                  </a:cubicBezTo>
                  <a:cubicBezTo>
                    <a:pt x="4292600" y="579120"/>
                    <a:pt x="4215130" y="556260"/>
                    <a:pt x="4163060" y="508000"/>
                  </a:cubicBezTo>
                  <a:cubicBezTo>
                    <a:pt x="4182110" y="429260"/>
                    <a:pt x="4135120" y="387350"/>
                    <a:pt x="4091940" y="313690"/>
                  </a:cubicBezTo>
                  <a:cubicBezTo>
                    <a:pt x="4038600" y="339090"/>
                    <a:pt x="4042410" y="299720"/>
                    <a:pt x="4048760" y="274320"/>
                  </a:cubicBezTo>
                  <a:cubicBezTo>
                    <a:pt x="4009390" y="285750"/>
                    <a:pt x="3985260" y="270510"/>
                    <a:pt x="3963670" y="250190"/>
                  </a:cubicBezTo>
                  <a:cubicBezTo>
                    <a:pt x="3887470" y="279400"/>
                    <a:pt x="3817620" y="280670"/>
                    <a:pt x="3756660" y="287020"/>
                  </a:cubicBezTo>
                  <a:cubicBezTo>
                    <a:pt x="3445510" y="320040"/>
                    <a:pt x="3059430" y="403860"/>
                    <a:pt x="2780030" y="417830"/>
                  </a:cubicBezTo>
                  <a:cubicBezTo>
                    <a:pt x="3036570" y="308610"/>
                    <a:pt x="3333750" y="238760"/>
                    <a:pt x="3522980" y="144780"/>
                  </a:cubicBezTo>
                  <a:cubicBezTo>
                    <a:pt x="3529330" y="91440"/>
                    <a:pt x="3528060" y="67310"/>
                    <a:pt x="3524250" y="17780"/>
                  </a:cubicBezTo>
                  <a:cubicBezTo>
                    <a:pt x="3319780" y="0"/>
                    <a:pt x="3006090" y="97790"/>
                    <a:pt x="2715260" y="189230"/>
                  </a:cubicBezTo>
                  <a:cubicBezTo>
                    <a:pt x="2040890" y="401320"/>
                    <a:pt x="1228090" y="642620"/>
                    <a:pt x="845820" y="1018540"/>
                  </a:cubicBezTo>
                  <a:cubicBezTo>
                    <a:pt x="855980" y="1074420"/>
                    <a:pt x="839470" y="1146810"/>
                    <a:pt x="881380" y="1195070"/>
                  </a:cubicBezTo>
                  <a:cubicBezTo>
                    <a:pt x="741680" y="1271270"/>
                    <a:pt x="581660" y="1339850"/>
                    <a:pt x="445770" y="1418590"/>
                  </a:cubicBezTo>
                  <a:cubicBezTo>
                    <a:pt x="450850" y="1484630"/>
                    <a:pt x="485140" y="1553210"/>
                    <a:pt x="499110" y="1564640"/>
                  </a:cubicBezTo>
                  <a:cubicBezTo>
                    <a:pt x="454660" y="1588770"/>
                    <a:pt x="523240" y="1570990"/>
                    <a:pt x="520700" y="1596390"/>
                  </a:cubicBezTo>
                  <a:cubicBezTo>
                    <a:pt x="501650" y="1605280"/>
                    <a:pt x="514350" y="1626870"/>
                    <a:pt x="486410" y="1633220"/>
                  </a:cubicBezTo>
                  <a:cubicBezTo>
                    <a:pt x="383540" y="1616710"/>
                    <a:pt x="269240" y="1696720"/>
                    <a:pt x="163830" y="1720850"/>
                  </a:cubicBezTo>
                  <a:cubicBezTo>
                    <a:pt x="160020" y="1737360"/>
                    <a:pt x="198120" y="1734820"/>
                    <a:pt x="173990" y="1748790"/>
                  </a:cubicBezTo>
                  <a:cubicBezTo>
                    <a:pt x="104140" y="1765300"/>
                    <a:pt x="96520" y="1802130"/>
                    <a:pt x="26670" y="1818640"/>
                  </a:cubicBezTo>
                  <a:cubicBezTo>
                    <a:pt x="24130" y="1833880"/>
                    <a:pt x="21590" y="1849120"/>
                    <a:pt x="25400" y="1866900"/>
                  </a:cubicBezTo>
                  <a:cubicBezTo>
                    <a:pt x="35560" y="1879600"/>
                    <a:pt x="96520" y="1864360"/>
                    <a:pt x="80010" y="1885950"/>
                  </a:cubicBezTo>
                  <a:cubicBezTo>
                    <a:pt x="43180" y="1898650"/>
                    <a:pt x="0" y="1894840"/>
                    <a:pt x="1270" y="1930400"/>
                  </a:cubicBezTo>
                  <a:cubicBezTo>
                    <a:pt x="21590" y="1953260"/>
                    <a:pt x="63500" y="1938020"/>
                    <a:pt x="74930" y="1974850"/>
                  </a:cubicBezTo>
                  <a:cubicBezTo>
                    <a:pt x="66040" y="1992630"/>
                    <a:pt x="38100" y="2002790"/>
                    <a:pt x="45720" y="2025650"/>
                  </a:cubicBezTo>
                  <a:cubicBezTo>
                    <a:pt x="105410" y="2024380"/>
                    <a:pt x="158750" y="2035810"/>
                    <a:pt x="220980" y="2032000"/>
                  </a:cubicBezTo>
                  <a:cubicBezTo>
                    <a:pt x="201930" y="2042160"/>
                    <a:pt x="236220" y="2065020"/>
                    <a:pt x="287020" y="2054860"/>
                  </a:cubicBezTo>
                  <a:cubicBezTo>
                    <a:pt x="284480" y="2072640"/>
                    <a:pt x="240030" y="2075180"/>
                    <a:pt x="243840" y="2094230"/>
                  </a:cubicBezTo>
                  <a:cubicBezTo>
                    <a:pt x="317500" y="2080260"/>
                    <a:pt x="337820" y="2052320"/>
                    <a:pt x="406400" y="2042160"/>
                  </a:cubicBezTo>
                  <a:cubicBezTo>
                    <a:pt x="360680" y="2078990"/>
                    <a:pt x="302260" y="2136140"/>
                    <a:pt x="245110" y="2148840"/>
                  </a:cubicBezTo>
                  <a:cubicBezTo>
                    <a:pt x="228600" y="2171700"/>
                    <a:pt x="234950" y="2202180"/>
                    <a:pt x="226060" y="2226310"/>
                  </a:cubicBezTo>
                  <a:cubicBezTo>
                    <a:pt x="210820" y="2221230"/>
                    <a:pt x="212090" y="2301240"/>
                    <a:pt x="251460" y="2320290"/>
                  </a:cubicBezTo>
                  <a:cubicBezTo>
                    <a:pt x="300990" y="2307590"/>
                    <a:pt x="412750" y="2313940"/>
                    <a:pt x="485140" y="2329180"/>
                  </a:cubicBezTo>
                  <a:cubicBezTo>
                    <a:pt x="480060" y="2343150"/>
                    <a:pt x="463550" y="2353310"/>
                    <a:pt x="472440" y="2373630"/>
                  </a:cubicBezTo>
                  <a:cubicBezTo>
                    <a:pt x="496570" y="2382520"/>
                    <a:pt x="554990" y="2331720"/>
                    <a:pt x="579120" y="2350770"/>
                  </a:cubicBezTo>
                  <a:cubicBezTo>
                    <a:pt x="614680" y="2363470"/>
                    <a:pt x="551180" y="2376170"/>
                    <a:pt x="568960" y="2401570"/>
                  </a:cubicBezTo>
                  <a:cubicBezTo>
                    <a:pt x="805180" y="2283460"/>
                    <a:pt x="994410" y="2261870"/>
                    <a:pt x="1234440" y="2204720"/>
                  </a:cubicBezTo>
                  <a:cubicBezTo>
                    <a:pt x="966470" y="2321560"/>
                    <a:pt x="604520" y="2636520"/>
                    <a:pt x="598170" y="2739390"/>
                  </a:cubicBezTo>
                  <a:cubicBezTo>
                    <a:pt x="631190" y="2739390"/>
                    <a:pt x="659130" y="2747010"/>
                    <a:pt x="689610" y="2753360"/>
                  </a:cubicBezTo>
                  <a:cubicBezTo>
                    <a:pt x="679450" y="2780030"/>
                    <a:pt x="664210" y="2805430"/>
                    <a:pt x="661670" y="2834640"/>
                  </a:cubicBezTo>
                  <a:cubicBezTo>
                    <a:pt x="678180" y="2805430"/>
                    <a:pt x="736600" y="2791460"/>
                    <a:pt x="741680" y="2844800"/>
                  </a:cubicBezTo>
                  <a:cubicBezTo>
                    <a:pt x="701040" y="2848610"/>
                    <a:pt x="701040" y="2861310"/>
                    <a:pt x="701040" y="2891790"/>
                  </a:cubicBezTo>
                  <a:cubicBezTo>
                    <a:pt x="742950" y="2896870"/>
                    <a:pt x="807720" y="2860040"/>
                    <a:pt x="828040" y="2899410"/>
                  </a:cubicBezTo>
                  <a:cubicBezTo>
                    <a:pt x="801370" y="2915920"/>
                    <a:pt x="791210" y="2900680"/>
                    <a:pt x="765810" y="2914650"/>
                  </a:cubicBezTo>
                  <a:cubicBezTo>
                    <a:pt x="767080" y="2940050"/>
                    <a:pt x="792480" y="2921000"/>
                    <a:pt x="801370" y="2933700"/>
                  </a:cubicBezTo>
                  <a:cubicBezTo>
                    <a:pt x="727710" y="2964180"/>
                    <a:pt x="731520" y="2975610"/>
                    <a:pt x="707390" y="3016250"/>
                  </a:cubicBezTo>
                  <a:cubicBezTo>
                    <a:pt x="687070" y="2983230"/>
                    <a:pt x="633730" y="3195320"/>
                    <a:pt x="676910" y="3192780"/>
                  </a:cubicBezTo>
                  <a:cubicBezTo>
                    <a:pt x="641350" y="3229610"/>
                    <a:pt x="709930" y="3208020"/>
                    <a:pt x="726440" y="3221990"/>
                  </a:cubicBezTo>
                  <a:cubicBezTo>
                    <a:pt x="711200" y="3248660"/>
                    <a:pt x="745490" y="3256280"/>
                    <a:pt x="749300" y="3284220"/>
                  </a:cubicBezTo>
                  <a:cubicBezTo>
                    <a:pt x="768350" y="3289300"/>
                    <a:pt x="805180" y="3262630"/>
                    <a:pt x="803910" y="3303270"/>
                  </a:cubicBezTo>
                  <a:cubicBezTo>
                    <a:pt x="767080" y="3307080"/>
                    <a:pt x="778510" y="3296920"/>
                    <a:pt x="753110" y="3322320"/>
                  </a:cubicBezTo>
                  <a:cubicBezTo>
                    <a:pt x="744220" y="3313430"/>
                    <a:pt x="725170" y="3304540"/>
                    <a:pt x="706120" y="3323590"/>
                  </a:cubicBezTo>
                  <a:cubicBezTo>
                    <a:pt x="720090" y="3350260"/>
                    <a:pt x="715010" y="3370580"/>
                    <a:pt x="712470" y="3392170"/>
                  </a:cubicBezTo>
                  <a:cubicBezTo>
                    <a:pt x="779780" y="3380740"/>
                    <a:pt x="732790" y="3403600"/>
                    <a:pt x="795020" y="3408680"/>
                  </a:cubicBezTo>
                  <a:cubicBezTo>
                    <a:pt x="814070" y="3431540"/>
                    <a:pt x="786130" y="3437890"/>
                    <a:pt x="782320" y="3453130"/>
                  </a:cubicBezTo>
                  <a:cubicBezTo>
                    <a:pt x="904240" y="3456940"/>
                    <a:pt x="967740" y="3507740"/>
                    <a:pt x="1071880" y="3531870"/>
                  </a:cubicBezTo>
                  <a:cubicBezTo>
                    <a:pt x="1071880" y="3554730"/>
                    <a:pt x="1090930" y="3545840"/>
                    <a:pt x="1093470" y="3563620"/>
                  </a:cubicBezTo>
                  <a:cubicBezTo>
                    <a:pt x="1291590" y="3540760"/>
                    <a:pt x="1422400" y="3562350"/>
                    <a:pt x="1651000" y="3492500"/>
                  </a:cubicBezTo>
                  <a:cubicBezTo>
                    <a:pt x="1623060" y="3467100"/>
                    <a:pt x="1544320" y="3487420"/>
                    <a:pt x="1529080" y="3474720"/>
                  </a:cubicBezTo>
                  <a:cubicBezTo>
                    <a:pt x="1684020" y="3409950"/>
                    <a:pt x="1873250" y="3387090"/>
                    <a:pt x="2058670" y="3350260"/>
                  </a:cubicBezTo>
                  <a:cubicBezTo>
                    <a:pt x="2236470" y="3315970"/>
                    <a:pt x="2411730" y="3327400"/>
                    <a:pt x="2586990" y="3249930"/>
                  </a:cubicBezTo>
                  <a:cubicBezTo>
                    <a:pt x="2628900" y="3266440"/>
                    <a:pt x="2661920" y="3234690"/>
                    <a:pt x="2701290" y="3223260"/>
                  </a:cubicBezTo>
                  <a:cubicBezTo>
                    <a:pt x="2907030" y="3161030"/>
                    <a:pt x="3168650" y="3111500"/>
                    <a:pt x="3371850" y="3094990"/>
                  </a:cubicBezTo>
                  <a:cubicBezTo>
                    <a:pt x="3407410" y="3092450"/>
                    <a:pt x="3448050" y="3072130"/>
                    <a:pt x="3464560" y="3060700"/>
                  </a:cubicBezTo>
                  <a:cubicBezTo>
                    <a:pt x="3530600" y="3070860"/>
                    <a:pt x="3644900" y="3027680"/>
                    <a:pt x="3704590" y="3011170"/>
                  </a:cubicBezTo>
                  <a:cubicBezTo>
                    <a:pt x="3702050" y="2999740"/>
                    <a:pt x="3691890" y="2987040"/>
                    <a:pt x="3703320" y="2980690"/>
                  </a:cubicBezTo>
                  <a:cubicBezTo>
                    <a:pt x="3785870" y="2961640"/>
                    <a:pt x="3902710" y="2941320"/>
                    <a:pt x="3978910" y="2895600"/>
                  </a:cubicBezTo>
                  <a:cubicBezTo>
                    <a:pt x="3968750" y="2890520"/>
                    <a:pt x="3947160" y="2904490"/>
                    <a:pt x="3945890" y="2884170"/>
                  </a:cubicBezTo>
                  <a:cubicBezTo>
                    <a:pt x="4018280" y="2866390"/>
                    <a:pt x="4107180" y="2858770"/>
                    <a:pt x="4175760" y="2830830"/>
                  </a:cubicBezTo>
                  <a:cubicBezTo>
                    <a:pt x="4161790" y="2828290"/>
                    <a:pt x="4146550" y="2828290"/>
                    <a:pt x="4133850" y="2821940"/>
                  </a:cubicBezTo>
                  <a:cubicBezTo>
                    <a:pt x="4218940" y="2757170"/>
                    <a:pt x="4254500" y="2725420"/>
                    <a:pt x="4371340" y="2711450"/>
                  </a:cubicBezTo>
                  <a:cubicBezTo>
                    <a:pt x="4362450" y="2673350"/>
                    <a:pt x="4389120" y="2649221"/>
                    <a:pt x="4448810" y="2635250"/>
                  </a:cubicBezTo>
                  <a:cubicBezTo>
                    <a:pt x="4465320" y="2612390"/>
                    <a:pt x="4414520" y="2621280"/>
                    <a:pt x="4433570" y="2593340"/>
                  </a:cubicBezTo>
                  <a:cubicBezTo>
                    <a:pt x="4645660" y="2565400"/>
                    <a:pt x="4704080" y="2374900"/>
                    <a:pt x="4801870" y="2268220"/>
                  </a:cubicBezTo>
                  <a:cubicBezTo>
                    <a:pt x="4805680" y="2264410"/>
                    <a:pt x="4822190" y="2254250"/>
                    <a:pt x="4824730" y="2251710"/>
                  </a:cubicBezTo>
                  <a:cubicBezTo>
                    <a:pt x="4959350" y="2170430"/>
                    <a:pt x="5125720" y="2159000"/>
                    <a:pt x="5228590" y="2047240"/>
                  </a:cubicBezTo>
                  <a:cubicBezTo>
                    <a:pt x="5267960" y="1962150"/>
                    <a:pt x="5372100" y="1854200"/>
                    <a:pt x="5256530" y="1784350"/>
                  </a:cubicBezTo>
                  <a:cubicBezTo>
                    <a:pt x="5269230" y="1766570"/>
                    <a:pt x="5262880" y="1742440"/>
                    <a:pt x="5250180" y="1715770"/>
                  </a:cubicBezTo>
                  <a:cubicBezTo>
                    <a:pt x="5198110" y="1729740"/>
                    <a:pt x="4958080" y="1682750"/>
                    <a:pt x="4904740" y="1661160"/>
                  </a:cubicBezTo>
                  <a:cubicBezTo>
                    <a:pt x="4916170" y="1634490"/>
                    <a:pt x="4892040" y="1607820"/>
                    <a:pt x="4898390" y="1592580"/>
                  </a:cubicBezTo>
                  <a:cubicBezTo>
                    <a:pt x="4947920" y="1590040"/>
                    <a:pt x="4961890" y="1570990"/>
                    <a:pt x="4991100" y="1559560"/>
                  </a:cubicBezTo>
                  <a:close/>
                </a:path>
              </a:pathLst>
            </a:custGeom>
            <a:blipFill>
              <a:blip r:embed="rId4"/>
              <a:stretch>
                <a:fillRect l="0" t="-1872" r="0" b="-1872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2236097" y="6446774"/>
            <a:ext cx="552131" cy="371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96"/>
              </a:lnSpc>
              <a:spcBef>
                <a:spcPct val="0"/>
              </a:spcBef>
            </a:pPr>
            <a:r>
              <a:rPr lang="en-US" b="true" sz="2212">
                <a:solidFill>
                  <a:srgbClr val="0D776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02</a:t>
            </a:r>
          </a:p>
        </p:txBody>
      </p:sp>
      <p:sp>
        <p:nvSpPr>
          <p:cNvPr name="Freeform 17" id="17"/>
          <p:cNvSpPr/>
          <p:nvPr/>
        </p:nvSpPr>
        <p:spPr>
          <a:xfrm flipH="true" flipV="false" rot="0">
            <a:off x="14170934" y="7167563"/>
            <a:ext cx="4117066" cy="1260159"/>
          </a:xfrm>
          <a:custGeom>
            <a:avLst/>
            <a:gdLst/>
            <a:ahLst/>
            <a:cxnLst/>
            <a:rect r="r" b="b" t="t" l="l"/>
            <a:pathLst>
              <a:path h="1260159" w="4117066">
                <a:moveTo>
                  <a:pt x="4117066" y="0"/>
                </a:moveTo>
                <a:lnTo>
                  <a:pt x="0" y="0"/>
                </a:lnTo>
                <a:lnTo>
                  <a:pt x="0" y="1260159"/>
                </a:lnTo>
                <a:lnTo>
                  <a:pt x="4117066" y="1260159"/>
                </a:lnTo>
                <a:lnTo>
                  <a:pt x="411706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1200725" y="1579586"/>
            <a:ext cx="6529352" cy="7627516"/>
            <a:chOff x="0" y="0"/>
            <a:chExt cx="8705803" cy="1017002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4944242"/>
              <a:ext cx="1263415" cy="1270344"/>
            </a:xfrm>
            <a:custGeom>
              <a:avLst/>
              <a:gdLst/>
              <a:ahLst/>
              <a:cxnLst/>
              <a:rect r="r" b="b" t="t" l="l"/>
              <a:pathLst>
                <a:path h="1270344" w="1263415">
                  <a:moveTo>
                    <a:pt x="0" y="0"/>
                  </a:moveTo>
                  <a:lnTo>
                    <a:pt x="1263415" y="0"/>
                  </a:lnTo>
                  <a:lnTo>
                    <a:pt x="1263415" y="1270345"/>
                  </a:lnTo>
                  <a:lnTo>
                    <a:pt x="0" y="1270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6844536"/>
              <a:ext cx="1263415" cy="1270344"/>
            </a:xfrm>
            <a:custGeom>
              <a:avLst/>
              <a:gdLst/>
              <a:ahLst/>
              <a:cxnLst/>
              <a:rect r="r" b="b" t="t" l="l"/>
              <a:pathLst>
                <a:path h="1270344" w="1263415">
                  <a:moveTo>
                    <a:pt x="0" y="0"/>
                  </a:moveTo>
                  <a:lnTo>
                    <a:pt x="1263415" y="0"/>
                  </a:lnTo>
                  <a:lnTo>
                    <a:pt x="1263415" y="1270345"/>
                  </a:lnTo>
                  <a:lnTo>
                    <a:pt x="0" y="1270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8744830"/>
              <a:ext cx="1263415" cy="1270344"/>
            </a:xfrm>
            <a:custGeom>
              <a:avLst/>
              <a:gdLst/>
              <a:ahLst/>
              <a:cxnLst/>
              <a:rect r="r" b="b" t="t" l="l"/>
              <a:pathLst>
                <a:path h="1270344" w="1263415">
                  <a:moveTo>
                    <a:pt x="0" y="0"/>
                  </a:moveTo>
                  <a:lnTo>
                    <a:pt x="1263415" y="0"/>
                  </a:lnTo>
                  <a:lnTo>
                    <a:pt x="1263415" y="1270344"/>
                  </a:lnTo>
                  <a:lnTo>
                    <a:pt x="0" y="1270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0" y="-28575"/>
              <a:ext cx="8705803" cy="24339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318"/>
                </a:lnSpc>
              </a:pPr>
              <a:r>
                <a:rPr lang="en-US" sz="5854">
                  <a:solidFill>
                    <a:srgbClr val="FFFFFF"/>
                  </a:solidFill>
                  <a:latin typeface="Finger Paint"/>
                  <a:ea typeface="Finger Paint"/>
                  <a:cs typeface="Finger Paint"/>
                  <a:sym typeface="Finger Paint"/>
                </a:rPr>
                <a:t>Where we are in </a:t>
              </a:r>
              <a:r>
                <a:rPr lang="en-US" sz="5854">
                  <a:solidFill>
                    <a:srgbClr val="FFFFFF"/>
                  </a:solidFill>
                  <a:latin typeface="Finger Paint"/>
                  <a:ea typeface="Finger Paint"/>
                  <a:cs typeface="Finger Paint"/>
                  <a:sym typeface="Finger Paint"/>
                </a:rPr>
                <a:t>place and time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2454617"/>
              <a:ext cx="7396197" cy="1994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62"/>
                </a:lnSpc>
                <a:spcBef>
                  <a:spcPct val="0"/>
                </a:spcBef>
              </a:pPr>
              <a:r>
                <a:rPr lang="en-US" b="true" sz="3169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An inquiry into histories and </a:t>
              </a:r>
              <a:r>
                <a:rPr lang="en-US" b="true" sz="3169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orientation in place, space and time through: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1441874" y="5313774"/>
              <a:ext cx="6794859" cy="5217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199"/>
                </a:lnSpc>
                <a:spcBef>
                  <a:spcPct val="0"/>
                </a:spcBef>
              </a:pPr>
              <a:r>
                <a:rPr lang="en-US" b="true" sz="2559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periods, events and artefacts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1441874" y="6918044"/>
              <a:ext cx="6281448" cy="10556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199"/>
                </a:lnSpc>
                <a:spcBef>
                  <a:spcPct val="0"/>
                </a:spcBef>
              </a:pPr>
              <a:r>
                <a:rPr lang="en-US" b="true" sz="2559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communities, heritage, culture and</a:t>
              </a:r>
              <a:r>
                <a:rPr lang="en-US" sz="255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b="true" sz="2559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environment 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1441874" y="8580458"/>
              <a:ext cx="7224377" cy="15895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199"/>
                </a:lnSpc>
                <a:spcBef>
                  <a:spcPct val="0"/>
                </a:spcBef>
              </a:pPr>
              <a:r>
                <a:rPr lang="en-US" b="true" sz="2559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natural and human drivers of movement, </a:t>
              </a:r>
              <a:r>
                <a:rPr lang="en-US" b="true" sz="2559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adaptation, and transformation</a:t>
              </a:r>
            </a:p>
          </p:txBody>
        </p:sp>
      </p:grpSp>
      <p:sp>
        <p:nvSpPr>
          <p:cNvPr name="Freeform 27" id="27"/>
          <p:cNvSpPr/>
          <p:nvPr/>
        </p:nvSpPr>
        <p:spPr>
          <a:xfrm flipH="false" flipV="false" rot="0">
            <a:off x="1473965" y="229919"/>
            <a:ext cx="857808" cy="857808"/>
          </a:xfrm>
          <a:custGeom>
            <a:avLst/>
            <a:gdLst/>
            <a:ahLst/>
            <a:cxnLst/>
            <a:rect r="r" b="b" t="t" l="l"/>
            <a:pathLst>
              <a:path h="857808" w="857808">
                <a:moveTo>
                  <a:pt x="0" y="0"/>
                </a:moveTo>
                <a:lnTo>
                  <a:pt x="857808" y="0"/>
                </a:lnTo>
                <a:lnTo>
                  <a:pt x="857808" y="857808"/>
                </a:lnTo>
                <a:lnTo>
                  <a:pt x="0" y="8578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85547" y="658823"/>
            <a:ext cx="16916906" cy="8969354"/>
            <a:chOff x="0" y="0"/>
            <a:chExt cx="4455482" cy="236229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55482" cy="2362299"/>
            </a:xfrm>
            <a:custGeom>
              <a:avLst/>
              <a:gdLst/>
              <a:ahLst/>
              <a:cxnLst/>
              <a:rect r="r" b="b" t="t" l="l"/>
              <a:pathLst>
                <a:path h="2362299" w="4455482">
                  <a:moveTo>
                    <a:pt x="0" y="0"/>
                  </a:moveTo>
                  <a:lnTo>
                    <a:pt x="4455482" y="0"/>
                  </a:lnTo>
                  <a:lnTo>
                    <a:pt x="4455482" y="2362299"/>
                  </a:lnTo>
                  <a:lnTo>
                    <a:pt x="0" y="23622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455482" cy="24003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709236" y="2602532"/>
            <a:ext cx="7434764" cy="5453509"/>
            <a:chOff x="0" y="0"/>
            <a:chExt cx="4198620" cy="307975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-12699" y="-2540"/>
              <a:ext cx="4215129" cy="3083560"/>
            </a:xfrm>
            <a:custGeom>
              <a:avLst/>
              <a:gdLst/>
              <a:ahLst/>
              <a:cxnLst/>
              <a:rect r="r" b="b" t="t" l="l"/>
              <a:pathLst>
                <a:path h="3083560" w="4215129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200725" y="1255139"/>
            <a:ext cx="1431500" cy="489151"/>
          </a:xfrm>
          <a:custGeom>
            <a:avLst/>
            <a:gdLst/>
            <a:ahLst/>
            <a:cxnLst/>
            <a:rect r="r" b="b" t="t" l="l"/>
            <a:pathLst>
              <a:path h="489151" w="1431500">
                <a:moveTo>
                  <a:pt x="0" y="0"/>
                </a:moveTo>
                <a:lnTo>
                  <a:pt x="1431499" y="0"/>
                </a:lnTo>
                <a:lnTo>
                  <a:pt x="1431499" y="489152"/>
                </a:lnTo>
                <a:lnTo>
                  <a:pt x="0" y="4891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36507" t="0" r="-36507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1758092" y="516754"/>
            <a:ext cx="1636512" cy="489151"/>
          </a:xfrm>
          <a:custGeom>
            <a:avLst/>
            <a:gdLst/>
            <a:ahLst/>
            <a:cxnLst/>
            <a:rect r="r" b="b" t="t" l="l"/>
            <a:pathLst>
              <a:path h="489151" w="1636512">
                <a:moveTo>
                  <a:pt x="0" y="0"/>
                </a:moveTo>
                <a:lnTo>
                  <a:pt x="1636512" y="0"/>
                </a:lnTo>
                <a:lnTo>
                  <a:pt x="1636512" y="489151"/>
                </a:lnTo>
                <a:lnTo>
                  <a:pt x="0" y="4891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19406" t="0" r="-31934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5400000">
            <a:off x="455019" y="516754"/>
            <a:ext cx="1636512" cy="489151"/>
          </a:xfrm>
          <a:custGeom>
            <a:avLst/>
            <a:gdLst/>
            <a:ahLst/>
            <a:cxnLst/>
            <a:rect r="r" b="b" t="t" l="l"/>
            <a:pathLst>
              <a:path h="489151" w="1636512">
                <a:moveTo>
                  <a:pt x="1636513" y="0"/>
                </a:moveTo>
                <a:lnTo>
                  <a:pt x="0" y="0"/>
                </a:lnTo>
                <a:lnTo>
                  <a:pt x="0" y="489151"/>
                </a:lnTo>
                <a:lnTo>
                  <a:pt x="1636513" y="489151"/>
                </a:lnTo>
                <a:lnTo>
                  <a:pt x="1636513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31934" t="0" r="-19406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200725" y="0"/>
            <a:ext cx="1431500" cy="1579586"/>
            <a:chOff x="0" y="0"/>
            <a:chExt cx="7366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36600" cy="812800"/>
            </a:xfrm>
            <a:custGeom>
              <a:avLst/>
              <a:gdLst/>
              <a:ahLst/>
              <a:cxnLst/>
              <a:rect r="r" b="b" t="t" l="l"/>
              <a:pathLst>
                <a:path h="812800" w="7366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736600" cy="723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1550819" y="2444115"/>
            <a:ext cx="7434764" cy="5453509"/>
            <a:chOff x="0" y="0"/>
            <a:chExt cx="4198620" cy="307975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-12699" y="-2540"/>
              <a:ext cx="4215129" cy="3083560"/>
            </a:xfrm>
            <a:custGeom>
              <a:avLst/>
              <a:gdLst/>
              <a:ahLst/>
              <a:cxnLst/>
              <a:rect r="r" b="b" t="t" l="l"/>
              <a:pathLst>
                <a:path h="3083560" w="4215129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4"/>
              <a:stretch>
                <a:fillRect l="-6848" t="0" r="-23321" b="0"/>
              </a:stretch>
            </a:blip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0" y="8099293"/>
            <a:ext cx="3165647" cy="968947"/>
          </a:xfrm>
          <a:custGeom>
            <a:avLst/>
            <a:gdLst/>
            <a:ahLst/>
            <a:cxnLst/>
            <a:rect r="r" b="b" t="t" l="l"/>
            <a:pathLst>
              <a:path h="968947" w="3165647">
                <a:moveTo>
                  <a:pt x="0" y="0"/>
                </a:moveTo>
                <a:lnTo>
                  <a:pt x="3165647" y="0"/>
                </a:lnTo>
                <a:lnTo>
                  <a:pt x="3165647" y="968947"/>
                </a:lnTo>
                <a:lnTo>
                  <a:pt x="0" y="9689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9569223" y="4972050"/>
            <a:ext cx="1080166" cy="1086090"/>
          </a:xfrm>
          <a:custGeom>
            <a:avLst/>
            <a:gdLst/>
            <a:ahLst/>
            <a:cxnLst/>
            <a:rect r="r" b="b" t="t" l="l"/>
            <a:pathLst>
              <a:path h="1086090" w="1080166">
                <a:moveTo>
                  <a:pt x="0" y="0"/>
                </a:moveTo>
                <a:lnTo>
                  <a:pt x="1080166" y="0"/>
                </a:lnTo>
                <a:lnTo>
                  <a:pt x="1080166" y="1086090"/>
                </a:lnTo>
                <a:lnTo>
                  <a:pt x="0" y="10860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569223" y="6596720"/>
            <a:ext cx="1080166" cy="1086090"/>
          </a:xfrm>
          <a:custGeom>
            <a:avLst/>
            <a:gdLst/>
            <a:ahLst/>
            <a:cxnLst/>
            <a:rect r="r" b="b" t="t" l="l"/>
            <a:pathLst>
              <a:path h="1086090" w="1080166">
                <a:moveTo>
                  <a:pt x="0" y="0"/>
                </a:moveTo>
                <a:lnTo>
                  <a:pt x="1080166" y="0"/>
                </a:lnTo>
                <a:lnTo>
                  <a:pt x="1080166" y="1086090"/>
                </a:lnTo>
                <a:lnTo>
                  <a:pt x="0" y="10860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9569223" y="8221390"/>
            <a:ext cx="1080166" cy="1086090"/>
          </a:xfrm>
          <a:custGeom>
            <a:avLst/>
            <a:gdLst/>
            <a:ahLst/>
            <a:cxnLst/>
            <a:rect r="r" b="b" t="t" l="l"/>
            <a:pathLst>
              <a:path h="1086090" w="1080166">
                <a:moveTo>
                  <a:pt x="0" y="0"/>
                </a:moveTo>
                <a:lnTo>
                  <a:pt x="1080166" y="0"/>
                </a:lnTo>
                <a:lnTo>
                  <a:pt x="1080166" y="1086091"/>
                </a:lnTo>
                <a:lnTo>
                  <a:pt x="0" y="10860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473965" y="229919"/>
            <a:ext cx="857808" cy="857808"/>
          </a:xfrm>
          <a:custGeom>
            <a:avLst/>
            <a:gdLst/>
            <a:ahLst/>
            <a:cxnLst/>
            <a:rect r="r" b="b" t="t" l="l"/>
            <a:pathLst>
              <a:path h="857808" w="857808">
                <a:moveTo>
                  <a:pt x="0" y="0"/>
                </a:moveTo>
                <a:lnTo>
                  <a:pt x="857808" y="0"/>
                </a:lnTo>
                <a:lnTo>
                  <a:pt x="857808" y="857808"/>
                </a:lnTo>
                <a:lnTo>
                  <a:pt x="0" y="8578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9569223" y="990600"/>
            <a:ext cx="7443090" cy="21475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13"/>
              </a:lnSpc>
            </a:pPr>
            <a:r>
              <a:rPr lang="en-US" sz="6810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How We Express Ourselves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569223" y="3177422"/>
            <a:ext cx="7690077" cy="1707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16"/>
              </a:lnSpc>
              <a:spcBef>
                <a:spcPct val="0"/>
              </a:spcBef>
            </a:pPr>
            <a:r>
              <a:rPr lang="en-US" b="true" sz="3613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 inquiry into the diversity of voice, perspectives, and expression through: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835780" y="5058370"/>
            <a:ext cx="5809314" cy="903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7"/>
              </a:lnSpc>
              <a:spcBef>
                <a:spcPct val="0"/>
              </a:spcBef>
            </a:pPr>
            <a:r>
              <a:rPr lang="en-US" b="true" sz="2917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</a:t>
            </a:r>
            <a:r>
              <a:rPr lang="en-US" b="true" sz="2917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spiration, imagination, creativity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835780" y="6435757"/>
            <a:ext cx="5370370" cy="1360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7"/>
              </a:lnSpc>
              <a:spcBef>
                <a:spcPct val="0"/>
              </a:spcBef>
            </a:pPr>
            <a:r>
              <a:rPr lang="en-US" b="true" sz="2917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</a:t>
            </a:r>
            <a:r>
              <a:rPr lang="en-US" b="true" sz="2917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ersonal, social and cultural modes and practices of communication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835780" y="8267786"/>
            <a:ext cx="5695011" cy="1360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7"/>
              </a:lnSpc>
            </a:pPr>
            <a:r>
              <a:rPr lang="en-US" sz="2917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intentions, perceptions, interpretations and responses</a:t>
            </a:r>
          </a:p>
          <a:p>
            <a:pPr algn="l">
              <a:lnSpc>
                <a:spcPts val="3647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85547" y="658823"/>
            <a:ext cx="16916906" cy="8969354"/>
            <a:chOff x="0" y="0"/>
            <a:chExt cx="4455482" cy="236229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55482" cy="2362299"/>
            </a:xfrm>
            <a:custGeom>
              <a:avLst/>
              <a:gdLst/>
              <a:ahLst/>
              <a:cxnLst/>
              <a:rect r="r" b="b" t="t" l="l"/>
              <a:pathLst>
                <a:path h="2362299" w="4455482">
                  <a:moveTo>
                    <a:pt x="0" y="0"/>
                  </a:moveTo>
                  <a:lnTo>
                    <a:pt x="4455482" y="0"/>
                  </a:lnTo>
                  <a:lnTo>
                    <a:pt x="4455482" y="2362299"/>
                  </a:lnTo>
                  <a:lnTo>
                    <a:pt x="0" y="23622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455482" cy="24003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709236" y="2602532"/>
            <a:ext cx="7434764" cy="5453509"/>
            <a:chOff x="0" y="0"/>
            <a:chExt cx="4198620" cy="307975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-12699" y="-2540"/>
              <a:ext cx="4215129" cy="3083560"/>
            </a:xfrm>
            <a:custGeom>
              <a:avLst/>
              <a:gdLst/>
              <a:ahLst/>
              <a:cxnLst/>
              <a:rect r="r" b="b" t="t" l="l"/>
              <a:pathLst>
                <a:path h="3083560" w="4215129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200725" y="1255139"/>
            <a:ext cx="1431500" cy="489151"/>
          </a:xfrm>
          <a:custGeom>
            <a:avLst/>
            <a:gdLst/>
            <a:ahLst/>
            <a:cxnLst/>
            <a:rect r="r" b="b" t="t" l="l"/>
            <a:pathLst>
              <a:path h="489151" w="1431500">
                <a:moveTo>
                  <a:pt x="0" y="0"/>
                </a:moveTo>
                <a:lnTo>
                  <a:pt x="1431499" y="0"/>
                </a:lnTo>
                <a:lnTo>
                  <a:pt x="1431499" y="489152"/>
                </a:lnTo>
                <a:lnTo>
                  <a:pt x="0" y="4891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36507" t="0" r="-36507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1758092" y="516754"/>
            <a:ext cx="1636512" cy="489151"/>
          </a:xfrm>
          <a:custGeom>
            <a:avLst/>
            <a:gdLst/>
            <a:ahLst/>
            <a:cxnLst/>
            <a:rect r="r" b="b" t="t" l="l"/>
            <a:pathLst>
              <a:path h="489151" w="1636512">
                <a:moveTo>
                  <a:pt x="0" y="0"/>
                </a:moveTo>
                <a:lnTo>
                  <a:pt x="1636512" y="0"/>
                </a:lnTo>
                <a:lnTo>
                  <a:pt x="1636512" y="489151"/>
                </a:lnTo>
                <a:lnTo>
                  <a:pt x="0" y="4891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19406" t="0" r="-31934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5400000">
            <a:off x="455019" y="516754"/>
            <a:ext cx="1636512" cy="489151"/>
          </a:xfrm>
          <a:custGeom>
            <a:avLst/>
            <a:gdLst/>
            <a:ahLst/>
            <a:cxnLst/>
            <a:rect r="r" b="b" t="t" l="l"/>
            <a:pathLst>
              <a:path h="489151" w="1636512">
                <a:moveTo>
                  <a:pt x="1636513" y="0"/>
                </a:moveTo>
                <a:lnTo>
                  <a:pt x="0" y="0"/>
                </a:lnTo>
                <a:lnTo>
                  <a:pt x="0" y="489151"/>
                </a:lnTo>
                <a:lnTo>
                  <a:pt x="1636513" y="489151"/>
                </a:lnTo>
                <a:lnTo>
                  <a:pt x="1636513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31934" t="0" r="-19406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200725" y="0"/>
            <a:ext cx="1431500" cy="1579586"/>
            <a:chOff x="0" y="0"/>
            <a:chExt cx="7366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36600" cy="812800"/>
            </a:xfrm>
            <a:custGeom>
              <a:avLst/>
              <a:gdLst/>
              <a:ahLst/>
              <a:cxnLst/>
              <a:rect r="r" b="b" t="t" l="l"/>
              <a:pathLst>
                <a:path h="812800" w="7366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736600" cy="723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1550819" y="2444115"/>
            <a:ext cx="7434764" cy="5453509"/>
            <a:chOff x="0" y="0"/>
            <a:chExt cx="4198620" cy="307975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-12699" y="-2540"/>
              <a:ext cx="4215129" cy="3083560"/>
            </a:xfrm>
            <a:custGeom>
              <a:avLst/>
              <a:gdLst/>
              <a:ahLst/>
              <a:cxnLst/>
              <a:rect r="r" b="b" t="t" l="l"/>
              <a:pathLst>
                <a:path h="3083560" w="4215129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4"/>
              <a:stretch>
                <a:fillRect l="-4949" t="0" r="-4949" b="0"/>
              </a:stretch>
            </a:blip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0" y="8099293"/>
            <a:ext cx="3165647" cy="968947"/>
          </a:xfrm>
          <a:custGeom>
            <a:avLst/>
            <a:gdLst/>
            <a:ahLst/>
            <a:cxnLst/>
            <a:rect r="r" b="b" t="t" l="l"/>
            <a:pathLst>
              <a:path h="968947" w="3165647">
                <a:moveTo>
                  <a:pt x="0" y="0"/>
                </a:moveTo>
                <a:lnTo>
                  <a:pt x="3165647" y="0"/>
                </a:lnTo>
                <a:lnTo>
                  <a:pt x="3165647" y="968947"/>
                </a:lnTo>
                <a:lnTo>
                  <a:pt x="0" y="9689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9569223" y="1028700"/>
            <a:ext cx="7443090" cy="4368087"/>
            <a:chOff x="0" y="0"/>
            <a:chExt cx="9924120" cy="5824116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-38100"/>
              <a:ext cx="9924120" cy="35326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0637"/>
                </a:lnSpc>
              </a:pPr>
              <a:r>
                <a:rPr lang="en-US" sz="8510">
                  <a:solidFill>
                    <a:srgbClr val="FFFFFF"/>
                  </a:solidFill>
                  <a:latin typeface="Finger Paint"/>
                  <a:ea typeface="Finger Paint"/>
                  <a:cs typeface="Finger Paint"/>
                  <a:sym typeface="Finger Paint"/>
                </a:rPr>
                <a:t>How The World Works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3553364"/>
              <a:ext cx="9924120" cy="22707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16"/>
                </a:lnSpc>
                <a:spcBef>
                  <a:spcPct val="0"/>
                </a:spcBef>
              </a:pPr>
              <a:r>
                <a:rPr lang="en-US" b="true" sz="3613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An i</a:t>
              </a:r>
              <a:r>
                <a:rPr lang="en-US" b="true" sz="3613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nquiry into understandings of the world and phenomena through:</a:t>
              </a: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9569223" y="5463209"/>
            <a:ext cx="1080166" cy="1086090"/>
          </a:xfrm>
          <a:custGeom>
            <a:avLst/>
            <a:gdLst/>
            <a:ahLst/>
            <a:cxnLst/>
            <a:rect r="r" b="b" t="t" l="l"/>
            <a:pathLst>
              <a:path h="1086090" w="1080166">
                <a:moveTo>
                  <a:pt x="0" y="0"/>
                </a:moveTo>
                <a:lnTo>
                  <a:pt x="1080166" y="0"/>
                </a:lnTo>
                <a:lnTo>
                  <a:pt x="1080166" y="1086090"/>
                </a:lnTo>
                <a:lnTo>
                  <a:pt x="0" y="10860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9569223" y="6874834"/>
            <a:ext cx="1080166" cy="1086090"/>
          </a:xfrm>
          <a:custGeom>
            <a:avLst/>
            <a:gdLst/>
            <a:ahLst/>
            <a:cxnLst/>
            <a:rect r="r" b="b" t="t" l="l"/>
            <a:pathLst>
              <a:path h="1086090" w="1080166">
                <a:moveTo>
                  <a:pt x="0" y="0"/>
                </a:moveTo>
                <a:lnTo>
                  <a:pt x="1080166" y="0"/>
                </a:lnTo>
                <a:lnTo>
                  <a:pt x="1080166" y="1086090"/>
                </a:lnTo>
                <a:lnTo>
                  <a:pt x="0" y="10860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9569223" y="8438746"/>
            <a:ext cx="1080166" cy="1086090"/>
          </a:xfrm>
          <a:custGeom>
            <a:avLst/>
            <a:gdLst/>
            <a:ahLst/>
            <a:cxnLst/>
            <a:rect r="r" b="b" t="t" l="l"/>
            <a:pathLst>
              <a:path h="1086090" w="1080166">
                <a:moveTo>
                  <a:pt x="0" y="0"/>
                </a:moveTo>
                <a:lnTo>
                  <a:pt x="1080166" y="0"/>
                </a:lnTo>
                <a:lnTo>
                  <a:pt x="1080166" y="1086090"/>
                </a:lnTo>
                <a:lnTo>
                  <a:pt x="0" y="10860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0835780" y="5777761"/>
            <a:ext cx="5809314" cy="447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7"/>
              </a:lnSpc>
              <a:spcBef>
                <a:spcPct val="0"/>
              </a:spcBef>
            </a:pPr>
            <a:r>
              <a:rPr lang="en-US" b="true" sz="2917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patterns, cycles, systems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835780" y="7174199"/>
            <a:ext cx="5370370" cy="903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7"/>
              </a:lnSpc>
              <a:spcBef>
                <a:spcPct val="0"/>
              </a:spcBef>
            </a:pPr>
            <a:r>
              <a:rPr lang="en-US" b="true" sz="2917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dive</a:t>
            </a:r>
            <a:r>
              <a:rPr lang="en-US" b="true" sz="2917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rse practices, methods and tools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835780" y="8525065"/>
            <a:ext cx="6423520" cy="903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7"/>
              </a:lnSpc>
              <a:spcBef>
                <a:spcPct val="0"/>
              </a:spcBef>
            </a:pPr>
            <a:r>
              <a:rPr lang="en-US" b="true" sz="2917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discovery, design, innovation: possibilities and impacts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0">
            <a:off x="1473965" y="229919"/>
            <a:ext cx="857808" cy="857808"/>
          </a:xfrm>
          <a:custGeom>
            <a:avLst/>
            <a:gdLst/>
            <a:ahLst/>
            <a:cxnLst/>
            <a:rect r="r" b="b" t="t" l="l"/>
            <a:pathLst>
              <a:path h="857808" w="857808">
                <a:moveTo>
                  <a:pt x="0" y="0"/>
                </a:moveTo>
                <a:lnTo>
                  <a:pt x="857808" y="0"/>
                </a:lnTo>
                <a:lnTo>
                  <a:pt x="857808" y="857808"/>
                </a:lnTo>
                <a:lnTo>
                  <a:pt x="0" y="8578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85547" y="658823"/>
            <a:ext cx="16916906" cy="8969354"/>
            <a:chOff x="0" y="0"/>
            <a:chExt cx="4455482" cy="236229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55482" cy="2362299"/>
            </a:xfrm>
            <a:custGeom>
              <a:avLst/>
              <a:gdLst/>
              <a:ahLst/>
              <a:cxnLst/>
              <a:rect r="r" b="b" t="t" l="l"/>
              <a:pathLst>
                <a:path h="2362299" w="4455482">
                  <a:moveTo>
                    <a:pt x="0" y="0"/>
                  </a:moveTo>
                  <a:lnTo>
                    <a:pt x="4455482" y="0"/>
                  </a:lnTo>
                  <a:lnTo>
                    <a:pt x="4455482" y="2362299"/>
                  </a:lnTo>
                  <a:lnTo>
                    <a:pt x="0" y="23622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455482" cy="24003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200725" y="1255139"/>
            <a:ext cx="1431500" cy="489151"/>
          </a:xfrm>
          <a:custGeom>
            <a:avLst/>
            <a:gdLst/>
            <a:ahLst/>
            <a:cxnLst/>
            <a:rect r="r" b="b" t="t" l="l"/>
            <a:pathLst>
              <a:path h="489151" w="1431500">
                <a:moveTo>
                  <a:pt x="0" y="0"/>
                </a:moveTo>
                <a:lnTo>
                  <a:pt x="1431499" y="0"/>
                </a:lnTo>
                <a:lnTo>
                  <a:pt x="1431499" y="489152"/>
                </a:lnTo>
                <a:lnTo>
                  <a:pt x="0" y="4891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36507" t="0" r="-36507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400000">
            <a:off x="1758092" y="516754"/>
            <a:ext cx="1636512" cy="489151"/>
          </a:xfrm>
          <a:custGeom>
            <a:avLst/>
            <a:gdLst/>
            <a:ahLst/>
            <a:cxnLst/>
            <a:rect r="r" b="b" t="t" l="l"/>
            <a:pathLst>
              <a:path h="489151" w="1636512">
                <a:moveTo>
                  <a:pt x="0" y="0"/>
                </a:moveTo>
                <a:lnTo>
                  <a:pt x="1636512" y="0"/>
                </a:lnTo>
                <a:lnTo>
                  <a:pt x="1636512" y="489151"/>
                </a:lnTo>
                <a:lnTo>
                  <a:pt x="0" y="4891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19406" t="0" r="-31934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-5400000">
            <a:off x="455019" y="516754"/>
            <a:ext cx="1636512" cy="489151"/>
          </a:xfrm>
          <a:custGeom>
            <a:avLst/>
            <a:gdLst/>
            <a:ahLst/>
            <a:cxnLst/>
            <a:rect r="r" b="b" t="t" l="l"/>
            <a:pathLst>
              <a:path h="489151" w="1636512">
                <a:moveTo>
                  <a:pt x="1636513" y="0"/>
                </a:moveTo>
                <a:lnTo>
                  <a:pt x="0" y="0"/>
                </a:lnTo>
                <a:lnTo>
                  <a:pt x="0" y="489151"/>
                </a:lnTo>
                <a:lnTo>
                  <a:pt x="1636513" y="489151"/>
                </a:lnTo>
                <a:lnTo>
                  <a:pt x="1636513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31934" t="0" r="-19406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200725" y="0"/>
            <a:ext cx="1431500" cy="1579586"/>
            <a:chOff x="0" y="0"/>
            <a:chExt cx="7366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36600" cy="812800"/>
            </a:xfrm>
            <a:custGeom>
              <a:avLst/>
              <a:gdLst/>
              <a:ahLst/>
              <a:cxnLst/>
              <a:rect r="r" b="b" t="t" l="l"/>
              <a:pathLst>
                <a:path h="812800" w="7366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736600" cy="723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8350783" y="2596515"/>
            <a:ext cx="8151214" cy="5246370"/>
            <a:chOff x="0" y="0"/>
            <a:chExt cx="5513070" cy="354838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-2540" y="-15240"/>
              <a:ext cx="5515610" cy="3563620"/>
            </a:xfrm>
            <a:custGeom>
              <a:avLst/>
              <a:gdLst/>
              <a:ahLst/>
              <a:cxnLst/>
              <a:rect r="r" b="b" t="t" l="l"/>
              <a:pathLst>
                <a:path h="3563620" w="5515610">
                  <a:moveTo>
                    <a:pt x="4991100" y="1559560"/>
                  </a:moveTo>
                  <a:cubicBezTo>
                    <a:pt x="5048250" y="1537970"/>
                    <a:pt x="5124450" y="1548130"/>
                    <a:pt x="5189220" y="1526540"/>
                  </a:cubicBezTo>
                  <a:cubicBezTo>
                    <a:pt x="5326380" y="1479550"/>
                    <a:pt x="5435600" y="1404620"/>
                    <a:pt x="5515610" y="1319530"/>
                  </a:cubicBezTo>
                  <a:cubicBezTo>
                    <a:pt x="5499100" y="1231900"/>
                    <a:pt x="5494020" y="1183640"/>
                    <a:pt x="5505450" y="1109980"/>
                  </a:cubicBezTo>
                  <a:cubicBezTo>
                    <a:pt x="5495290" y="1104900"/>
                    <a:pt x="5473700" y="1118870"/>
                    <a:pt x="5472430" y="1098550"/>
                  </a:cubicBezTo>
                  <a:cubicBezTo>
                    <a:pt x="5469890" y="1040130"/>
                    <a:pt x="5441950" y="1018540"/>
                    <a:pt x="5415280" y="969010"/>
                  </a:cubicBezTo>
                  <a:cubicBezTo>
                    <a:pt x="5210810" y="998220"/>
                    <a:pt x="4838700" y="1158240"/>
                    <a:pt x="4617720" y="1144270"/>
                  </a:cubicBezTo>
                  <a:cubicBezTo>
                    <a:pt x="4753610" y="1047750"/>
                    <a:pt x="4851400" y="939800"/>
                    <a:pt x="4853940" y="797560"/>
                  </a:cubicBezTo>
                  <a:cubicBezTo>
                    <a:pt x="4842510" y="786130"/>
                    <a:pt x="4777740" y="778510"/>
                    <a:pt x="4762500" y="783590"/>
                  </a:cubicBezTo>
                  <a:cubicBezTo>
                    <a:pt x="4710430" y="773430"/>
                    <a:pt x="4657090" y="726440"/>
                    <a:pt x="4634230" y="697230"/>
                  </a:cubicBezTo>
                  <a:cubicBezTo>
                    <a:pt x="4612640" y="711200"/>
                    <a:pt x="4608830" y="695960"/>
                    <a:pt x="4589780" y="706120"/>
                  </a:cubicBezTo>
                  <a:cubicBezTo>
                    <a:pt x="4508500" y="643890"/>
                    <a:pt x="4337050" y="737870"/>
                    <a:pt x="4254500" y="679450"/>
                  </a:cubicBezTo>
                  <a:cubicBezTo>
                    <a:pt x="4292600" y="579120"/>
                    <a:pt x="4215130" y="556260"/>
                    <a:pt x="4163060" y="508000"/>
                  </a:cubicBezTo>
                  <a:cubicBezTo>
                    <a:pt x="4182110" y="429260"/>
                    <a:pt x="4135120" y="387350"/>
                    <a:pt x="4091940" y="313690"/>
                  </a:cubicBezTo>
                  <a:cubicBezTo>
                    <a:pt x="4038600" y="339090"/>
                    <a:pt x="4042410" y="299720"/>
                    <a:pt x="4048760" y="274320"/>
                  </a:cubicBezTo>
                  <a:cubicBezTo>
                    <a:pt x="4009390" y="285750"/>
                    <a:pt x="3985260" y="270510"/>
                    <a:pt x="3963670" y="250190"/>
                  </a:cubicBezTo>
                  <a:cubicBezTo>
                    <a:pt x="3887470" y="279400"/>
                    <a:pt x="3817620" y="280670"/>
                    <a:pt x="3756660" y="287020"/>
                  </a:cubicBezTo>
                  <a:cubicBezTo>
                    <a:pt x="3445510" y="320040"/>
                    <a:pt x="3059430" y="403860"/>
                    <a:pt x="2780030" y="417830"/>
                  </a:cubicBezTo>
                  <a:cubicBezTo>
                    <a:pt x="3036570" y="308610"/>
                    <a:pt x="3333750" y="238760"/>
                    <a:pt x="3522980" y="144780"/>
                  </a:cubicBezTo>
                  <a:cubicBezTo>
                    <a:pt x="3529330" y="91440"/>
                    <a:pt x="3528060" y="67310"/>
                    <a:pt x="3524250" y="17780"/>
                  </a:cubicBezTo>
                  <a:cubicBezTo>
                    <a:pt x="3319780" y="0"/>
                    <a:pt x="3006090" y="97790"/>
                    <a:pt x="2715260" y="189230"/>
                  </a:cubicBezTo>
                  <a:cubicBezTo>
                    <a:pt x="2040890" y="401320"/>
                    <a:pt x="1228090" y="642620"/>
                    <a:pt x="845820" y="1018540"/>
                  </a:cubicBezTo>
                  <a:cubicBezTo>
                    <a:pt x="855980" y="1074420"/>
                    <a:pt x="839470" y="1146810"/>
                    <a:pt x="881380" y="1195070"/>
                  </a:cubicBezTo>
                  <a:cubicBezTo>
                    <a:pt x="741680" y="1271270"/>
                    <a:pt x="581660" y="1339850"/>
                    <a:pt x="445770" y="1418590"/>
                  </a:cubicBezTo>
                  <a:cubicBezTo>
                    <a:pt x="450850" y="1484630"/>
                    <a:pt x="485140" y="1553210"/>
                    <a:pt x="499110" y="1564640"/>
                  </a:cubicBezTo>
                  <a:cubicBezTo>
                    <a:pt x="454660" y="1588770"/>
                    <a:pt x="523240" y="1570990"/>
                    <a:pt x="520700" y="1596390"/>
                  </a:cubicBezTo>
                  <a:cubicBezTo>
                    <a:pt x="501650" y="1605280"/>
                    <a:pt x="514350" y="1626870"/>
                    <a:pt x="486410" y="1633220"/>
                  </a:cubicBezTo>
                  <a:cubicBezTo>
                    <a:pt x="383540" y="1616710"/>
                    <a:pt x="269240" y="1696720"/>
                    <a:pt x="163830" y="1720850"/>
                  </a:cubicBezTo>
                  <a:cubicBezTo>
                    <a:pt x="160020" y="1737360"/>
                    <a:pt x="198120" y="1734820"/>
                    <a:pt x="173990" y="1748790"/>
                  </a:cubicBezTo>
                  <a:cubicBezTo>
                    <a:pt x="104140" y="1765300"/>
                    <a:pt x="96520" y="1802130"/>
                    <a:pt x="26670" y="1818640"/>
                  </a:cubicBezTo>
                  <a:cubicBezTo>
                    <a:pt x="24130" y="1833880"/>
                    <a:pt x="21590" y="1849120"/>
                    <a:pt x="25400" y="1866900"/>
                  </a:cubicBezTo>
                  <a:cubicBezTo>
                    <a:pt x="35560" y="1879600"/>
                    <a:pt x="96520" y="1864360"/>
                    <a:pt x="80010" y="1885950"/>
                  </a:cubicBezTo>
                  <a:cubicBezTo>
                    <a:pt x="43180" y="1898650"/>
                    <a:pt x="0" y="1894840"/>
                    <a:pt x="1270" y="1930400"/>
                  </a:cubicBezTo>
                  <a:cubicBezTo>
                    <a:pt x="21590" y="1953260"/>
                    <a:pt x="63500" y="1938020"/>
                    <a:pt x="74930" y="1974850"/>
                  </a:cubicBezTo>
                  <a:cubicBezTo>
                    <a:pt x="66040" y="1992630"/>
                    <a:pt x="38100" y="2002790"/>
                    <a:pt x="45720" y="2025650"/>
                  </a:cubicBezTo>
                  <a:cubicBezTo>
                    <a:pt x="105410" y="2024380"/>
                    <a:pt x="158750" y="2035810"/>
                    <a:pt x="220980" y="2032000"/>
                  </a:cubicBezTo>
                  <a:cubicBezTo>
                    <a:pt x="201930" y="2042160"/>
                    <a:pt x="236220" y="2065020"/>
                    <a:pt x="287020" y="2054860"/>
                  </a:cubicBezTo>
                  <a:cubicBezTo>
                    <a:pt x="284480" y="2072640"/>
                    <a:pt x="240030" y="2075180"/>
                    <a:pt x="243840" y="2094230"/>
                  </a:cubicBezTo>
                  <a:cubicBezTo>
                    <a:pt x="317500" y="2080260"/>
                    <a:pt x="337820" y="2052320"/>
                    <a:pt x="406400" y="2042160"/>
                  </a:cubicBezTo>
                  <a:cubicBezTo>
                    <a:pt x="360680" y="2078990"/>
                    <a:pt x="302260" y="2136140"/>
                    <a:pt x="245110" y="2148840"/>
                  </a:cubicBezTo>
                  <a:cubicBezTo>
                    <a:pt x="228600" y="2171700"/>
                    <a:pt x="234950" y="2202180"/>
                    <a:pt x="226060" y="2226310"/>
                  </a:cubicBezTo>
                  <a:cubicBezTo>
                    <a:pt x="210820" y="2221230"/>
                    <a:pt x="212090" y="2301240"/>
                    <a:pt x="251460" y="2320290"/>
                  </a:cubicBezTo>
                  <a:cubicBezTo>
                    <a:pt x="300990" y="2307590"/>
                    <a:pt x="412750" y="2313940"/>
                    <a:pt x="485140" y="2329180"/>
                  </a:cubicBezTo>
                  <a:cubicBezTo>
                    <a:pt x="480060" y="2343150"/>
                    <a:pt x="463550" y="2353310"/>
                    <a:pt x="472440" y="2373630"/>
                  </a:cubicBezTo>
                  <a:cubicBezTo>
                    <a:pt x="496570" y="2382520"/>
                    <a:pt x="554990" y="2331720"/>
                    <a:pt x="579120" y="2350770"/>
                  </a:cubicBezTo>
                  <a:cubicBezTo>
                    <a:pt x="614680" y="2363470"/>
                    <a:pt x="551180" y="2376170"/>
                    <a:pt x="568960" y="2401570"/>
                  </a:cubicBezTo>
                  <a:cubicBezTo>
                    <a:pt x="805180" y="2283460"/>
                    <a:pt x="994410" y="2261870"/>
                    <a:pt x="1234440" y="2204720"/>
                  </a:cubicBezTo>
                  <a:cubicBezTo>
                    <a:pt x="966470" y="2321560"/>
                    <a:pt x="604520" y="2636520"/>
                    <a:pt x="598170" y="2739390"/>
                  </a:cubicBezTo>
                  <a:cubicBezTo>
                    <a:pt x="631190" y="2739390"/>
                    <a:pt x="659130" y="2747010"/>
                    <a:pt x="689610" y="2753360"/>
                  </a:cubicBezTo>
                  <a:cubicBezTo>
                    <a:pt x="679450" y="2780030"/>
                    <a:pt x="664210" y="2805430"/>
                    <a:pt x="661670" y="2834640"/>
                  </a:cubicBezTo>
                  <a:cubicBezTo>
                    <a:pt x="678180" y="2805430"/>
                    <a:pt x="736600" y="2791460"/>
                    <a:pt x="741680" y="2844800"/>
                  </a:cubicBezTo>
                  <a:cubicBezTo>
                    <a:pt x="701040" y="2848610"/>
                    <a:pt x="701040" y="2861310"/>
                    <a:pt x="701040" y="2891790"/>
                  </a:cubicBezTo>
                  <a:cubicBezTo>
                    <a:pt x="742950" y="2896870"/>
                    <a:pt x="807720" y="2860040"/>
                    <a:pt x="828040" y="2899410"/>
                  </a:cubicBezTo>
                  <a:cubicBezTo>
                    <a:pt x="801370" y="2915920"/>
                    <a:pt x="791210" y="2900680"/>
                    <a:pt x="765810" y="2914650"/>
                  </a:cubicBezTo>
                  <a:cubicBezTo>
                    <a:pt x="767080" y="2940050"/>
                    <a:pt x="792480" y="2921000"/>
                    <a:pt x="801370" y="2933700"/>
                  </a:cubicBezTo>
                  <a:cubicBezTo>
                    <a:pt x="727710" y="2964180"/>
                    <a:pt x="731520" y="2975610"/>
                    <a:pt x="707390" y="3016250"/>
                  </a:cubicBezTo>
                  <a:cubicBezTo>
                    <a:pt x="687070" y="2983230"/>
                    <a:pt x="633730" y="3195320"/>
                    <a:pt x="676910" y="3192780"/>
                  </a:cubicBezTo>
                  <a:cubicBezTo>
                    <a:pt x="641350" y="3229610"/>
                    <a:pt x="709930" y="3208020"/>
                    <a:pt x="726440" y="3221990"/>
                  </a:cubicBezTo>
                  <a:cubicBezTo>
                    <a:pt x="711200" y="3248660"/>
                    <a:pt x="745490" y="3256280"/>
                    <a:pt x="749300" y="3284220"/>
                  </a:cubicBezTo>
                  <a:cubicBezTo>
                    <a:pt x="768350" y="3289300"/>
                    <a:pt x="805180" y="3262630"/>
                    <a:pt x="803910" y="3303270"/>
                  </a:cubicBezTo>
                  <a:cubicBezTo>
                    <a:pt x="767080" y="3307080"/>
                    <a:pt x="778510" y="3296920"/>
                    <a:pt x="753110" y="3322320"/>
                  </a:cubicBezTo>
                  <a:cubicBezTo>
                    <a:pt x="744220" y="3313430"/>
                    <a:pt x="725170" y="3304540"/>
                    <a:pt x="706120" y="3323590"/>
                  </a:cubicBezTo>
                  <a:cubicBezTo>
                    <a:pt x="720090" y="3350260"/>
                    <a:pt x="715010" y="3370580"/>
                    <a:pt x="712470" y="3392170"/>
                  </a:cubicBezTo>
                  <a:cubicBezTo>
                    <a:pt x="779780" y="3380740"/>
                    <a:pt x="732790" y="3403600"/>
                    <a:pt x="795020" y="3408680"/>
                  </a:cubicBezTo>
                  <a:cubicBezTo>
                    <a:pt x="814070" y="3431540"/>
                    <a:pt x="786130" y="3437890"/>
                    <a:pt x="782320" y="3453130"/>
                  </a:cubicBezTo>
                  <a:cubicBezTo>
                    <a:pt x="904240" y="3456940"/>
                    <a:pt x="967740" y="3507740"/>
                    <a:pt x="1071880" y="3531870"/>
                  </a:cubicBezTo>
                  <a:cubicBezTo>
                    <a:pt x="1071880" y="3554730"/>
                    <a:pt x="1090930" y="3545840"/>
                    <a:pt x="1093470" y="3563620"/>
                  </a:cubicBezTo>
                  <a:cubicBezTo>
                    <a:pt x="1291590" y="3540760"/>
                    <a:pt x="1422400" y="3562350"/>
                    <a:pt x="1651000" y="3492500"/>
                  </a:cubicBezTo>
                  <a:cubicBezTo>
                    <a:pt x="1623060" y="3467100"/>
                    <a:pt x="1544320" y="3487420"/>
                    <a:pt x="1529080" y="3474720"/>
                  </a:cubicBezTo>
                  <a:cubicBezTo>
                    <a:pt x="1684020" y="3409950"/>
                    <a:pt x="1873250" y="3387090"/>
                    <a:pt x="2058670" y="3350260"/>
                  </a:cubicBezTo>
                  <a:cubicBezTo>
                    <a:pt x="2236470" y="3315970"/>
                    <a:pt x="2411730" y="3327400"/>
                    <a:pt x="2586990" y="3249930"/>
                  </a:cubicBezTo>
                  <a:cubicBezTo>
                    <a:pt x="2628900" y="3266440"/>
                    <a:pt x="2661920" y="3234690"/>
                    <a:pt x="2701290" y="3223260"/>
                  </a:cubicBezTo>
                  <a:cubicBezTo>
                    <a:pt x="2907030" y="3161030"/>
                    <a:pt x="3168650" y="3111500"/>
                    <a:pt x="3371850" y="3094990"/>
                  </a:cubicBezTo>
                  <a:cubicBezTo>
                    <a:pt x="3407410" y="3092450"/>
                    <a:pt x="3448050" y="3072130"/>
                    <a:pt x="3464560" y="3060700"/>
                  </a:cubicBezTo>
                  <a:cubicBezTo>
                    <a:pt x="3530600" y="3070860"/>
                    <a:pt x="3644900" y="3027680"/>
                    <a:pt x="3704590" y="3011170"/>
                  </a:cubicBezTo>
                  <a:cubicBezTo>
                    <a:pt x="3702050" y="2999740"/>
                    <a:pt x="3691890" y="2987040"/>
                    <a:pt x="3703320" y="2980690"/>
                  </a:cubicBezTo>
                  <a:cubicBezTo>
                    <a:pt x="3785870" y="2961640"/>
                    <a:pt x="3902710" y="2941320"/>
                    <a:pt x="3978910" y="2895600"/>
                  </a:cubicBezTo>
                  <a:cubicBezTo>
                    <a:pt x="3968750" y="2890520"/>
                    <a:pt x="3947160" y="2904490"/>
                    <a:pt x="3945890" y="2884170"/>
                  </a:cubicBezTo>
                  <a:cubicBezTo>
                    <a:pt x="4018280" y="2866390"/>
                    <a:pt x="4107180" y="2858770"/>
                    <a:pt x="4175760" y="2830830"/>
                  </a:cubicBezTo>
                  <a:cubicBezTo>
                    <a:pt x="4161790" y="2828290"/>
                    <a:pt x="4146550" y="2828290"/>
                    <a:pt x="4133850" y="2821940"/>
                  </a:cubicBezTo>
                  <a:cubicBezTo>
                    <a:pt x="4218940" y="2757170"/>
                    <a:pt x="4254500" y="2725420"/>
                    <a:pt x="4371340" y="2711450"/>
                  </a:cubicBezTo>
                  <a:cubicBezTo>
                    <a:pt x="4362450" y="2673350"/>
                    <a:pt x="4389120" y="2649221"/>
                    <a:pt x="4448810" y="2635250"/>
                  </a:cubicBezTo>
                  <a:cubicBezTo>
                    <a:pt x="4465320" y="2612390"/>
                    <a:pt x="4414520" y="2621280"/>
                    <a:pt x="4433570" y="2593340"/>
                  </a:cubicBezTo>
                  <a:cubicBezTo>
                    <a:pt x="4645660" y="2565400"/>
                    <a:pt x="4704080" y="2374900"/>
                    <a:pt x="4801870" y="2268220"/>
                  </a:cubicBezTo>
                  <a:cubicBezTo>
                    <a:pt x="4805680" y="2264410"/>
                    <a:pt x="4822190" y="2254250"/>
                    <a:pt x="4824730" y="2251710"/>
                  </a:cubicBezTo>
                  <a:cubicBezTo>
                    <a:pt x="4959350" y="2170430"/>
                    <a:pt x="5125720" y="2159000"/>
                    <a:pt x="5228590" y="2047240"/>
                  </a:cubicBezTo>
                  <a:cubicBezTo>
                    <a:pt x="5267960" y="1962150"/>
                    <a:pt x="5372100" y="1854200"/>
                    <a:pt x="5256530" y="1784350"/>
                  </a:cubicBezTo>
                  <a:cubicBezTo>
                    <a:pt x="5269230" y="1766570"/>
                    <a:pt x="5262880" y="1742440"/>
                    <a:pt x="5250180" y="1715770"/>
                  </a:cubicBezTo>
                  <a:cubicBezTo>
                    <a:pt x="5198110" y="1729740"/>
                    <a:pt x="4958080" y="1682750"/>
                    <a:pt x="4904740" y="1661160"/>
                  </a:cubicBezTo>
                  <a:cubicBezTo>
                    <a:pt x="4916170" y="1634490"/>
                    <a:pt x="4892040" y="1607820"/>
                    <a:pt x="4898390" y="1592580"/>
                  </a:cubicBezTo>
                  <a:cubicBezTo>
                    <a:pt x="4947920" y="1590040"/>
                    <a:pt x="4961890" y="1570990"/>
                    <a:pt x="4991100" y="155956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8198383" y="2444115"/>
            <a:ext cx="8151214" cy="5246370"/>
            <a:chOff x="0" y="0"/>
            <a:chExt cx="5513070" cy="354838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-2540" y="-15240"/>
              <a:ext cx="5515610" cy="3563620"/>
            </a:xfrm>
            <a:custGeom>
              <a:avLst/>
              <a:gdLst/>
              <a:ahLst/>
              <a:cxnLst/>
              <a:rect r="r" b="b" t="t" l="l"/>
              <a:pathLst>
                <a:path h="3563620" w="5515610">
                  <a:moveTo>
                    <a:pt x="4991100" y="1559560"/>
                  </a:moveTo>
                  <a:cubicBezTo>
                    <a:pt x="5048250" y="1537970"/>
                    <a:pt x="5124450" y="1548130"/>
                    <a:pt x="5189220" y="1526540"/>
                  </a:cubicBezTo>
                  <a:cubicBezTo>
                    <a:pt x="5326380" y="1479550"/>
                    <a:pt x="5435600" y="1404620"/>
                    <a:pt x="5515610" y="1319530"/>
                  </a:cubicBezTo>
                  <a:cubicBezTo>
                    <a:pt x="5499100" y="1231900"/>
                    <a:pt x="5494020" y="1183640"/>
                    <a:pt x="5505450" y="1109980"/>
                  </a:cubicBezTo>
                  <a:cubicBezTo>
                    <a:pt x="5495290" y="1104900"/>
                    <a:pt x="5473700" y="1118870"/>
                    <a:pt x="5472430" y="1098550"/>
                  </a:cubicBezTo>
                  <a:cubicBezTo>
                    <a:pt x="5469890" y="1040130"/>
                    <a:pt x="5441950" y="1018540"/>
                    <a:pt x="5415280" y="969010"/>
                  </a:cubicBezTo>
                  <a:cubicBezTo>
                    <a:pt x="5210810" y="998220"/>
                    <a:pt x="4838700" y="1158240"/>
                    <a:pt x="4617720" y="1144270"/>
                  </a:cubicBezTo>
                  <a:cubicBezTo>
                    <a:pt x="4753610" y="1047750"/>
                    <a:pt x="4851400" y="939800"/>
                    <a:pt x="4853940" y="797560"/>
                  </a:cubicBezTo>
                  <a:cubicBezTo>
                    <a:pt x="4842510" y="786130"/>
                    <a:pt x="4777740" y="778510"/>
                    <a:pt x="4762500" y="783590"/>
                  </a:cubicBezTo>
                  <a:cubicBezTo>
                    <a:pt x="4710430" y="773430"/>
                    <a:pt x="4657090" y="726440"/>
                    <a:pt x="4634230" y="697230"/>
                  </a:cubicBezTo>
                  <a:cubicBezTo>
                    <a:pt x="4612640" y="711200"/>
                    <a:pt x="4608830" y="695960"/>
                    <a:pt x="4589780" y="706120"/>
                  </a:cubicBezTo>
                  <a:cubicBezTo>
                    <a:pt x="4508500" y="643890"/>
                    <a:pt x="4337050" y="737870"/>
                    <a:pt x="4254500" y="679450"/>
                  </a:cubicBezTo>
                  <a:cubicBezTo>
                    <a:pt x="4292600" y="579120"/>
                    <a:pt x="4215130" y="556260"/>
                    <a:pt x="4163060" y="508000"/>
                  </a:cubicBezTo>
                  <a:cubicBezTo>
                    <a:pt x="4182110" y="429260"/>
                    <a:pt x="4135120" y="387350"/>
                    <a:pt x="4091940" y="313690"/>
                  </a:cubicBezTo>
                  <a:cubicBezTo>
                    <a:pt x="4038600" y="339090"/>
                    <a:pt x="4042410" y="299720"/>
                    <a:pt x="4048760" y="274320"/>
                  </a:cubicBezTo>
                  <a:cubicBezTo>
                    <a:pt x="4009390" y="285750"/>
                    <a:pt x="3985260" y="270510"/>
                    <a:pt x="3963670" y="250190"/>
                  </a:cubicBezTo>
                  <a:cubicBezTo>
                    <a:pt x="3887470" y="279400"/>
                    <a:pt x="3817620" y="280670"/>
                    <a:pt x="3756660" y="287020"/>
                  </a:cubicBezTo>
                  <a:cubicBezTo>
                    <a:pt x="3445510" y="320040"/>
                    <a:pt x="3059430" y="403860"/>
                    <a:pt x="2780030" y="417830"/>
                  </a:cubicBezTo>
                  <a:cubicBezTo>
                    <a:pt x="3036570" y="308610"/>
                    <a:pt x="3333750" y="238760"/>
                    <a:pt x="3522980" y="144780"/>
                  </a:cubicBezTo>
                  <a:cubicBezTo>
                    <a:pt x="3529330" y="91440"/>
                    <a:pt x="3528060" y="67310"/>
                    <a:pt x="3524250" y="17780"/>
                  </a:cubicBezTo>
                  <a:cubicBezTo>
                    <a:pt x="3319780" y="0"/>
                    <a:pt x="3006090" y="97790"/>
                    <a:pt x="2715260" y="189230"/>
                  </a:cubicBezTo>
                  <a:cubicBezTo>
                    <a:pt x="2040890" y="401320"/>
                    <a:pt x="1228090" y="642620"/>
                    <a:pt x="845820" y="1018540"/>
                  </a:cubicBezTo>
                  <a:cubicBezTo>
                    <a:pt x="855980" y="1074420"/>
                    <a:pt x="839470" y="1146810"/>
                    <a:pt x="881380" y="1195070"/>
                  </a:cubicBezTo>
                  <a:cubicBezTo>
                    <a:pt x="741680" y="1271270"/>
                    <a:pt x="581660" y="1339850"/>
                    <a:pt x="445770" y="1418590"/>
                  </a:cubicBezTo>
                  <a:cubicBezTo>
                    <a:pt x="450850" y="1484630"/>
                    <a:pt x="485140" y="1553210"/>
                    <a:pt x="499110" y="1564640"/>
                  </a:cubicBezTo>
                  <a:cubicBezTo>
                    <a:pt x="454660" y="1588770"/>
                    <a:pt x="523240" y="1570990"/>
                    <a:pt x="520700" y="1596390"/>
                  </a:cubicBezTo>
                  <a:cubicBezTo>
                    <a:pt x="501650" y="1605280"/>
                    <a:pt x="514350" y="1626870"/>
                    <a:pt x="486410" y="1633220"/>
                  </a:cubicBezTo>
                  <a:cubicBezTo>
                    <a:pt x="383540" y="1616710"/>
                    <a:pt x="269240" y="1696720"/>
                    <a:pt x="163830" y="1720850"/>
                  </a:cubicBezTo>
                  <a:cubicBezTo>
                    <a:pt x="160020" y="1737360"/>
                    <a:pt x="198120" y="1734820"/>
                    <a:pt x="173990" y="1748790"/>
                  </a:cubicBezTo>
                  <a:cubicBezTo>
                    <a:pt x="104140" y="1765300"/>
                    <a:pt x="96520" y="1802130"/>
                    <a:pt x="26670" y="1818640"/>
                  </a:cubicBezTo>
                  <a:cubicBezTo>
                    <a:pt x="24130" y="1833880"/>
                    <a:pt x="21590" y="1849120"/>
                    <a:pt x="25400" y="1866900"/>
                  </a:cubicBezTo>
                  <a:cubicBezTo>
                    <a:pt x="35560" y="1879600"/>
                    <a:pt x="96520" y="1864360"/>
                    <a:pt x="80010" y="1885950"/>
                  </a:cubicBezTo>
                  <a:cubicBezTo>
                    <a:pt x="43180" y="1898650"/>
                    <a:pt x="0" y="1894840"/>
                    <a:pt x="1270" y="1930400"/>
                  </a:cubicBezTo>
                  <a:cubicBezTo>
                    <a:pt x="21590" y="1953260"/>
                    <a:pt x="63500" y="1938020"/>
                    <a:pt x="74930" y="1974850"/>
                  </a:cubicBezTo>
                  <a:cubicBezTo>
                    <a:pt x="66040" y="1992630"/>
                    <a:pt x="38100" y="2002790"/>
                    <a:pt x="45720" y="2025650"/>
                  </a:cubicBezTo>
                  <a:cubicBezTo>
                    <a:pt x="105410" y="2024380"/>
                    <a:pt x="158750" y="2035810"/>
                    <a:pt x="220980" y="2032000"/>
                  </a:cubicBezTo>
                  <a:cubicBezTo>
                    <a:pt x="201930" y="2042160"/>
                    <a:pt x="236220" y="2065020"/>
                    <a:pt x="287020" y="2054860"/>
                  </a:cubicBezTo>
                  <a:cubicBezTo>
                    <a:pt x="284480" y="2072640"/>
                    <a:pt x="240030" y="2075180"/>
                    <a:pt x="243840" y="2094230"/>
                  </a:cubicBezTo>
                  <a:cubicBezTo>
                    <a:pt x="317500" y="2080260"/>
                    <a:pt x="337820" y="2052320"/>
                    <a:pt x="406400" y="2042160"/>
                  </a:cubicBezTo>
                  <a:cubicBezTo>
                    <a:pt x="360680" y="2078990"/>
                    <a:pt x="302260" y="2136140"/>
                    <a:pt x="245110" y="2148840"/>
                  </a:cubicBezTo>
                  <a:cubicBezTo>
                    <a:pt x="228600" y="2171700"/>
                    <a:pt x="234950" y="2202180"/>
                    <a:pt x="226060" y="2226310"/>
                  </a:cubicBezTo>
                  <a:cubicBezTo>
                    <a:pt x="210820" y="2221230"/>
                    <a:pt x="212090" y="2301240"/>
                    <a:pt x="251460" y="2320290"/>
                  </a:cubicBezTo>
                  <a:cubicBezTo>
                    <a:pt x="300990" y="2307590"/>
                    <a:pt x="412750" y="2313940"/>
                    <a:pt x="485140" y="2329180"/>
                  </a:cubicBezTo>
                  <a:cubicBezTo>
                    <a:pt x="480060" y="2343150"/>
                    <a:pt x="463550" y="2353310"/>
                    <a:pt x="472440" y="2373630"/>
                  </a:cubicBezTo>
                  <a:cubicBezTo>
                    <a:pt x="496570" y="2382520"/>
                    <a:pt x="554990" y="2331720"/>
                    <a:pt x="579120" y="2350770"/>
                  </a:cubicBezTo>
                  <a:cubicBezTo>
                    <a:pt x="614680" y="2363470"/>
                    <a:pt x="551180" y="2376170"/>
                    <a:pt x="568960" y="2401570"/>
                  </a:cubicBezTo>
                  <a:cubicBezTo>
                    <a:pt x="805180" y="2283460"/>
                    <a:pt x="994410" y="2261870"/>
                    <a:pt x="1234440" y="2204720"/>
                  </a:cubicBezTo>
                  <a:cubicBezTo>
                    <a:pt x="966470" y="2321560"/>
                    <a:pt x="604520" y="2636520"/>
                    <a:pt x="598170" y="2739390"/>
                  </a:cubicBezTo>
                  <a:cubicBezTo>
                    <a:pt x="631190" y="2739390"/>
                    <a:pt x="659130" y="2747010"/>
                    <a:pt x="689610" y="2753360"/>
                  </a:cubicBezTo>
                  <a:cubicBezTo>
                    <a:pt x="679450" y="2780030"/>
                    <a:pt x="664210" y="2805430"/>
                    <a:pt x="661670" y="2834640"/>
                  </a:cubicBezTo>
                  <a:cubicBezTo>
                    <a:pt x="678180" y="2805430"/>
                    <a:pt x="736600" y="2791460"/>
                    <a:pt x="741680" y="2844800"/>
                  </a:cubicBezTo>
                  <a:cubicBezTo>
                    <a:pt x="701040" y="2848610"/>
                    <a:pt x="701040" y="2861310"/>
                    <a:pt x="701040" y="2891790"/>
                  </a:cubicBezTo>
                  <a:cubicBezTo>
                    <a:pt x="742950" y="2896870"/>
                    <a:pt x="807720" y="2860040"/>
                    <a:pt x="828040" y="2899410"/>
                  </a:cubicBezTo>
                  <a:cubicBezTo>
                    <a:pt x="801370" y="2915920"/>
                    <a:pt x="791210" y="2900680"/>
                    <a:pt x="765810" y="2914650"/>
                  </a:cubicBezTo>
                  <a:cubicBezTo>
                    <a:pt x="767080" y="2940050"/>
                    <a:pt x="792480" y="2921000"/>
                    <a:pt x="801370" y="2933700"/>
                  </a:cubicBezTo>
                  <a:cubicBezTo>
                    <a:pt x="727710" y="2964180"/>
                    <a:pt x="731520" y="2975610"/>
                    <a:pt x="707390" y="3016250"/>
                  </a:cubicBezTo>
                  <a:cubicBezTo>
                    <a:pt x="687070" y="2983230"/>
                    <a:pt x="633730" y="3195320"/>
                    <a:pt x="676910" y="3192780"/>
                  </a:cubicBezTo>
                  <a:cubicBezTo>
                    <a:pt x="641350" y="3229610"/>
                    <a:pt x="709930" y="3208020"/>
                    <a:pt x="726440" y="3221990"/>
                  </a:cubicBezTo>
                  <a:cubicBezTo>
                    <a:pt x="711200" y="3248660"/>
                    <a:pt x="745490" y="3256280"/>
                    <a:pt x="749300" y="3284220"/>
                  </a:cubicBezTo>
                  <a:cubicBezTo>
                    <a:pt x="768350" y="3289300"/>
                    <a:pt x="805180" y="3262630"/>
                    <a:pt x="803910" y="3303270"/>
                  </a:cubicBezTo>
                  <a:cubicBezTo>
                    <a:pt x="767080" y="3307080"/>
                    <a:pt x="778510" y="3296920"/>
                    <a:pt x="753110" y="3322320"/>
                  </a:cubicBezTo>
                  <a:cubicBezTo>
                    <a:pt x="744220" y="3313430"/>
                    <a:pt x="725170" y="3304540"/>
                    <a:pt x="706120" y="3323590"/>
                  </a:cubicBezTo>
                  <a:cubicBezTo>
                    <a:pt x="720090" y="3350260"/>
                    <a:pt x="715010" y="3370580"/>
                    <a:pt x="712470" y="3392170"/>
                  </a:cubicBezTo>
                  <a:cubicBezTo>
                    <a:pt x="779780" y="3380740"/>
                    <a:pt x="732790" y="3403600"/>
                    <a:pt x="795020" y="3408680"/>
                  </a:cubicBezTo>
                  <a:cubicBezTo>
                    <a:pt x="814070" y="3431540"/>
                    <a:pt x="786130" y="3437890"/>
                    <a:pt x="782320" y="3453130"/>
                  </a:cubicBezTo>
                  <a:cubicBezTo>
                    <a:pt x="904240" y="3456940"/>
                    <a:pt x="967740" y="3507740"/>
                    <a:pt x="1071880" y="3531870"/>
                  </a:cubicBezTo>
                  <a:cubicBezTo>
                    <a:pt x="1071880" y="3554730"/>
                    <a:pt x="1090930" y="3545840"/>
                    <a:pt x="1093470" y="3563620"/>
                  </a:cubicBezTo>
                  <a:cubicBezTo>
                    <a:pt x="1291590" y="3540760"/>
                    <a:pt x="1422400" y="3562350"/>
                    <a:pt x="1651000" y="3492500"/>
                  </a:cubicBezTo>
                  <a:cubicBezTo>
                    <a:pt x="1623060" y="3467100"/>
                    <a:pt x="1544320" y="3487420"/>
                    <a:pt x="1529080" y="3474720"/>
                  </a:cubicBezTo>
                  <a:cubicBezTo>
                    <a:pt x="1684020" y="3409950"/>
                    <a:pt x="1873250" y="3387090"/>
                    <a:pt x="2058670" y="3350260"/>
                  </a:cubicBezTo>
                  <a:cubicBezTo>
                    <a:pt x="2236470" y="3315970"/>
                    <a:pt x="2411730" y="3327400"/>
                    <a:pt x="2586990" y="3249930"/>
                  </a:cubicBezTo>
                  <a:cubicBezTo>
                    <a:pt x="2628900" y="3266440"/>
                    <a:pt x="2661920" y="3234690"/>
                    <a:pt x="2701290" y="3223260"/>
                  </a:cubicBezTo>
                  <a:cubicBezTo>
                    <a:pt x="2907030" y="3161030"/>
                    <a:pt x="3168650" y="3111500"/>
                    <a:pt x="3371850" y="3094990"/>
                  </a:cubicBezTo>
                  <a:cubicBezTo>
                    <a:pt x="3407410" y="3092450"/>
                    <a:pt x="3448050" y="3072130"/>
                    <a:pt x="3464560" y="3060700"/>
                  </a:cubicBezTo>
                  <a:cubicBezTo>
                    <a:pt x="3530600" y="3070860"/>
                    <a:pt x="3644900" y="3027680"/>
                    <a:pt x="3704590" y="3011170"/>
                  </a:cubicBezTo>
                  <a:cubicBezTo>
                    <a:pt x="3702050" y="2999740"/>
                    <a:pt x="3691890" y="2987040"/>
                    <a:pt x="3703320" y="2980690"/>
                  </a:cubicBezTo>
                  <a:cubicBezTo>
                    <a:pt x="3785870" y="2961640"/>
                    <a:pt x="3902710" y="2941320"/>
                    <a:pt x="3978910" y="2895600"/>
                  </a:cubicBezTo>
                  <a:cubicBezTo>
                    <a:pt x="3968750" y="2890520"/>
                    <a:pt x="3947160" y="2904490"/>
                    <a:pt x="3945890" y="2884170"/>
                  </a:cubicBezTo>
                  <a:cubicBezTo>
                    <a:pt x="4018280" y="2866390"/>
                    <a:pt x="4107180" y="2858770"/>
                    <a:pt x="4175760" y="2830830"/>
                  </a:cubicBezTo>
                  <a:cubicBezTo>
                    <a:pt x="4161790" y="2828290"/>
                    <a:pt x="4146550" y="2828290"/>
                    <a:pt x="4133850" y="2821940"/>
                  </a:cubicBezTo>
                  <a:cubicBezTo>
                    <a:pt x="4218940" y="2757170"/>
                    <a:pt x="4254500" y="2725420"/>
                    <a:pt x="4371340" y="2711450"/>
                  </a:cubicBezTo>
                  <a:cubicBezTo>
                    <a:pt x="4362450" y="2673350"/>
                    <a:pt x="4389120" y="2649221"/>
                    <a:pt x="4448810" y="2635250"/>
                  </a:cubicBezTo>
                  <a:cubicBezTo>
                    <a:pt x="4465320" y="2612390"/>
                    <a:pt x="4414520" y="2621280"/>
                    <a:pt x="4433570" y="2593340"/>
                  </a:cubicBezTo>
                  <a:cubicBezTo>
                    <a:pt x="4645660" y="2565400"/>
                    <a:pt x="4704080" y="2374900"/>
                    <a:pt x="4801870" y="2268220"/>
                  </a:cubicBezTo>
                  <a:cubicBezTo>
                    <a:pt x="4805680" y="2264410"/>
                    <a:pt x="4822190" y="2254250"/>
                    <a:pt x="4824730" y="2251710"/>
                  </a:cubicBezTo>
                  <a:cubicBezTo>
                    <a:pt x="4959350" y="2170430"/>
                    <a:pt x="5125720" y="2159000"/>
                    <a:pt x="5228590" y="2047240"/>
                  </a:cubicBezTo>
                  <a:cubicBezTo>
                    <a:pt x="5267960" y="1962150"/>
                    <a:pt x="5372100" y="1854200"/>
                    <a:pt x="5256530" y="1784350"/>
                  </a:cubicBezTo>
                  <a:cubicBezTo>
                    <a:pt x="5269230" y="1766570"/>
                    <a:pt x="5262880" y="1742440"/>
                    <a:pt x="5250180" y="1715770"/>
                  </a:cubicBezTo>
                  <a:cubicBezTo>
                    <a:pt x="5198110" y="1729740"/>
                    <a:pt x="4958080" y="1682750"/>
                    <a:pt x="4904740" y="1661160"/>
                  </a:cubicBezTo>
                  <a:cubicBezTo>
                    <a:pt x="4916170" y="1634490"/>
                    <a:pt x="4892040" y="1607820"/>
                    <a:pt x="4898390" y="1592580"/>
                  </a:cubicBezTo>
                  <a:cubicBezTo>
                    <a:pt x="4947920" y="1590040"/>
                    <a:pt x="4961890" y="1570990"/>
                    <a:pt x="4991100" y="1559560"/>
                  </a:cubicBezTo>
                  <a:close/>
                </a:path>
              </a:pathLst>
            </a:custGeom>
            <a:blipFill>
              <a:blip r:embed="rId4"/>
              <a:stretch>
                <a:fillRect l="0" t="-1872" r="0" b="-1872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2236097" y="6446774"/>
            <a:ext cx="552131" cy="371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96"/>
              </a:lnSpc>
              <a:spcBef>
                <a:spcPct val="0"/>
              </a:spcBef>
            </a:pPr>
            <a:r>
              <a:rPr lang="en-US" b="true" sz="2212">
                <a:solidFill>
                  <a:srgbClr val="0D776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02</a:t>
            </a:r>
          </a:p>
        </p:txBody>
      </p:sp>
      <p:sp>
        <p:nvSpPr>
          <p:cNvPr name="Freeform 17" id="17"/>
          <p:cNvSpPr/>
          <p:nvPr/>
        </p:nvSpPr>
        <p:spPr>
          <a:xfrm flipH="true" flipV="false" rot="0">
            <a:off x="14170934" y="7167563"/>
            <a:ext cx="4117066" cy="1260159"/>
          </a:xfrm>
          <a:custGeom>
            <a:avLst/>
            <a:gdLst/>
            <a:ahLst/>
            <a:cxnLst/>
            <a:rect r="r" b="b" t="t" l="l"/>
            <a:pathLst>
              <a:path h="1260159" w="4117066">
                <a:moveTo>
                  <a:pt x="4117066" y="0"/>
                </a:moveTo>
                <a:lnTo>
                  <a:pt x="0" y="0"/>
                </a:lnTo>
                <a:lnTo>
                  <a:pt x="0" y="1260159"/>
                </a:lnTo>
                <a:lnTo>
                  <a:pt x="4117066" y="1260159"/>
                </a:lnTo>
                <a:lnTo>
                  <a:pt x="411706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200725" y="5287767"/>
            <a:ext cx="947561" cy="952758"/>
          </a:xfrm>
          <a:custGeom>
            <a:avLst/>
            <a:gdLst/>
            <a:ahLst/>
            <a:cxnLst/>
            <a:rect r="r" b="b" t="t" l="l"/>
            <a:pathLst>
              <a:path h="952758" w="947561">
                <a:moveTo>
                  <a:pt x="0" y="0"/>
                </a:moveTo>
                <a:lnTo>
                  <a:pt x="947561" y="0"/>
                </a:lnTo>
                <a:lnTo>
                  <a:pt x="947561" y="952759"/>
                </a:lnTo>
                <a:lnTo>
                  <a:pt x="0" y="9527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200725" y="6712988"/>
            <a:ext cx="947561" cy="952758"/>
          </a:xfrm>
          <a:custGeom>
            <a:avLst/>
            <a:gdLst/>
            <a:ahLst/>
            <a:cxnLst/>
            <a:rect r="r" b="b" t="t" l="l"/>
            <a:pathLst>
              <a:path h="952758" w="947561">
                <a:moveTo>
                  <a:pt x="0" y="0"/>
                </a:moveTo>
                <a:lnTo>
                  <a:pt x="947561" y="0"/>
                </a:lnTo>
                <a:lnTo>
                  <a:pt x="947561" y="952758"/>
                </a:lnTo>
                <a:lnTo>
                  <a:pt x="0" y="9527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200725" y="8138208"/>
            <a:ext cx="947561" cy="952758"/>
          </a:xfrm>
          <a:custGeom>
            <a:avLst/>
            <a:gdLst/>
            <a:ahLst/>
            <a:cxnLst/>
            <a:rect r="r" b="b" t="t" l="l"/>
            <a:pathLst>
              <a:path h="952758" w="947561">
                <a:moveTo>
                  <a:pt x="0" y="0"/>
                </a:moveTo>
                <a:lnTo>
                  <a:pt x="947561" y="0"/>
                </a:lnTo>
                <a:lnTo>
                  <a:pt x="947561" y="952758"/>
                </a:lnTo>
                <a:lnTo>
                  <a:pt x="0" y="9527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200725" y="1551011"/>
            <a:ext cx="6529352" cy="1832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18"/>
              </a:lnSpc>
            </a:pPr>
            <a:r>
              <a:rPr lang="en-US" sz="5854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How we org</a:t>
            </a:r>
            <a:r>
              <a:rPr lang="en-US" sz="5854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anise ourselves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00725" y="3415786"/>
            <a:ext cx="6499688" cy="15005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62"/>
              </a:lnSpc>
              <a:spcBef>
                <a:spcPct val="0"/>
              </a:spcBef>
            </a:pPr>
            <a:r>
              <a:rPr lang="en-US" b="true" sz="316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 inquiry into systems, st</a:t>
            </a:r>
            <a:r>
              <a:rPr lang="en-US" b="true" sz="316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ructures, and networks through: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282130" y="5362321"/>
            <a:ext cx="5418282" cy="794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99"/>
              </a:lnSpc>
              <a:spcBef>
                <a:spcPct val="0"/>
              </a:spcBef>
            </a:pPr>
            <a:r>
              <a:rPr lang="en-US" b="true" sz="255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interactions with and between social and ecological systems;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282130" y="6543226"/>
            <a:ext cx="5447947" cy="1194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99"/>
              </a:lnSpc>
              <a:spcBef>
                <a:spcPct val="0"/>
              </a:spcBef>
            </a:pPr>
            <a:r>
              <a:rPr lang="en-US" b="true" sz="255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approaches to livelihoods and trade practice - intended and u</a:t>
            </a:r>
            <a:r>
              <a:rPr lang="en-US" b="true" sz="255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nintended consequences;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282130" y="8212762"/>
            <a:ext cx="5418282" cy="794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99"/>
              </a:lnSpc>
              <a:spcBef>
                <a:spcPct val="0"/>
              </a:spcBef>
            </a:pPr>
            <a:r>
              <a:rPr lang="en-US" b="true" sz="255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representation, coll</a:t>
            </a:r>
            <a:r>
              <a:rPr lang="en-US" b="true" sz="255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aboration, and decision-making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0">
            <a:off x="1473965" y="229919"/>
            <a:ext cx="857808" cy="857808"/>
          </a:xfrm>
          <a:custGeom>
            <a:avLst/>
            <a:gdLst/>
            <a:ahLst/>
            <a:cxnLst/>
            <a:rect r="r" b="b" t="t" l="l"/>
            <a:pathLst>
              <a:path h="857808" w="857808">
                <a:moveTo>
                  <a:pt x="0" y="0"/>
                </a:moveTo>
                <a:lnTo>
                  <a:pt x="857808" y="0"/>
                </a:lnTo>
                <a:lnTo>
                  <a:pt x="857808" y="857808"/>
                </a:lnTo>
                <a:lnTo>
                  <a:pt x="0" y="8578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85547" y="658823"/>
            <a:ext cx="16916906" cy="8969354"/>
            <a:chOff x="0" y="0"/>
            <a:chExt cx="4455482" cy="236229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55482" cy="2362299"/>
            </a:xfrm>
            <a:custGeom>
              <a:avLst/>
              <a:gdLst/>
              <a:ahLst/>
              <a:cxnLst/>
              <a:rect r="r" b="b" t="t" l="l"/>
              <a:pathLst>
                <a:path h="2362299" w="4455482">
                  <a:moveTo>
                    <a:pt x="0" y="0"/>
                  </a:moveTo>
                  <a:lnTo>
                    <a:pt x="4455482" y="0"/>
                  </a:lnTo>
                  <a:lnTo>
                    <a:pt x="4455482" y="2362299"/>
                  </a:lnTo>
                  <a:lnTo>
                    <a:pt x="0" y="23622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455482" cy="24003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200725" y="1255139"/>
            <a:ext cx="1431500" cy="489151"/>
          </a:xfrm>
          <a:custGeom>
            <a:avLst/>
            <a:gdLst/>
            <a:ahLst/>
            <a:cxnLst/>
            <a:rect r="r" b="b" t="t" l="l"/>
            <a:pathLst>
              <a:path h="489151" w="1431500">
                <a:moveTo>
                  <a:pt x="0" y="0"/>
                </a:moveTo>
                <a:lnTo>
                  <a:pt x="1431499" y="0"/>
                </a:lnTo>
                <a:lnTo>
                  <a:pt x="1431499" y="489152"/>
                </a:lnTo>
                <a:lnTo>
                  <a:pt x="0" y="4891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36507" t="0" r="-36507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400000">
            <a:off x="1758092" y="516754"/>
            <a:ext cx="1636512" cy="489151"/>
          </a:xfrm>
          <a:custGeom>
            <a:avLst/>
            <a:gdLst/>
            <a:ahLst/>
            <a:cxnLst/>
            <a:rect r="r" b="b" t="t" l="l"/>
            <a:pathLst>
              <a:path h="489151" w="1636512">
                <a:moveTo>
                  <a:pt x="0" y="0"/>
                </a:moveTo>
                <a:lnTo>
                  <a:pt x="1636512" y="0"/>
                </a:lnTo>
                <a:lnTo>
                  <a:pt x="1636512" y="489151"/>
                </a:lnTo>
                <a:lnTo>
                  <a:pt x="0" y="4891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19406" t="0" r="-31934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-5400000">
            <a:off x="455019" y="516754"/>
            <a:ext cx="1636512" cy="489151"/>
          </a:xfrm>
          <a:custGeom>
            <a:avLst/>
            <a:gdLst/>
            <a:ahLst/>
            <a:cxnLst/>
            <a:rect r="r" b="b" t="t" l="l"/>
            <a:pathLst>
              <a:path h="489151" w="1636512">
                <a:moveTo>
                  <a:pt x="1636513" y="0"/>
                </a:moveTo>
                <a:lnTo>
                  <a:pt x="0" y="0"/>
                </a:lnTo>
                <a:lnTo>
                  <a:pt x="0" y="489151"/>
                </a:lnTo>
                <a:lnTo>
                  <a:pt x="1636513" y="489151"/>
                </a:lnTo>
                <a:lnTo>
                  <a:pt x="1636513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31934" t="0" r="-19406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200725" y="0"/>
            <a:ext cx="1431500" cy="1579586"/>
            <a:chOff x="0" y="0"/>
            <a:chExt cx="7366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36600" cy="812800"/>
            </a:xfrm>
            <a:custGeom>
              <a:avLst/>
              <a:gdLst/>
              <a:ahLst/>
              <a:cxnLst/>
              <a:rect r="r" b="b" t="t" l="l"/>
              <a:pathLst>
                <a:path h="812800" w="7366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736600" cy="723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8350783" y="2596515"/>
            <a:ext cx="8151214" cy="5246370"/>
            <a:chOff x="0" y="0"/>
            <a:chExt cx="5513070" cy="354838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-2540" y="-15240"/>
              <a:ext cx="5515610" cy="3563620"/>
            </a:xfrm>
            <a:custGeom>
              <a:avLst/>
              <a:gdLst/>
              <a:ahLst/>
              <a:cxnLst/>
              <a:rect r="r" b="b" t="t" l="l"/>
              <a:pathLst>
                <a:path h="3563620" w="5515610">
                  <a:moveTo>
                    <a:pt x="4991100" y="1559560"/>
                  </a:moveTo>
                  <a:cubicBezTo>
                    <a:pt x="5048250" y="1537970"/>
                    <a:pt x="5124450" y="1548130"/>
                    <a:pt x="5189220" y="1526540"/>
                  </a:cubicBezTo>
                  <a:cubicBezTo>
                    <a:pt x="5326380" y="1479550"/>
                    <a:pt x="5435600" y="1404620"/>
                    <a:pt x="5515610" y="1319530"/>
                  </a:cubicBezTo>
                  <a:cubicBezTo>
                    <a:pt x="5499100" y="1231900"/>
                    <a:pt x="5494020" y="1183640"/>
                    <a:pt x="5505450" y="1109980"/>
                  </a:cubicBezTo>
                  <a:cubicBezTo>
                    <a:pt x="5495290" y="1104900"/>
                    <a:pt x="5473700" y="1118870"/>
                    <a:pt x="5472430" y="1098550"/>
                  </a:cubicBezTo>
                  <a:cubicBezTo>
                    <a:pt x="5469890" y="1040130"/>
                    <a:pt x="5441950" y="1018540"/>
                    <a:pt x="5415280" y="969010"/>
                  </a:cubicBezTo>
                  <a:cubicBezTo>
                    <a:pt x="5210810" y="998220"/>
                    <a:pt x="4838700" y="1158240"/>
                    <a:pt x="4617720" y="1144270"/>
                  </a:cubicBezTo>
                  <a:cubicBezTo>
                    <a:pt x="4753610" y="1047750"/>
                    <a:pt x="4851400" y="939800"/>
                    <a:pt x="4853940" y="797560"/>
                  </a:cubicBezTo>
                  <a:cubicBezTo>
                    <a:pt x="4842510" y="786130"/>
                    <a:pt x="4777740" y="778510"/>
                    <a:pt x="4762500" y="783590"/>
                  </a:cubicBezTo>
                  <a:cubicBezTo>
                    <a:pt x="4710430" y="773430"/>
                    <a:pt x="4657090" y="726440"/>
                    <a:pt x="4634230" y="697230"/>
                  </a:cubicBezTo>
                  <a:cubicBezTo>
                    <a:pt x="4612640" y="711200"/>
                    <a:pt x="4608830" y="695960"/>
                    <a:pt x="4589780" y="706120"/>
                  </a:cubicBezTo>
                  <a:cubicBezTo>
                    <a:pt x="4508500" y="643890"/>
                    <a:pt x="4337050" y="737870"/>
                    <a:pt x="4254500" y="679450"/>
                  </a:cubicBezTo>
                  <a:cubicBezTo>
                    <a:pt x="4292600" y="579120"/>
                    <a:pt x="4215130" y="556260"/>
                    <a:pt x="4163060" y="508000"/>
                  </a:cubicBezTo>
                  <a:cubicBezTo>
                    <a:pt x="4182110" y="429260"/>
                    <a:pt x="4135120" y="387350"/>
                    <a:pt x="4091940" y="313690"/>
                  </a:cubicBezTo>
                  <a:cubicBezTo>
                    <a:pt x="4038600" y="339090"/>
                    <a:pt x="4042410" y="299720"/>
                    <a:pt x="4048760" y="274320"/>
                  </a:cubicBezTo>
                  <a:cubicBezTo>
                    <a:pt x="4009390" y="285750"/>
                    <a:pt x="3985260" y="270510"/>
                    <a:pt x="3963670" y="250190"/>
                  </a:cubicBezTo>
                  <a:cubicBezTo>
                    <a:pt x="3887470" y="279400"/>
                    <a:pt x="3817620" y="280670"/>
                    <a:pt x="3756660" y="287020"/>
                  </a:cubicBezTo>
                  <a:cubicBezTo>
                    <a:pt x="3445510" y="320040"/>
                    <a:pt x="3059430" y="403860"/>
                    <a:pt x="2780030" y="417830"/>
                  </a:cubicBezTo>
                  <a:cubicBezTo>
                    <a:pt x="3036570" y="308610"/>
                    <a:pt x="3333750" y="238760"/>
                    <a:pt x="3522980" y="144780"/>
                  </a:cubicBezTo>
                  <a:cubicBezTo>
                    <a:pt x="3529330" y="91440"/>
                    <a:pt x="3528060" y="67310"/>
                    <a:pt x="3524250" y="17780"/>
                  </a:cubicBezTo>
                  <a:cubicBezTo>
                    <a:pt x="3319780" y="0"/>
                    <a:pt x="3006090" y="97790"/>
                    <a:pt x="2715260" y="189230"/>
                  </a:cubicBezTo>
                  <a:cubicBezTo>
                    <a:pt x="2040890" y="401320"/>
                    <a:pt x="1228090" y="642620"/>
                    <a:pt x="845820" y="1018540"/>
                  </a:cubicBezTo>
                  <a:cubicBezTo>
                    <a:pt x="855980" y="1074420"/>
                    <a:pt x="839470" y="1146810"/>
                    <a:pt x="881380" y="1195070"/>
                  </a:cubicBezTo>
                  <a:cubicBezTo>
                    <a:pt x="741680" y="1271270"/>
                    <a:pt x="581660" y="1339850"/>
                    <a:pt x="445770" y="1418590"/>
                  </a:cubicBezTo>
                  <a:cubicBezTo>
                    <a:pt x="450850" y="1484630"/>
                    <a:pt x="485140" y="1553210"/>
                    <a:pt x="499110" y="1564640"/>
                  </a:cubicBezTo>
                  <a:cubicBezTo>
                    <a:pt x="454660" y="1588770"/>
                    <a:pt x="523240" y="1570990"/>
                    <a:pt x="520700" y="1596390"/>
                  </a:cubicBezTo>
                  <a:cubicBezTo>
                    <a:pt x="501650" y="1605280"/>
                    <a:pt x="514350" y="1626870"/>
                    <a:pt x="486410" y="1633220"/>
                  </a:cubicBezTo>
                  <a:cubicBezTo>
                    <a:pt x="383540" y="1616710"/>
                    <a:pt x="269240" y="1696720"/>
                    <a:pt x="163830" y="1720850"/>
                  </a:cubicBezTo>
                  <a:cubicBezTo>
                    <a:pt x="160020" y="1737360"/>
                    <a:pt x="198120" y="1734820"/>
                    <a:pt x="173990" y="1748790"/>
                  </a:cubicBezTo>
                  <a:cubicBezTo>
                    <a:pt x="104140" y="1765300"/>
                    <a:pt x="96520" y="1802130"/>
                    <a:pt x="26670" y="1818640"/>
                  </a:cubicBezTo>
                  <a:cubicBezTo>
                    <a:pt x="24130" y="1833880"/>
                    <a:pt x="21590" y="1849120"/>
                    <a:pt x="25400" y="1866900"/>
                  </a:cubicBezTo>
                  <a:cubicBezTo>
                    <a:pt x="35560" y="1879600"/>
                    <a:pt x="96520" y="1864360"/>
                    <a:pt x="80010" y="1885950"/>
                  </a:cubicBezTo>
                  <a:cubicBezTo>
                    <a:pt x="43180" y="1898650"/>
                    <a:pt x="0" y="1894840"/>
                    <a:pt x="1270" y="1930400"/>
                  </a:cubicBezTo>
                  <a:cubicBezTo>
                    <a:pt x="21590" y="1953260"/>
                    <a:pt x="63500" y="1938020"/>
                    <a:pt x="74930" y="1974850"/>
                  </a:cubicBezTo>
                  <a:cubicBezTo>
                    <a:pt x="66040" y="1992630"/>
                    <a:pt x="38100" y="2002790"/>
                    <a:pt x="45720" y="2025650"/>
                  </a:cubicBezTo>
                  <a:cubicBezTo>
                    <a:pt x="105410" y="2024380"/>
                    <a:pt x="158750" y="2035810"/>
                    <a:pt x="220980" y="2032000"/>
                  </a:cubicBezTo>
                  <a:cubicBezTo>
                    <a:pt x="201930" y="2042160"/>
                    <a:pt x="236220" y="2065020"/>
                    <a:pt x="287020" y="2054860"/>
                  </a:cubicBezTo>
                  <a:cubicBezTo>
                    <a:pt x="284480" y="2072640"/>
                    <a:pt x="240030" y="2075180"/>
                    <a:pt x="243840" y="2094230"/>
                  </a:cubicBezTo>
                  <a:cubicBezTo>
                    <a:pt x="317500" y="2080260"/>
                    <a:pt x="337820" y="2052320"/>
                    <a:pt x="406400" y="2042160"/>
                  </a:cubicBezTo>
                  <a:cubicBezTo>
                    <a:pt x="360680" y="2078990"/>
                    <a:pt x="302260" y="2136140"/>
                    <a:pt x="245110" y="2148840"/>
                  </a:cubicBezTo>
                  <a:cubicBezTo>
                    <a:pt x="228600" y="2171700"/>
                    <a:pt x="234950" y="2202180"/>
                    <a:pt x="226060" y="2226310"/>
                  </a:cubicBezTo>
                  <a:cubicBezTo>
                    <a:pt x="210820" y="2221230"/>
                    <a:pt x="212090" y="2301240"/>
                    <a:pt x="251460" y="2320290"/>
                  </a:cubicBezTo>
                  <a:cubicBezTo>
                    <a:pt x="300990" y="2307590"/>
                    <a:pt x="412750" y="2313940"/>
                    <a:pt x="485140" y="2329180"/>
                  </a:cubicBezTo>
                  <a:cubicBezTo>
                    <a:pt x="480060" y="2343150"/>
                    <a:pt x="463550" y="2353310"/>
                    <a:pt x="472440" y="2373630"/>
                  </a:cubicBezTo>
                  <a:cubicBezTo>
                    <a:pt x="496570" y="2382520"/>
                    <a:pt x="554990" y="2331720"/>
                    <a:pt x="579120" y="2350770"/>
                  </a:cubicBezTo>
                  <a:cubicBezTo>
                    <a:pt x="614680" y="2363470"/>
                    <a:pt x="551180" y="2376170"/>
                    <a:pt x="568960" y="2401570"/>
                  </a:cubicBezTo>
                  <a:cubicBezTo>
                    <a:pt x="805180" y="2283460"/>
                    <a:pt x="994410" y="2261870"/>
                    <a:pt x="1234440" y="2204720"/>
                  </a:cubicBezTo>
                  <a:cubicBezTo>
                    <a:pt x="966470" y="2321560"/>
                    <a:pt x="604520" y="2636520"/>
                    <a:pt x="598170" y="2739390"/>
                  </a:cubicBezTo>
                  <a:cubicBezTo>
                    <a:pt x="631190" y="2739390"/>
                    <a:pt x="659130" y="2747010"/>
                    <a:pt x="689610" y="2753360"/>
                  </a:cubicBezTo>
                  <a:cubicBezTo>
                    <a:pt x="679450" y="2780030"/>
                    <a:pt x="664210" y="2805430"/>
                    <a:pt x="661670" y="2834640"/>
                  </a:cubicBezTo>
                  <a:cubicBezTo>
                    <a:pt x="678180" y="2805430"/>
                    <a:pt x="736600" y="2791460"/>
                    <a:pt x="741680" y="2844800"/>
                  </a:cubicBezTo>
                  <a:cubicBezTo>
                    <a:pt x="701040" y="2848610"/>
                    <a:pt x="701040" y="2861310"/>
                    <a:pt x="701040" y="2891790"/>
                  </a:cubicBezTo>
                  <a:cubicBezTo>
                    <a:pt x="742950" y="2896870"/>
                    <a:pt x="807720" y="2860040"/>
                    <a:pt x="828040" y="2899410"/>
                  </a:cubicBezTo>
                  <a:cubicBezTo>
                    <a:pt x="801370" y="2915920"/>
                    <a:pt x="791210" y="2900680"/>
                    <a:pt x="765810" y="2914650"/>
                  </a:cubicBezTo>
                  <a:cubicBezTo>
                    <a:pt x="767080" y="2940050"/>
                    <a:pt x="792480" y="2921000"/>
                    <a:pt x="801370" y="2933700"/>
                  </a:cubicBezTo>
                  <a:cubicBezTo>
                    <a:pt x="727710" y="2964180"/>
                    <a:pt x="731520" y="2975610"/>
                    <a:pt x="707390" y="3016250"/>
                  </a:cubicBezTo>
                  <a:cubicBezTo>
                    <a:pt x="687070" y="2983230"/>
                    <a:pt x="633730" y="3195320"/>
                    <a:pt x="676910" y="3192780"/>
                  </a:cubicBezTo>
                  <a:cubicBezTo>
                    <a:pt x="641350" y="3229610"/>
                    <a:pt x="709930" y="3208020"/>
                    <a:pt x="726440" y="3221990"/>
                  </a:cubicBezTo>
                  <a:cubicBezTo>
                    <a:pt x="711200" y="3248660"/>
                    <a:pt x="745490" y="3256280"/>
                    <a:pt x="749300" y="3284220"/>
                  </a:cubicBezTo>
                  <a:cubicBezTo>
                    <a:pt x="768350" y="3289300"/>
                    <a:pt x="805180" y="3262630"/>
                    <a:pt x="803910" y="3303270"/>
                  </a:cubicBezTo>
                  <a:cubicBezTo>
                    <a:pt x="767080" y="3307080"/>
                    <a:pt x="778510" y="3296920"/>
                    <a:pt x="753110" y="3322320"/>
                  </a:cubicBezTo>
                  <a:cubicBezTo>
                    <a:pt x="744220" y="3313430"/>
                    <a:pt x="725170" y="3304540"/>
                    <a:pt x="706120" y="3323590"/>
                  </a:cubicBezTo>
                  <a:cubicBezTo>
                    <a:pt x="720090" y="3350260"/>
                    <a:pt x="715010" y="3370580"/>
                    <a:pt x="712470" y="3392170"/>
                  </a:cubicBezTo>
                  <a:cubicBezTo>
                    <a:pt x="779780" y="3380740"/>
                    <a:pt x="732790" y="3403600"/>
                    <a:pt x="795020" y="3408680"/>
                  </a:cubicBezTo>
                  <a:cubicBezTo>
                    <a:pt x="814070" y="3431540"/>
                    <a:pt x="786130" y="3437890"/>
                    <a:pt x="782320" y="3453130"/>
                  </a:cubicBezTo>
                  <a:cubicBezTo>
                    <a:pt x="904240" y="3456940"/>
                    <a:pt x="967740" y="3507740"/>
                    <a:pt x="1071880" y="3531870"/>
                  </a:cubicBezTo>
                  <a:cubicBezTo>
                    <a:pt x="1071880" y="3554730"/>
                    <a:pt x="1090930" y="3545840"/>
                    <a:pt x="1093470" y="3563620"/>
                  </a:cubicBezTo>
                  <a:cubicBezTo>
                    <a:pt x="1291590" y="3540760"/>
                    <a:pt x="1422400" y="3562350"/>
                    <a:pt x="1651000" y="3492500"/>
                  </a:cubicBezTo>
                  <a:cubicBezTo>
                    <a:pt x="1623060" y="3467100"/>
                    <a:pt x="1544320" y="3487420"/>
                    <a:pt x="1529080" y="3474720"/>
                  </a:cubicBezTo>
                  <a:cubicBezTo>
                    <a:pt x="1684020" y="3409950"/>
                    <a:pt x="1873250" y="3387090"/>
                    <a:pt x="2058670" y="3350260"/>
                  </a:cubicBezTo>
                  <a:cubicBezTo>
                    <a:pt x="2236470" y="3315970"/>
                    <a:pt x="2411730" y="3327400"/>
                    <a:pt x="2586990" y="3249930"/>
                  </a:cubicBezTo>
                  <a:cubicBezTo>
                    <a:pt x="2628900" y="3266440"/>
                    <a:pt x="2661920" y="3234690"/>
                    <a:pt x="2701290" y="3223260"/>
                  </a:cubicBezTo>
                  <a:cubicBezTo>
                    <a:pt x="2907030" y="3161030"/>
                    <a:pt x="3168650" y="3111500"/>
                    <a:pt x="3371850" y="3094990"/>
                  </a:cubicBezTo>
                  <a:cubicBezTo>
                    <a:pt x="3407410" y="3092450"/>
                    <a:pt x="3448050" y="3072130"/>
                    <a:pt x="3464560" y="3060700"/>
                  </a:cubicBezTo>
                  <a:cubicBezTo>
                    <a:pt x="3530600" y="3070860"/>
                    <a:pt x="3644900" y="3027680"/>
                    <a:pt x="3704590" y="3011170"/>
                  </a:cubicBezTo>
                  <a:cubicBezTo>
                    <a:pt x="3702050" y="2999740"/>
                    <a:pt x="3691890" y="2987040"/>
                    <a:pt x="3703320" y="2980690"/>
                  </a:cubicBezTo>
                  <a:cubicBezTo>
                    <a:pt x="3785870" y="2961640"/>
                    <a:pt x="3902710" y="2941320"/>
                    <a:pt x="3978910" y="2895600"/>
                  </a:cubicBezTo>
                  <a:cubicBezTo>
                    <a:pt x="3968750" y="2890520"/>
                    <a:pt x="3947160" y="2904490"/>
                    <a:pt x="3945890" y="2884170"/>
                  </a:cubicBezTo>
                  <a:cubicBezTo>
                    <a:pt x="4018280" y="2866390"/>
                    <a:pt x="4107180" y="2858770"/>
                    <a:pt x="4175760" y="2830830"/>
                  </a:cubicBezTo>
                  <a:cubicBezTo>
                    <a:pt x="4161790" y="2828290"/>
                    <a:pt x="4146550" y="2828290"/>
                    <a:pt x="4133850" y="2821940"/>
                  </a:cubicBezTo>
                  <a:cubicBezTo>
                    <a:pt x="4218940" y="2757170"/>
                    <a:pt x="4254500" y="2725420"/>
                    <a:pt x="4371340" y="2711450"/>
                  </a:cubicBezTo>
                  <a:cubicBezTo>
                    <a:pt x="4362450" y="2673350"/>
                    <a:pt x="4389120" y="2649221"/>
                    <a:pt x="4448810" y="2635250"/>
                  </a:cubicBezTo>
                  <a:cubicBezTo>
                    <a:pt x="4465320" y="2612390"/>
                    <a:pt x="4414520" y="2621280"/>
                    <a:pt x="4433570" y="2593340"/>
                  </a:cubicBezTo>
                  <a:cubicBezTo>
                    <a:pt x="4645660" y="2565400"/>
                    <a:pt x="4704080" y="2374900"/>
                    <a:pt x="4801870" y="2268220"/>
                  </a:cubicBezTo>
                  <a:cubicBezTo>
                    <a:pt x="4805680" y="2264410"/>
                    <a:pt x="4822190" y="2254250"/>
                    <a:pt x="4824730" y="2251710"/>
                  </a:cubicBezTo>
                  <a:cubicBezTo>
                    <a:pt x="4959350" y="2170430"/>
                    <a:pt x="5125720" y="2159000"/>
                    <a:pt x="5228590" y="2047240"/>
                  </a:cubicBezTo>
                  <a:cubicBezTo>
                    <a:pt x="5267960" y="1962150"/>
                    <a:pt x="5372100" y="1854200"/>
                    <a:pt x="5256530" y="1784350"/>
                  </a:cubicBezTo>
                  <a:cubicBezTo>
                    <a:pt x="5269230" y="1766570"/>
                    <a:pt x="5262880" y="1742440"/>
                    <a:pt x="5250180" y="1715770"/>
                  </a:cubicBezTo>
                  <a:cubicBezTo>
                    <a:pt x="5198110" y="1729740"/>
                    <a:pt x="4958080" y="1682750"/>
                    <a:pt x="4904740" y="1661160"/>
                  </a:cubicBezTo>
                  <a:cubicBezTo>
                    <a:pt x="4916170" y="1634490"/>
                    <a:pt x="4892040" y="1607820"/>
                    <a:pt x="4898390" y="1592580"/>
                  </a:cubicBezTo>
                  <a:cubicBezTo>
                    <a:pt x="4947920" y="1590040"/>
                    <a:pt x="4961890" y="1570990"/>
                    <a:pt x="4991100" y="155956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8198383" y="2444115"/>
            <a:ext cx="8151214" cy="5246370"/>
            <a:chOff x="0" y="0"/>
            <a:chExt cx="5513070" cy="354838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-2540" y="-15240"/>
              <a:ext cx="5515610" cy="3563620"/>
            </a:xfrm>
            <a:custGeom>
              <a:avLst/>
              <a:gdLst/>
              <a:ahLst/>
              <a:cxnLst/>
              <a:rect r="r" b="b" t="t" l="l"/>
              <a:pathLst>
                <a:path h="3563620" w="5515610">
                  <a:moveTo>
                    <a:pt x="4991100" y="1559560"/>
                  </a:moveTo>
                  <a:cubicBezTo>
                    <a:pt x="5048250" y="1537970"/>
                    <a:pt x="5124450" y="1548130"/>
                    <a:pt x="5189220" y="1526540"/>
                  </a:cubicBezTo>
                  <a:cubicBezTo>
                    <a:pt x="5326380" y="1479550"/>
                    <a:pt x="5435600" y="1404620"/>
                    <a:pt x="5515610" y="1319530"/>
                  </a:cubicBezTo>
                  <a:cubicBezTo>
                    <a:pt x="5499100" y="1231900"/>
                    <a:pt x="5494020" y="1183640"/>
                    <a:pt x="5505450" y="1109980"/>
                  </a:cubicBezTo>
                  <a:cubicBezTo>
                    <a:pt x="5495290" y="1104900"/>
                    <a:pt x="5473700" y="1118870"/>
                    <a:pt x="5472430" y="1098550"/>
                  </a:cubicBezTo>
                  <a:cubicBezTo>
                    <a:pt x="5469890" y="1040130"/>
                    <a:pt x="5441950" y="1018540"/>
                    <a:pt x="5415280" y="969010"/>
                  </a:cubicBezTo>
                  <a:cubicBezTo>
                    <a:pt x="5210810" y="998220"/>
                    <a:pt x="4838700" y="1158240"/>
                    <a:pt x="4617720" y="1144270"/>
                  </a:cubicBezTo>
                  <a:cubicBezTo>
                    <a:pt x="4753610" y="1047750"/>
                    <a:pt x="4851400" y="939800"/>
                    <a:pt x="4853940" y="797560"/>
                  </a:cubicBezTo>
                  <a:cubicBezTo>
                    <a:pt x="4842510" y="786130"/>
                    <a:pt x="4777740" y="778510"/>
                    <a:pt x="4762500" y="783590"/>
                  </a:cubicBezTo>
                  <a:cubicBezTo>
                    <a:pt x="4710430" y="773430"/>
                    <a:pt x="4657090" y="726440"/>
                    <a:pt x="4634230" y="697230"/>
                  </a:cubicBezTo>
                  <a:cubicBezTo>
                    <a:pt x="4612640" y="711200"/>
                    <a:pt x="4608830" y="695960"/>
                    <a:pt x="4589780" y="706120"/>
                  </a:cubicBezTo>
                  <a:cubicBezTo>
                    <a:pt x="4508500" y="643890"/>
                    <a:pt x="4337050" y="737870"/>
                    <a:pt x="4254500" y="679450"/>
                  </a:cubicBezTo>
                  <a:cubicBezTo>
                    <a:pt x="4292600" y="579120"/>
                    <a:pt x="4215130" y="556260"/>
                    <a:pt x="4163060" y="508000"/>
                  </a:cubicBezTo>
                  <a:cubicBezTo>
                    <a:pt x="4182110" y="429260"/>
                    <a:pt x="4135120" y="387350"/>
                    <a:pt x="4091940" y="313690"/>
                  </a:cubicBezTo>
                  <a:cubicBezTo>
                    <a:pt x="4038600" y="339090"/>
                    <a:pt x="4042410" y="299720"/>
                    <a:pt x="4048760" y="274320"/>
                  </a:cubicBezTo>
                  <a:cubicBezTo>
                    <a:pt x="4009390" y="285750"/>
                    <a:pt x="3985260" y="270510"/>
                    <a:pt x="3963670" y="250190"/>
                  </a:cubicBezTo>
                  <a:cubicBezTo>
                    <a:pt x="3887470" y="279400"/>
                    <a:pt x="3817620" y="280670"/>
                    <a:pt x="3756660" y="287020"/>
                  </a:cubicBezTo>
                  <a:cubicBezTo>
                    <a:pt x="3445510" y="320040"/>
                    <a:pt x="3059430" y="403860"/>
                    <a:pt x="2780030" y="417830"/>
                  </a:cubicBezTo>
                  <a:cubicBezTo>
                    <a:pt x="3036570" y="308610"/>
                    <a:pt x="3333750" y="238760"/>
                    <a:pt x="3522980" y="144780"/>
                  </a:cubicBezTo>
                  <a:cubicBezTo>
                    <a:pt x="3529330" y="91440"/>
                    <a:pt x="3528060" y="67310"/>
                    <a:pt x="3524250" y="17780"/>
                  </a:cubicBezTo>
                  <a:cubicBezTo>
                    <a:pt x="3319780" y="0"/>
                    <a:pt x="3006090" y="97790"/>
                    <a:pt x="2715260" y="189230"/>
                  </a:cubicBezTo>
                  <a:cubicBezTo>
                    <a:pt x="2040890" y="401320"/>
                    <a:pt x="1228090" y="642620"/>
                    <a:pt x="845820" y="1018540"/>
                  </a:cubicBezTo>
                  <a:cubicBezTo>
                    <a:pt x="855980" y="1074420"/>
                    <a:pt x="839470" y="1146810"/>
                    <a:pt x="881380" y="1195070"/>
                  </a:cubicBezTo>
                  <a:cubicBezTo>
                    <a:pt x="741680" y="1271270"/>
                    <a:pt x="581660" y="1339850"/>
                    <a:pt x="445770" y="1418590"/>
                  </a:cubicBezTo>
                  <a:cubicBezTo>
                    <a:pt x="450850" y="1484630"/>
                    <a:pt x="485140" y="1553210"/>
                    <a:pt x="499110" y="1564640"/>
                  </a:cubicBezTo>
                  <a:cubicBezTo>
                    <a:pt x="454660" y="1588770"/>
                    <a:pt x="523240" y="1570990"/>
                    <a:pt x="520700" y="1596390"/>
                  </a:cubicBezTo>
                  <a:cubicBezTo>
                    <a:pt x="501650" y="1605280"/>
                    <a:pt x="514350" y="1626870"/>
                    <a:pt x="486410" y="1633220"/>
                  </a:cubicBezTo>
                  <a:cubicBezTo>
                    <a:pt x="383540" y="1616710"/>
                    <a:pt x="269240" y="1696720"/>
                    <a:pt x="163830" y="1720850"/>
                  </a:cubicBezTo>
                  <a:cubicBezTo>
                    <a:pt x="160020" y="1737360"/>
                    <a:pt x="198120" y="1734820"/>
                    <a:pt x="173990" y="1748790"/>
                  </a:cubicBezTo>
                  <a:cubicBezTo>
                    <a:pt x="104140" y="1765300"/>
                    <a:pt x="96520" y="1802130"/>
                    <a:pt x="26670" y="1818640"/>
                  </a:cubicBezTo>
                  <a:cubicBezTo>
                    <a:pt x="24130" y="1833880"/>
                    <a:pt x="21590" y="1849120"/>
                    <a:pt x="25400" y="1866900"/>
                  </a:cubicBezTo>
                  <a:cubicBezTo>
                    <a:pt x="35560" y="1879600"/>
                    <a:pt x="96520" y="1864360"/>
                    <a:pt x="80010" y="1885950"/>
                  </a:cubicBezTo>
                  <a:cubicBezTo>
                    <a:pt x="43180" y="1898650"/>
                    <a:pt x="0" y="1894840"/>
                    <a:pt x="1270" y="1930400"/>
                  </a:cubicBezTo>
                  <a:cubicBezTo>
                    <a:pt x="21590" y="1953260"/>
                    <a:pt x="63500" y="1938020"/>
                    <a:pt x="74930" y="1974850"/>
                  </a:cubicBezTo>
                  <a:cubicBezTo>
                    <a:pt x="66040" y="1992630"/>
                    <a:pt x="38100" y="2002790"/>
                    <a:pt x="45720" y="2025650"/>
                  </a:cubicBezTo>
                  <a:cubicBezTo>
                    <a:pt x="105410" y="2024380"/>
                    <a:pt x="158750" y="2035810"/>
                    <a:pt x="220980" y="2032000"/>
                  </a:cubicBezTo>
                  <a:cubicBezTo>
                    <a:pt x="201930" y="2042160"/>
                    <a:pt x="236220" y="2065020"/>
                    <a:pt x="287020" y="2054860"/>
                  </a:cubicBezTo>
                  <a:cubicBezTo>
                    <a:pt x="284480" y="2072640"/>
                    <a:pt x="240030" y="2075180"/>
                    <a:pt x="243840" y="2094230"/>
                  </a:cubicBezTo>
                  <a:cubicBezTo>
                    <a:pt x="317500" y="2080260"/>
                    <a:pt x="337820" y="2052320"/>
                    <a:pt x="406400" y="2042160"/>
                  </a:cubicBezTo>
                  <a:cubicBezTo>
                    <a:pt x="360680" y="2078990"/>
                    <a:pt x="302260" y="2136140"/>
                    <a:pt x="245110" y="2148840"/>
                  </a:cubicBezTo>
                  <a:cubicBezTo>
                    <a:pt x="228600" y="2171700"/>
                    <a:pt x="234950" y="2202180"/>
                    <a:pt x="226060" y="2226310"/>
                  </a:cubicBezTo>
                  <a:cubicBezTo>
                    <a:pt x="210820" y="2221230"/>
                    <a:pt x="212090" y="2301240"/>
                    <a:pt x="251460" y="2320290"/>
                  </a:cubicBezTo>
                  <a:cubicBezTo>
                    <a:pt x="300990" y="2307590"/>
                    <a:pt x="412750" y="2313940"/>
                    <a:pt x="485140" y="2329180"/>
                  </a:cubicBezTo>
                  <a:cubicBezTo>
                    <a:pt x="480060" y="2343150"/>
                    <a:pt x="463550" y="2353310"/>
                    <a:pt x="472440" y="2373630"/>
                  </a:cubicBezTo>
                  <a:cubicBezTo>
                    <a:pt x="496570" y="2382520"/>
                    <a:pt x="554990" y="2331720"/>
                    <a:pt x="579120" y="2350770"/>
                  </a:cubicBezTo>
                  <a:cubicBezTo>
                    <a:pt x="614680" y="2363470"/>
                    <a:pt x="551180" y="2376170"/>
                    <a:pt x="568960" y="2401570"/>
                  </a:cubicBezTo>
                  <a:cubicBezTo>
                    <a:pt x="805180" y="2283460"/>
                    <a:pt x="994410" y="2261870"/>
                    <a:pt x="1234440" y="2204720"/>
                  </a:cubicBezTo>
                  <a:cubicBezTo>
                    <a:pt x="966470" y="2321560"/>
                    <a:pt x="604520" y="2636520"/>
                    <a:pt x="598170" y="2739390"/>
                  </a:cubicBezTo>
                  <a:cubicBezTo>
                    <a:pt x="631190" y="2739390"/>
                    <a:pt x="659130" y="2747010"/>
                    <a:pt x="689610" y="2753360"/>
                  </a:cubicBezTo>
                  <a:cubicBezTo>
                    <a:pt x="679450" y="2780030"/>
                    <a:pt x="664210" y="2805430"/>
                    <a:pt x="661670" y="2834640"/>
                  </a:cubicBezTo>
                  <a:cubicBezTo>
                    <a:pt x="678180" y="2805430"/>
                    <a:pt x="736600" y="2791460"/>
                    <a:pt x="741680" y="2844800"/>
                  </a:cubicBezTo>
                  <a:cubicBezTo>
                    <a:pt x="701040" y="2848610"/>
                    <a:pt x="701040" y="2861310"/>
                    <a:pt x="701040" y="2891790"/>
                  </a:cubicBezTo>
                  <a:cubicBezTo>
                    <a:pt x="742950" y="2896870"/>
                    <a:pt x="807720" y="2860040"/>
                    <a:pt x="828040" y="2899410"/>
                  </a:cubicBezTo>
                  <a:cubicBezTo>
                    <a:pt x="801370" y="2915920"/>
                    <a:pt x="791210" y="2900680"/>
                    <a:pt x="765810" y="2914650"/>
                  </a:cubicBezTo>
                  <a:cubicBezTo>
                    <a:pt x="767080" y="2940050"/>
                    <a:pt x="792480" y="2921000"/>
                    <a:pt x="801370" y="2933700"/>
                  </a:cubicBezTo>
                  <a:cubicBezTo>
                    <a:pt x="727710" y="2964180"/>
                    <a:pt x="731520" y="2975610"/>
                    <a:pt x="707390" y="3016250"/>
                  </a:cubicBezTo>
                  <a:cubicBezTo>
                    <a:pt x="687070" y="2983230"/>
                    <a:pt x="633730" y="3195320"/>
                    <a:pt x="676910" y="3192780"/>
                  </a:cubicBezTo>
                  <a:cubicBezTo>
                    <a:pt x="641350" y="3229610"/>
                    <a:pt x="709930" y="3208020"/>
                    <a:pt x="726440" y="3221990"/>
                  </a:cubicBezTo>
                  <a:cubicBezTo>
                    <a:pt x="711200" y="3248660"/>
                    <a:pt x="745490" y="3256280"/>
                    <a:pt x="749300" y="3284220"/>
                  </a:cubicBezTo>
                  <a:cubicBezTo>
                    <a:pt x="768350" y="3289300"/>
                    <a:pt x="805180" y="3262630"/>
                    <a:pt x="803910" y="3303270"/>
                  </a:cubicBezTo>
                  <a:cubicBezTo>
                    <a:pt x="767080" y="3307080"/>
                    <a:pt x="778510" y="3296920"/>
                    <a:pt x="753110" y="3322320"/>
                  </a:cubicBezTo>
                  <a:cubicBezTo>
                    <a:pt x="744220" y="3313430"/>
                    <a:pt x="725170" y="3304540"/>
                    <a:pt x="706120" y="3323590"/>
                  </a:cubicBezTo>
                  <a:cubicBezTo>
                    <a:pt x="720090" y="3350260"/>
                    <a:pt x="715010" y="3370580"/>
                    <a:pt x="712470" y="3392170"/>
                  </a:cubicBezTo>
                  <a:cubicBezTo>
                    <a:pt x="779780" y="3380740"/>
                    <a:pt x="732790" y="3403600"/>
                    <a:pt x="795020" y="3408680"/>
                  </a:cubicBezTo>
                  <a:cubicBezTo>
                    <a:pt x="814070" y="3431540"/>
                    <a:pt x="786130" y="3437890"/>
                    <a:pt x="782320" y="3453130"/>
                  </a:cubicBezTo>
                  <a:cubicBezTo>
                    <a:pt x="904240" y="3456940"/>
                    <a:pt x="967740" y="3507740"/>
                    <a:pt x="1071880" y="3531870"/>
                  </a:cubicBezTo>
                  <a:cubicBezTo>
                    <a:pt x="1071880" y="3554730"/>
                    <a:pt x="1090930" y="3545840"/>
                    <a:pt x="1093470" y="3563620"/>
                  </a:cubicBezTo>
                  <a:cubicBezTo>
                    <a:pt x="1291590" y="3540760"/>
                    <a:pt x="1422400" y="3562350"/>
                    <a:pt x="1651000" y="3492500"/>
                  </a:cubicBezTo>
                  <a:cubicBezTo>
                    <a:pt x="1623060" y="3467100"/>
                    <a:pt x="1544320" y="3487420"/>
                    <a:pt x="1529080" y="3474720"/>
                  </a:cubicBezTo>
                  <a:cubicBezTo>
                    <a:pt x="1684020" y="3409950"/>
                    <a:pt x="1873250" y="3387090"/>
                    <a:pt x="2058670" y="3350260"/>
                  </a:cubicBezTo>
                  <a:cubicBezTo>
                    <a:pt x="2236470" y="3315970"/>
                    <a:pt x="2411730" y="3327400"/>
                    <a:pt x="2586990" y="3249930"/>
                  </a:cubicBezTo>
                  <a:cubicBezTo>
                    <a:pt x="2628900" y="3266440"/>
                    <a:pt x="2661920" y="3234690"/>
                    <a:pt x="2701290" y="3223260"/>
                  </a:cubicBezTo>
                  <a:cubicBezTo>
                    <a:pt x="2907030" y="3161030"/>
                    <a:pt x="3168650" y="3111500"/>
                    <a:pt x="3371850" y="3094990"/>
                  </a:cubicBezTo>
                  <a:cubicBezTo>
                    <a:pt x="3407410" y="3092450"/>
                    <a:pt x="3448050" y="3072130"/>
                    <a:pt x="3464560" y="3060700"/>
                  </a:cubicBezTo>
                  <a:cubicBezTo>
                    <a:pt x="3530600" y="3070860"/>
                    <a:pt x="3644900" y="3027680"/>
                    <a:pt x="3704590" y="3011170"/>
                  </a:cubicBezTo>
                  <a:cubicBezTo>
                    <a:pt x="3702050" y="2999740"/>
                    <a:pt x="3691890" y="2987040"/>
                    <a:pt x="3703320" y="2980690"/>
                  </a:cubicBezTo>
                  <a:cubicBezTo>
                    <a:pt x="3785870" y="2961640"/>
                    <a:pt x="3902710" y="2941320"/>
                    <a:pt x="3978910" y="2895600"/>
                  </a:cubicBezTo>
                  <a:cubicBezTo>
                    <a:pt x="3968750" y="2890520"/>
                    <a:pt x="3947160" y="2904490"/>
                    <a:pt x="3945890" y="2884170"/>
                  </a:cubicBezTo>
                  <a:cubicBezTo>
                    <a:pt x="4018280" y="2866390"/>
                    <a:pt x="4107180" y="2858770"/>
                    <a:pt x="4175760" y="2830830"/>
                  </a:cubicBezTo>
                  <a:cubicBezTo>
                    <a:pt x="4161790" y="2828290"/>
                    <a:pt x="4146550" y="2828290"/>
                    <a:pt x="4133850" y="2821940"/>
                  </a:cubicBezTo>
                  <a:cubicBezTo>
                    <a:pt x="4218940" y="2757170"/>
                    <a:pt x="4254500" y="2725420"/>
                    <a:pt x="4371340" y="2711450"/>
                  </a:cubicBezTo>
                  <a:cubicBezTo>
                    <a:pt x="4362450" y="2673350"/>
                    <a:pt x="4389120" y="2649221"/>
                    <a:pt x="4448810" y="2635250"/>
                  </a:cubicBezTo>
                  <a:cubicBezTo>
                    <a:pt x="4465320" y="2612390"/>
                    <a:pt x="4414520" y="2621280"/>
                    <a:pt x="4433570" y="2593340"/>
                  </a:cubicBezTo>
                  <a:cubicBezTo>
                    <a:pt x="4645660" y="2565400"/>
                    <a:pt x="4704080" y="2374900"/>
                    <a:pt x="4801870" y="2268220"/>
                  </a:cubicBezTo>
                  <a:cubicBezTo>
                    <a:pt x="4805680" y="2264410"/>
                    <a:pt x="4822190" y="2254250"/>
                    <a:pt x="4824730" y="2251710"/>
                  </a:cubicBezTo>
                  <a:cubicBezTo>
                    <a:pt x="4959350" y="2170430"/>
                    <a:pt x="5125720" y="2159000"/>
                    <a:pt x="5228590" y="2047240"/>
                  </a:cubicBezTo>
                  <a:cubicBezTo>
                    <a:pt x="5267960" y="1962150"/>
                    <a:pt x="5372100" y="1854200"/>
                    <a:pt x="5256530" y="1784350"/>
                  </a:cubicBezTo>
                  <a:cubicBezTo>
                    <a:pt x="5269230" y="1766570"/>
                    <a:pt x="5262880" y="1742440"/>
                    <a:pt x="5250180" y="1715770"/>
                  </a:cubicBezTo>
                  <a:cubicBezTo>
                    <a:pt x="5198110" y="1729740"/>
                    <a:pt x="4958080" y="1682750"/>
                    <a:pt x="4904740" y="1661160"/>
                  </a:cubicBezTo>
                  <a:cubicBezTo>
                    <a:pt x="4916170" y="1634490"/>
                    <a:pt x="4892040" y="1607820"/>
                    <a:pt x="4898390" y="1592580"/>
                  </a:cubicBezTo>
                  <a:cubicBezTo>
                    <a:pt x="4947920" y="1590040"/>
                    <a:pt x="4961890" y="1570990"/>
                    <a:pt x="4991100" y="1559560"/>
                  </a:cubicBezTo>
                  <a:close/>
                </a:path>
              </a:pathLst>
            </a:custGeom>
            <a:blipFill>
              <a:blip r:embed="rId4"/>
              <a:stretch>
                <a:fillRect l="0" t="-1855" r="0" b="-1855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2236097" y="6446774"/>
            <a:ext cx="552131" cy="371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96"/>
              </a:lnSpc>
              <a:spcBef>
                <a:spcPct val="0"/>
              </a:spcBef>
            </a:pPr>
            <a:r>
              <a:rPr lang="en-US" b="true" sz="2212">
                <a:solidFill>
                  <a:srgbClr val="0D776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02</a:t>
            </a:r>
          </a:p>
        </p:txBody>
      </p:sp>
      <p:sp>
        <p:nvSpPr>
          <p:cNvPr name="Freeform 17" id="17"/>
          <p:cNvSpPr/>
          <p:nvPr/>
        </p:nvSpPr>
        <p:spPr>
          <a:xfrm flipH="true" flipV="false" rot="0">
            <a:off x="14170934" y="7167563"/>
            <a:ext cx="4117066" cy="1260159"/>
          </a:xfrm>
          <a:custGeom>
            <a:avLst/>
            <a:gdLst/>
            <a:ahLst/>
            <a:cxnLst/>
            <a:rect r="r" b="b" t="t" l="l"/>
            <a:pathLst>
              <a:path h="1260159" w="4117066">
                <a:moveTo>
                  <a:pt x="4117066" y="0"/>
                </a:moveTo>
                <a:lnTo>
                  <a:pt x="0" y="0"/>
                </a:lnTo>
                <a:lnTo>
                  <a:pt x="0" y="1260159"/>
                </a:lnTo>
                <a:lnTo>
                  <a:pt x="4117066" y="1260159"/>
                </a:lnTo>
                <a:lnTo>
                  <a:pt x="411706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200725" y="5287767"/>
            <a:ext cx="947561" cy="952758"/>
          </a:xfrm>
          <a:custGeom>
            <a:avLst/>
            <a:gdLst/>
            <a:ahLst/>
            <a:cxnLst/>
            <a:rect r="r" b="b" t="t" l="l"/>
            <a:pathLst>
              <a:path h="952758" w="947561">
                <a:moveTo>
                  <a:pt x="0" y="0"/>
                </a:moveTo>
                <a:lnTo>
                  <a:pt x="947561" y="0"/>
                </a:lnTo>
                <a:lnTo>
                  <a:pt x="947561" y="952759"/>
                </a:lnTo>
                <a:lnTo>
                  <a:pt x="0" y="9527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200725" y="6712988"/>
            <a:ext cx="947561" cy="952758"/>
          </a:xfrm>
          <a:custGeom>
            <a:avLst/>
            <a:gdLst/>
            <a:ahLst/>
            <a:cxnLst/>
            <a:rect r="r" b="b" t="t" l="l"/>
            <a:pathLst>
              <a:path h="952758" w="947561">
                <a:moveTo>
                  <a:pt x="0" y="0"/>
                </a:moveTo>
                <a:lnTo>
                  <a:pt x="947561" y="0"/>
                </a:lnTo>
                <a:lnTo>
                  <a:pt x="947561" y="952758"/>
                </a:lnTo>
                <a:lnTo>
                  <a:pt x="0" y="9527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200725" y="8138208"/>
            <a:ext cx="947561" cy="952758"/>
          </a:xfrm>
          <a:custGeom>
            <a:avLst/>
            <a:gdLst/>
            <a:ahLst/>
            <a:cxnLst/>
            <a:rect r="r" b="b" t="t" l="l"/>
            <a:pathLst>
              <a:path h="952758" w="947561">
                <a:moveTo>
                  <a:pt x="0" y="0"/>
                </a:moveTo>
                <a:lnTo>
                  <a:pt x="947561" y="0"/>
                </a:lnTo>
                <a:lnTo>
                  <a:pt x="947561" y="952758"/>
                </a:lnTo>
                <a:lnTo>
                  <a:pt x="0" y="9527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200725" y="1551011"/>
            <a:ext cx="7442405" cy="912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18"/>
              </a:lnSpc>
            </a:pPr>
            <a:r>
              <a:rPr lang="en-US" sz="5854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Sharing the planet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30390" y="2798290"/>
            <a:ext cx="6499688" cy="15005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62"/>
              </a:lnSpc>
              <a:spcBef>
                <a:spcPct val="0"/>
              </a:spcBef>
            </a:pPr>
            <a:r>
              <a:rPr lang="en-US" b="true" sz="316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 inquiry into the inte</a:t>
            </a:r>
            <a:r>
              <a:rPr lang="en-US" b="true" sz="316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rdependence of human and natural worlds through: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282130" y="5362321"/>
            <a:ext cx="5418282" cy="794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99"/>
              </a:lnSpc>
              <a:spcBef>
                <a:spcPct val="0"/>
              </a:spcBef>
            </a:pPr>
            <a:r>
              <a:rPr lang="en-US" b="true" sz="255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rights, responsibilities and dignity of all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267298" y="6765738"/>
            <a:ext cx="5447947" cy="794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99"/>
              </a:lnSpc>
              <a:spcBef>
                <a:spcPct val="0"/>
              </a:spcBef>
            </a:pPr>
            <a:r>
              <a:rPr lang="en-US" b="true" sz="255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pathways to just, peaceful and reimagined fu</a:t>
            </a:r>
            <a:r>
              <a:rPr lang="en-US" b="true" sz="255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tures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282130" y="8212762"/>
            <a:ext cx="5418282" cy="794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99"/>
              </a:lnSpc>
              <a:spcBef>
                <a:spcPct val="0"/>
              </a:spcBef>
            </a:pPr>
            <a:r>
              <a:rPr lang="en-US" b="true" sz="255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nature, complexity, coexis</a:t>
            </a:r>
            <a:r>
              <a:rPr lang="en-US" b="true" sz="255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tence and wisdom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0">
            <a:off x="1473965" y="229919"/>
            <a:ext cx="857808" cy="857808"/>
          </a:xfrm>
          <a:custGeom>
            <a:avLst/>
            <a:gdLst/>
            <a:ahLst/>
            <a:cxnLst/>
            <a:rect r="r" b="b" t="t" l="l"/>
            <a:pathLst>
              <a:path h="857808" w="857808">
                <a:moveTo>
                  <a:pt x="0" y="0"/>
                </a:moveTo>
                <a:lnTo>
                  <a:pt x="857808" y="0"/>
                </a:lnTo>
                <a:lnTo>
                  <a:pt x="857808" y="857808"/>
                </a:lnTo>
                <a:lnTo>
                  <a:pt x="0" y="8578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DAGFHMd7ByM</dc:identifier>
  <dcterms:modified xsi:type="dcterms:W3CDTF">2011-08-01T06:04:30Z</dcterms:modified>
  <cp:revision>1</cp:revision>
  <dc:title>Green IB PYP Transdisciplinary Themes</dc:title>
</cp:coreProperties>
</file>